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713618"/>
            <a:chOff x="796893" y="1599579"/>
            <a:chExt cx="6019052" cy="1078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06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MIDIBOX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982305" y="2875002"/>
            <a:ext cx="4413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MIDIBOX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982305" y="3429000"/>
            <a:ext cx="498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универсальный накопитель с регулируемыми разделителями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40927A-9494-4959-9DC7-0DBE275F0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5"/>
          <a:stretch/>
        </p:blipFill>
        <p:spPr>
          <a:xfrm>
            <a:off x="832181" y="460311"/>
            <a:ext cx="5311296" cy="56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54547" y="587237"/>
            <a:ext cx="263745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5663B76-7677-4659-8A29-88EE7071676F}"/>
              </a:ext>
            </a:extLst>
          </p:cNvPr>
          <p:cNvSpPr txBox="1"/>
          <p:nvPr/>
        </p:nvSpPr>
        <p:spPr>
          <a:xfrm>
            <a:off x="810325" y="795874"/>
            <a:ext cx="2324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Основное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упаковки колготок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BA2A73-EB6B-40F5-AE02-47EF4BC55FA6}"/>
              </a:ext>
            </a:extLst>
          </p:cNvPr>
          <p:cNvSpPr txBox="1"/>
          <p:nvPr/>
        </p:nvSpPr>
        <p:spPr>
          <a:xfrm>
            <a:off x="5222958" y="795874"/>
            <a:ext cx="6092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Дополнительное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канцелярия, продукты для детей, косметика,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товары для животных и многое другое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Рисунок 32" descr="Изображение выглядит как текст, внутренни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DACFCB28-A797-4DD0-B459-17A7FCCAB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25" y="1911318"/>
            <a:ext cx="4202318" cy="371912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709AA84-AE18-4967-8A95-58284AAFC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6287" y="3877295"/>
            <a:ext cx="3005388" cy="17531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0CECBD5-C10C-4295-8C69-520A20B92A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582" y="1906431"/>
            <a:ext cx="3005389" cy="17531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FEB787-65B8-4C9B-9B8C-C783660696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6287" y="1906431"/>
            <a:ext cx="3005388" cy="175314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C99A33C-00EB-4008-9F3A-618D95D5FB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139" y="3877295"/>
            <a:ext cx="3005388" cy="17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54547" y="587237"/>
            <a:ext cx="263745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498F1E36-1A26-4802-B1E9-A07638E29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6975" y="600656"/>
            <a:ext cx="990600" cy="17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D8DD8A-D239-411C-BE87-EA90D2952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5" y="600656"/>
            <a:ext cx="1732147" cy="17873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5AD1C1-445D-4EA1-9C58-D2E6EA8D33A8}"/>
              </a:ext>
            </a:extLst>
          </p:cNvPr>
          <p:cNvSpPr txBox="1"/>
          <p:nvPr/>
        </p:nvSpPr>
        <p:spPr>
          <a:xfrm>
            <a:off x="2090990" y="2512049"/>
            <a:ext cx="2187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Полки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610B0-1F2D-4252-AF69-F3DF4E7120BA}"/>
              </a:ext>
            </a:extLst>
          </p:cNvPr>
          <p:cNvSpPr txBox="1"/>
          <p:nvPr/>
        </p:nvSpPr>
        <p:spPr>
          <a:xfrm>
            <a:off x="7951312" y="2506942"/>
            <a:ext cx="2187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Эконом-панели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5ABD79-07A1-43BF-B881-9A700DB8A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942" y="2917066"/>
            <a:ext cx="4634861" cy="32444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ECC901-FA7B-497A-B78B-C3C7BB9C36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97" y="2918455"/>
            <a:ext cx="4630893" cy="32416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EBA77A1-CF95-48D7-999C-38C5E751C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382" y="878975"/>
            <a:ext cx="1716043" cy="14158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27D81A-84AE-4D57-8C25-223B647EE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047" y="726486"/>
            <a:ext cx="1772928" cy="17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Комплектация и характеристики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904653" y="587237"/>
            <a:ext cx="5287347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1EDDD11F-7B31-4CD7-964E-785765DC5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7040"/>
          <a:stretch/>
        </p:blipFill>
        <p:spPr bwMode="auto">
          <a:xfrm>
            <a:off x="1066800" y="2192980"/>
            <a:ext cx="4586246" cy="29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зарисовка, рисуно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A3C1110-E61E-48A0-A47B-CBD76494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7040"/>
          <a:stretch/>
        </p:blipFill>
        <p:spPr>
          <a:xfrm>
            <a:off x="6510337" y="2192980"/>
            <a:ext cx="4586246" cy="29567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A3D51F-D11B-48B7-A5DB-ABF90BDA9288}"/>
              </a:ext>
            </a:extLst>
          </p:cNvPr>
          <p:cNvSpPr txBox="1"/>
          <p:nvPr/>
        </p:nvSpPr>
        <p:spPr>
          <a:xfrm>
            <a:off x="832181" y="736084"/>
            <a:ext cx="1180724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вставки-разделителя в комплекте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порядок 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аккуратная вертикальная выкладка продукта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размещения вставок в 3х положениях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вариативность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под разные потребности,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рифленое дно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 не сползает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прозрачный пластик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 открыт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2CB12-B69C-424D-969B-8DA4B1C08D7F}"/>
              </a:ext>
            </a:extLst>
          </p:cNvPr>
          <p:cNvSpPr txBox="1"/>
          <p:nvPr/>
        </p:nvSpPr>
        <p:spPr>
          <a:xfrm>
            <a:off x="832181" y="5344535"/>
            <a:ext cx="1180724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максимальная</a:t>
            </a:r>
            <a:r>
              <a:rPr lang="ru-RU" sz="16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ширина продукта – 180 мм,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максимальная нагрузка на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MIDIBOX-EP 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эконом-панели –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кг,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лицевую панель могут крепиться самоклеящиеся ценникодержатели.</a:t>
            </a:r>
          </a:p>
          <a:p>
            <a:pPr marL="285750" indent="-285750" algn="l">
              <a:buClr>
                <a:srgbClr val="01459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7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137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26</cp:revision>
  <dcterms:created xsi:type="dcterms:W3CDTF">2024-08-31T11:38:16Z</dcterms:created>
  <dcterms:modified xsi:type="dcterms:W3CDTF">2024-10-09T10:51:39Z</dcterms:modified>
</cp:coreProperties>
</file>