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03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323439"/>
            <a:chOff x="796893" y="1599579"/>
            <a:chExt cx="6019052" cy="20000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АКРИЛОВОЕ ЗЕРКАЛО</a:t>
              </a:r>
              <a:endPara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750593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АКРИЛОВОЕ ЗЕРКАЛО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BEC0D2-A3AF-47F9-BBCE-F2C3832A4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" y="-239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акрилового зеркала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512767" y="587237"/>
            <a:ext cx="5679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2C2AB459-0836-4EE6-B505-99010CC1C667}"/>
              </a:ext>
            </a:extLst>
          </p:cNvPr>
          <p:cNvSpPr txBox="1"/>
          <p:nvPr/>
        </p:nvSpPr>
        <p:spPr>
          <a:xfrm>
            <a:off x="832181" y="1424236"/>
            <a:ext cx="5044745" cy="431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Опрятный внешний вид сотрудников – отражение успешного бизнеса!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При установке зеркал в подсобные помещения, у персонала будет легкая возможность привести себя и форму в порядок.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ru-RU" sz="2000" b="1" dirty="0">
                <a:solidFill>
                  <a:srgbClr val="014592"/>
                </a:solidFill>
                <a:latin typeface="+mj-lt"/>
                <a:ea typeface="Calibri"/>
                <a:cs typeface="Calibri"/>
                <a:sym typeface="Calibri"/>
              </a:rPr>
              <a:t>Преимущества акрилового зеркала: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безопасное в эксплуатации,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универсальное – круглое,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простое крепление,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быстрое обеспечение,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безопасная логистика без боя.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594E88-D49B-4645-AFAB-6960FD72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3" y="849535"/>
            <a:ext cx="4892004" cy="48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Преимущества акрилового зеркала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512767" y="587237"/>
            <a:ext cx="56792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Google Shape;96;p2">
            <a:extLst>
              <a:ext uri="{FF2B5EF4-FFF2-40B4-BE49-F238E27FC236}">
                <a16:creationId xmlns:a16="http://schemas.microsoft.com/office/drawing/2014/main" id="{BF51749D-F308-4687-BAB2-1D5DFC1BC089}"/>
              </a:ext>
            </a:extLst>
          </p:cNvPr>
          <p:cNvSpPr txBox="1"/>
          <p:nvPr/>
        </p:nvSpPr>
        <p:spPr>
          <a:xfrm>
            <a:off x="842813" y="1025496"/>
            <a:ext cx="5255279" cy="49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Применение: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подсобные помещения,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торговый зал.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Характеристики: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форма – круг,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диаметр – 500 мм,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5 нанесенных полосок вспененного скотча для монтажа,</a:t>
            </a:r>
          </a:p>
          <a:p>
            <a:pPr marL="184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штучная упаковка.</a:t>
            </a: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9D"/>
              </a:buClr>
              <a:buSzPct val="100000"/>
            </a:pP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«Ваш персонал выглядит отлично, и знает об этом» </a:t>
            </a: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1D9FA33-3A5E-41BA-A0A1-B2C5ADF2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56" y="1655084"/>
            <a:ext cx="5496231" cy="3638213"/>
          </a:xfrm>
          <a:prstGeom prst="rect">
            <a:avLst/>
          </a:prstGeom>
        </p:spPr>
      </p:pic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A9789F22-C3B5-4833-9B6F-BCE719E6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2400"/>
              </p:ext>
            </p:extLst>
          </p:nvPr>
        </p:nvGraphicFramePr>
        <p:xfrm>
          <a:off x="832181" y="4233231"/>
          <a:ext cx="4784848" cy="823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0665">
                  <a:extLst>
                    <a:ext uri="{9D8B030D-6E8A-4147-A177-3AD203B41FA5}">
                      <a16:colId xmlns:a16="http://schemas.microsoft.com/office/drawing/2014/main" val="3149660382"/>
                    </a:ext>
                  </a:extLst>
                </a:gridCol>
                <a:gridCol w="1626445">
                  <a:extLst>
                    <a:ext uri="{9D8B030D-6E8A-4147-A177-3AD203B41FA5}">
                      <a16:colId xmlns:a16="http://schemas.microsoft.com/office/drawing/2014/main" val="3855179342"/>
                    </a:ext>
                  </a:extLst>
                </a:gridCol>
                <a:gridCol w="1787738">
                  <a:extLst>
                    <a:ext uri="{9D8B030D-6E8A-4147-A177-3AD203B41FA5}">
                      <a16:colId xmlns:a16="http://schemas.microsoft.com/office/drawing/2014/main" val="2849567167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Артикул</a:t>
                      </a:r>
                    </a:p>
                  </a:txBody>
                  <a:tcPr marL="4544" marR="4544" marT="454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Категория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4F9D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Кратность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6218249"/>
                  </a:ext>
                </a:extLst>
              </a:tr>
              <a:tr h="353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576528</a:t>
                      </a:r>
                    </a:p>
                  </a:txBody>
                  <a:tcPr marL="4544" marR="4544" marT="454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В2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58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146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Arimo</vt:lpstr>
      <vt:lpstr>Calibri</vt:lpstr>
      <vt:lpstr>Montserrat</vt:lpstr>
      <vt:lpstr>Montserrat ExtraBold</vt:lpstr>
      <vt:lpstr>Montserrat Medium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32</cp:revision>
  <dcterms:created xsi:type="dcterms:W3CDTF">2024-08-31T11:38:16Z</dcterms:created>
  <dcterms:modified xsi:type="dcterms:W3CDTF">2024-11-26T12:21:51Z</dcterms:modified>
</cp:coreProperties>
</file>