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82" y="13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uropos.gro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hyperlink" Target="https://europos.group/" TargetMode="Externa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hyperlink" Target="https://europos.group/" TargetMode="Externa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2" Type="http://schemas.openxmlformats.org/officeDocument/2006/relationships/hyperlink" Target="https://europos.group/" TargetMode="Externa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8" Type="http://schemas.openxmlformats.org/officeDocument/2006/relationships/image" Target="../media/image34.png"/><Relationship Id="rId3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1323439"/>
            <a:chOff x="796893" y="1599579"/>
            <a:chExt cx="6019052" cy="20000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200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ТАБУРЕТ-СТРЕМЯНКА </a:t>
              </a:r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STEPP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520438"/>
            <a:ext cx="480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ТАБУРЕТ-СТРЕМЯНКА </a:t>
            </a:r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STEPP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621832"/>
            <a:ext cx="539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надежная конструкция и стильный дизайн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7E6BAB5B-7D1F-4709-B3A8-A845FAF1C15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915" y="911418"/>
            <a:ext cx="6136786" cy="54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735312-982B-451F-9F59-3670FAC91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032" y="0"/>
            <a:ext cx="4620501" cy="6305770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0A2A8565-A1AF-4B5F-AF76-88904F7FD6E1}"/>
              </a:ext>
            </a:extLst>
          </p:cNvPr>
          <p:cNvSpPr txBox="1"/>
          <p:nvPr/>
        </p:nvSpPr>
        <p:spPr>
          <a:xfrm>
            <a:off x="832181" y="1886065"/>
            <a:ext cx="5835032" cy="1904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l">
              <a:lnSpc>
                <a:spcPct val="156300"/>
              </a:lnSpc>
              <a:spcBef>
                <a:spcPts val="100"/>
              </a:spcBef>
            </a:pPr>
            <a:r>
              <a:rPr sz="1600" dirty="0">
                <a:latin typeface="+mj-lt"/>
                <a:cs typeface="Gotham Pro"/>
              </a:rPr>
              <a:t>Передвижной</a:t>
            </a:r>
            <a:r>
              <a:rPr sz="1600" spc="55" dirty="0">
                <a:latin typeface="+mj-lt"/>
                <a:cs typeface="Gotham Pro"/>
              </a:rPr>
              <a:t> </a:t>
            </a:r>
            <a:r>
              <a:rPr sz="1600" spc="-30" dirty="0">
                <a:latin typeface="+mj-lt"/>
                <a:cs typeface="Gotham Pro"/>
              </a:rPr>
              <a:t>табурет-</a:t>
            </a:r>
            <a:r>
              <a:rPr sz="1600" spc="-10" dirty="0">
                <a:latin typeface="+mj-lt"/>
                <a:cs typeface="Gotham Pro"/>
              </a:rPr>
              <a:t>стремянка </a:t>
            </a:r>
            <a:r>
              <a:rPr sz="1600" dirty="0">
                <a:latin typeface="+mj-lt"/>
                <a:cs typeface="Gotham Pro"/>
              </a:rPr>
              <a:t>позволяет</a:t>
            </a:r>
            <a:r>
              <a:rPr sz="1600" spc="-5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без</a:t>
            </a:r>
            <a:r>
              <a:rPr sz="1600" spc="-4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труда</a:t>
            </a:r>
            <a:r>
              <a:rPr sz="1600" spc="-4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добраться</a:t>
            </a:r>
            <a:r>
              <a:rPr sz="1600" spc="-40" dirty="0">
                <a:latin typeface="+mj-lt"/>
                <a:cs typeface="Gotham Pro"/>
              </a:rPr>
              <a:t> </a:t>
            </a:r>
            <a:r>
              <a:rPr sz="1600" spc="-25" dirty="0">
                <a:latin typeface="+mj-lt"/>
                <a:cs typeface="Gotham Pro"/>
              </a:rPr>
              <a:t>до </a:t>
            </a:r>
            <a:r>
              <a:rPr sz="1600" dirty="0">
                <a:latin typeface="+mj-lt"/>
                <a:cs typeface="Gotham Pro"/>
              </a:rPr>
              <a:t>высоких</a:t>
            </a:r>
            <a:r>
              <a:rPr sz="1600" spc="-1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полок,</a:t>
            </a:r>
            <a:r>
              <a:rPr sz="1600" spc="-10" dirty="0">
                <a:latin typeface="+mj-lt"/>
                <a:cs typeface="Gotham Pro"/>
              </a:rPr>
              <a:t> расположенных </a:t>
            </a:r>
            <a:r>
              <a:rPr sz="1600" dirty="0">
                <a:latin typeface="+mj-lt"/>
                <a:cs typeface="Gotham Pro"/>
              </a:rPr>
              <a:t>выше</a:t>
            </a:r>
            <a:r>
              <a:rPr sz="1600" spc="-5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человеческого</a:t>
            </a:r>
            <a:r>
              <a:rPr sz="1600" spc="-50" dirty="0">
                <a:latin typeface="+mj-lt"/>
                <a:cs typeface="Gotham Pro"/>
              </a:rPr>
              <a:t> </a:t>
            </a:r>
            <a:r>
              <a:rPr sz="1600" spc="-10" dirty="0" err="1">
                <a:latin typeface="+mj-lt"/>
                <a:cs typeface="Gotham Pro"/>
              </a:rPr>
              <a:t>роста</a:t>
            </a:r>
            <a:r>
              <a:rPr sz="1600" spc="-10" dirty="0">
                <a:latin typeface="+mj-lt"/>
                <a:cs typeface="Gotham Pro"/>
              </a:rPr>
              <a:t>.</a:t>
            </a:r>
            <a:endParaRPr lang="ru-RU" sz="1600" spc="-10" dirty="0">
              <a:latin typeface="+mj-lt"/>
              <a:cs typeface="Gotham Pro"/>
            </a:endParaRPr>
          </a:p>
          <a:p>
            <a:pPr marL="12065" marR="5080" indent="-635" algn="l">
              <a:lnSpc>
                <a:spcPct val="156300"/>
              </a:lnSpc>
              <a:spcBef>
                <a:spcPts val="100"/>
              </a:spcBef>
            </a:pPr>
            <a:r>
              <a:rPr sz="1600" dirty="0" err="1">
                <a:latin typeface="+mj-lt"/>
                <a:cs typeface="Gotham Pro"/>
              </a:rPr>
              <a:t>Это</a:t>
            </a:r>
            <a:r>
              <a:rPr sz="1600" spc="-25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удобное</a:t>
            </a:r>
            <a:r>
              <a:rPr sz="1600" spc="-25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и</a:t>
            </a:r>
            <a:r>
              <a:rPr sz="1600" spc="-20" dirty="0">
                <a:latin typeface="+mj-lt"/>
                <a:cs typeface="Gotham Pro"/>
              </a:rPr>
              <a:t> </a:t>
            </a:r>
            <a:r>
              <a:rPr sz="1600" spc="-10" dirty="0">
                <a:latin typeface="+mj-lt"/>
                <a:cs typeface="Gotham Pro"/>
              </a:rPr>
              <a:t>практичное </a:t>
            </a:r>
            <a:r>
              <a:rPr sz="1600" dirty="0">
                <a:latin typeface="+mj-lt"/>
                <a:cs typeface="Gotham Pro"/>
              </a:rPr>
              <a:t>изделие,</a:t>
            </a:r>
            <a:r>
              <a:rPr sz="1600" spc="-70" dirty="0">
                <a:latin typeface="+mj-lt"/>
                <a:cs typeface="Gotham Pro"/>
              </a:rPr>
              <a:t> </a:t>
            </a:r>
            <a:r>
              <a:rPr lang="ru-RU" sz="1600" spc="-70" dirty="0">
                <a:latin typeface="+mj-lt"/>
                <a:cs typeface="Gotham Pro"/>
              </a:rPr>
              <a:t> которое </a:t>
            </a:r>
            <a:r>
              <a:rPr lang="ru-RU" sz="1600" spc="-10" dirty="0">
                <a:latin typeface="+mj-lt"/>
                <a:cs typeface="Gotham Pro"/>
              </a:rPr>
              <a:t>применяется </a:t>
            </a:r>
            <a:r>
              <a:rPr sz="1600" dirty="0">
                <a:latin typeface="+mj-lt"/>
                <a:cs typeface="Gotham Pro"/>
              </a:rPr>
              <a:t>в</a:t>
            </a:r>
            <a:r>
              <a:rPr sz="1600" spc="-2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магазинах,</a:t>
            </a:r>
            <a:r>
              <a:rPr sz="1600" spc="-20" dirty="0">
                <a:latin typeface="+mj-lt"/>
                <a:cs typeface="Gotham Pro"/>
              </a:rPr>
              <a:t> аптеках, </a:t>
            </a:r>
            <a:r>
              <a:rPr sz="1600" dirty="0">
                <a:latin typeface="+mj-lt"/>
                <a:cs typeface="Gotham Pro"/>
              </a:rPr>
              <a:t>на</a:t>
            </a:r>
            <a:r>
              <a:rPr sz="1600" spc="-1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складах, в офисах, а </a:t>
            </a:r>
            <a:r>
              <a:rPr sz="1600" spc="-10" dirty="0">
                <a:latin typeface="+mj-lt"/>
                <a:cs typeface="Gotham Pro"/>
              </a:rPr>
              <a:t>также </a:t>
            </a:r>
            <a:r>
              <a:rPr sz="1600" dirty="0">
                <a:latin typeface="+mj-lt"/>
                <a:cs typeface="Gotham Pro"/>
              </a:rPr>
              <a:t>дома или в </a:t>
            </a:r>
            <a:r>
              <a:rPr sz="1600" spc="-10" dirty="0">
                <a:latin typeface="+mj-lt"/>
                <a:cs typeface="Gotham Pro"/>
              </a:rPr>
              <a:t>гараже.</a:t>
            </a:r>
            <a:endParaRPr sz="1600" dirty="0">
              <a:latin typeface="+mj-lt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object 2">
            <a:extLst>
              <a:ext uri="{FF2B5EF4-FFF2-40B4-BE49-F238E27FC236}">
                <a16:creationId xmlns:a16="http://schemas.microsoft.com/office/drawing/2014/main" id="{F3AF5749-8BF5-425F-84AF-7216C4E8AF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3271" y="1652273"/>
            <a:ext cx="2839149" cy="3186709"/>
          </a:xfrm>
          <a:prstGeom prst="rect">
            <a:avLst/>
          </a:prstGeom>
        </p:spPr>
      </p:pic>
      <p:grpSp>
        <p:nvGrpSpPr>
          <p:cNvPr id="69" name="object 3">
            <a:extLst>
              <a:ext uri="{FF2B5EF4-FFF2-40B4-BE49-F238E27FC236}">
                <a16:creationId xmlns:a16="http://schemas.microsoft.com/office/drawing/2014/main" id="{F5768E29-ABE1-4787-B4B8-978C11CDA173}"/>
              </a:ext>
            </a:extLst>
          </p:cNvPr>
          <p:cNvGrpSpPr/>
          <p:nvPr/>
        </p:nvGrpSpPr>
        <p:grpSpPr>
          <a:xfrm>
            <a:off x="4566356" y="1823775"/>
            <a:ext cx="6492875" cy="3354704"/>
            <a:chOff x="4172433" y="2512553"/>
            <a:chExt cx="6492875" cy="3354704"/>
          </a:xfrm>
        </p:grpSpPr>
        <p:pic>
          <p:nvPicPr>
            <p:cNvPr id="70" name="object 4">
              <a:extLst>
                <a:ext uri="{FF2B5EF4-FFF2-40B4-BE49-F238E27FC236}">
                  <a16:creationId xmlns:a16="http://schemas.microsoft.com/office/drawing/2014/main" id="{9ABCA4DE-FFD3-4F26-B066-1C05BF1BF1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9002" y="2512553"/>
              <a:ext cx="2475777" cy="1906062"/>
            </a:xfrm>
            <a:prstGeom prst="rect">
              <a:avLst/>
            </a:prstGeom>
          </p:spPr>
        </p:pic>
        <p:pic>
          <p:nvPicPr>
            <p:cNvPr id="71" name="object 5">
              <a:extLst>
                <a:ext uri="{FF2B5EF4-FFF2-40B4-BE49-F238E27FC236}">
                  <a16:creationId xmlns:a16="http://schemas.microsoft.com/office/drawing/2014/main" id="{FDF7C859-C431-4409-9CD9-E0EC45C4B4F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7640" y="2772351"/>
              <a:ext cx="3852257" cy="2588235"/>
            </a:xfrm>
            <a:prstGeom prst="rect">
              <a:avLst/>
            </a:prstGeom>
          </p:spPr>
        </p:pic>
        <p:pic>
          <p:nvPicPr>
            <p:cNvPr id="72" name="object 6">
              <a:extLst>
                <a:ext uri="{FF2B5EF4-FFF2-40B4-BE49-F238E27FC236}">
                  <a16:creationId xmlns:a16="http://schemas.microsoft.com/office/drawing/2014/main" id="{B41A92A6-13B3-4BE7-AA8A-537941F2161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2433" y="3278937"/>
              <a:ext cx="3852257" cy="2588235"/>
            </a:xfrm>
            <a:prstGeom prst="rect">
              <a:avLst/>
            </a:prstGeom>
          </p:spPr>
        </p:pic>
      </p:grpSp>
      <p:sp>
        <p:nvSpPr>
          <p:cNvPr id="73" name="object 10">
            <a:extLst>
              <a:ext uri="{FF2B5EF4-FFF2-40B4-BE49-F238E27FC236}">
                <a16:creationId xmlns:a16="http://schemas.microsoft.com/office/drawing/2014/main" id="{497D88FC-B61A-4AE0-96EC-02DC6F31F0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2722" y="569157"/>
            <a:ext cx="233713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cs typeface="Aharoni" panose="02010803020104030203" pitchFamily="2" charset="-79"/>
              </a:rPr>
              <a:t>STEPP</a:t>
            </a:r>
            <a:r>
              <a:rPr sz="3000" b="1" spc="-45" dirty="0">
                <a:cs typeface="Aharoni" panose="02010803020104030203" pitchFamily="2" charset="-79"/>
              </a:rPr>
              <a:t> </a:t>
            </a:r>
            <a:r>
              <a:rPr sz="3000" b="1" spc="-25" dirty="0">
                <a:cs typeface="Aharoni" panose="02010803020104030203" pitchFamily="2" charset="-79"/>
              </a:rPr>
              <a:t>pro</a:t>
            </a:r>
            <a:endParaRPr sz="3000" b="1" dirty="0">
              <a:cs typeface="Aharoni" panose="02010803020104030203" pitchFamily="2" charset="-79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C3D8A354-7790-419B-81A0-577184D65385}"/>
              </a:ext>
            </a:extLst>
          </p:cNvPr>
          <p:cNvSpPr txBox="1"/>
          <p:nvPr/>
        </p:nvSpPr>
        <p:spPr>
          <a:xfrm>
            <a:off x="7936827" y="606822"/>
            <a:ext cx="248772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haroni" panose="02010803020104030203" pitchFamily="2" charset="-79"/>
              </a:rPr>
              <a:t>STEPP</a:t>
            </a:r>
            <a:r>
              <a:rPr sz="3000" b="1" spc="-4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sz="3000" b="1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haroni" panose="02010803020104030203" pitchFamily="2" charset="-79"/>
              </a:rPr>
              <a:t>mini</a:t>
            </a:r>
            <a:endParaRPr sz="3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CE895A5C-CCE3-48FD-B124-92F71C9D210B}"/>
              </a:ext>
            </a:extLst>
          </p:cNvPr>
          <p:cNvSpPr txBox="1"/>
          <p:nvPr/>
        </p:nvSpPr>
        <p:spPr>
          <a:xfrm>
            <a:off x="1148134" y="1069279"/>
            <a:ext cx="9518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503266</a:t>
            </a:r>
            <a:endParaRPr sz="1200">
              <a:latin typeface="+mj-lt"/>
              <a:cs typeface="Gotham Pro Medium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67294A08-BCDF-4690-BF9C-ED17616028CB}"/>
              </a:ext>
            </a:extLst>
          </p:cNvPr>
          <p:cNvSpPr/>
          <p:nvPr/>
        </p:nvSpPr>
        <p:spPr>
          <a:xfrm>
            <a:off x="1160832" y="1306814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4" h="306705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023E04FC-C48F-43CB-8B9B-9995C67E8EA9}"/>
              </a:ext>
            </a:extLst>
          </p:cNvPr>
          <p:cNvSpPr/>
          <p:nvPr/>
        </p:nvSpPr>
        <p:spPr>
          <a:xfrm>
            <a:off x="5073152" y="2473191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4" h="306704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56DF72D3-7C5E-4777-BD48-979285A197A2}"/>
              </a:ext>
            </a:extLst>
          </p:cNvPr>
          <p:cNvSpPr/>
          <p:nvPr/>
        </p:nvSpPr>
        <p:spPr>
          <a:xfrm>
            <a:off x="6721873" y="1955119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5" h="306705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9A74D5AC-B2E1-4E93-9B4D-5C59006292D5}"/>
              </a:ext>
            </a:extLst>
          </p:cNvPr>
          <p:cNvSpPr txBox="1"/>
          <p:nvPr/>
        </p:nvSpPr>
        <p:spPr>
          <a:xfrm>
            <a:off x="5060454" y="1199516"/>
            <a:ext cx="4239895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503285</a:t>
            </a:r>
            <a:endParaRPr sz="12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</a:pPr>
            <a:endParaRPr sz="13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</a:pPr>
            <a:endParaRPr sz="1050">
              <a:latin typeface="+mj-lt"/>
              <a:cs typeface="Gotham Pro Medium"/>
            </a:endParaRPr>
          </a:p>
          <a:p>
            <a:pPr marL="5080" algn="ctr">
              <a:lnSpc>
                <a:spcPct val="100000"/>
              </a:lnSpc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503286</a:t>
            </a:r>
            <a:endParaRPr sz="12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</a:pPr>
            <a:endParaRPr sz="13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+mj-lt"/>
              <a:cs typeface="Gotham Pro Medium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503277</a:t>
            </a:r>
            <a:endParaRPr sz="1200">
              <a:latin typeface="+mj-lt"/>
              <a:cs typeface="Gotham Pro Medium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AA351F68-DABD-47AC-A2B6-CACFA36734AB}"/>
              </a:ext>
            </a:extLst>
          </p:cNvPr>
          <p:cNvSpPr/>
          <p:nvPr/>
        </p:nvSpPr>
        <p:spPr>
          <a:xfrm>
            <a:off x="8370595" y="1437046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5" h="306705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764EC286-20E3-4411-B4FE-DAAD18A4687D}"/>
              </a:ext>
            </a:extLst>
          </p:cNvPr>
          <p:cNvSpPr txBox="1"/>
          <p:nvPr/>
        </p:nvSpPr>
        <p:spPr>
          <a:xfrm>
            <a:off x="5785748" y="5020961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82" name="object 19">
            <a:extLst>
              <a:ext uri="{FF2B5EF4-FFF2-40B4-BE49-F238E27FC236}">
                <a16:creationId xmlns:a16="http://schemas.microsoft.com/office/drawing/2014/main" id="{9FE8E1A6-EFAC-498D-BA6C-D1F0DC8FFD49}"/>
              </a:ext>
            </a:extLst>
          </p:cNvPr>
          <p:cNvSpPr txBox="1"/>
          <p:nvPr/>
        </p:nvSpPr>
        <p:spPr>
          <a:xfrm>
            <a:off x="5785748" y="5411105"/>
            <a:ext cx="1294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1D1D1B"/>
                </a:solidFill>
                <a:latin typeface="+mj-lt"/>
                <a:cs typeface="Gotham Pro"/>
              </a:rPr>
              <a:t>480х220x400</a:t>
            </a:r>
            <a:r>
              <a:rPr sz="1200" spc="-5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83" name="object 20">
            <a:extLst>
              <a:ext uri="{FF2B5EF4-FFF2-40B4-BE49-F238E27FC236}">
                <a16:creationId xmlns:a16="http://schemas.microsoft.com/office/drawing/2014/main" id="{497AC5AD-EC5C-4653-8CA3-1736322DB4D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98446" y="5799548"/>
            <a:ext cx="166700" cy="166700"/>
          </a:xfrm>
          <a:prstGeom prst="rect">
            <a:avLst/>
          </a:prstGeom>
        </p:spPr>
      </p:pic>
      <p:pic>
        <p:nvPicPr>
          <p:cNvPr id="84" name="object 21">
            <a:extLst>
              <a:ext uri="{FF2B5EF4-FFF2-40B4-BE49-F238E27FC236}">
                <a16:creationId xmlns:a16="http://schemas.microsoft.com/office/drawing/2014/main" id="{8FB2DB7D-6A1A-42B5-8906-70E20DB960F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21229" y="5799548"/>
            <a:ext cx="166712" cy="166700"/>
          </a:xfrm>
          <a:prstGeom prst="rect">
            <a:avLst/>
          </a:prstGeom>
        </p:spPr>
      </p:pic>
      <p:sp>
        <p:nvSpPr>
          <p:cNvPr id="85" name="object 22">
            <a:extLst>
              <a:ext uri="{FF2B5EF4-FFF2-40B4-BE49-F238E27FC236}">
                <a16:creationId xmlns:a16="http://schemas.microsoft.com/office/drawing/2014/main" id="{23BE6476-6EF5-4BAA-91D8-D99B3C30AA2D}"/>
              </a:ext>
            </a:extLst>
          </p:cNvPr>
          <p:cNvSpPr txBox="1"/>
          <p:nvPr/>
        </p:nvSpPr>
        <p:spPr>
          <a:xfrm>
            <a:off x="2358634" y="4992786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86" name="object 23">
            <a:extLst>
              <a:ext uri="{FF2B5EF4-FFF2-40B4-BE49-F238E27FC236}">
                <a16:creationId xmlns:a16="http://schemas.microsoft.com/office/drawing/2014/main" id="{F09E55F8-60E9-4168-9C35-995F6D3857D6}"/>
              </a:ext>
            </a:extLst>
          </p:cNvPr>
          <p:cNvSpPr txBox="1"/>
          <p:nvPr/>
        </p:nvSpPr>
        <p:spPr>
          <a:xfrm>
            <a:off x="2358634" y="5382930"/>
            <a:ext cx="1365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480х440x295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87" name="object 24">
            <a:extLst>
              <a:ext uri="{FF2B5EF4-FFF2-40B4-BE49-F238E27FC236}">
                <a16:creationId xmlns:a16="http://schemas.microsoft.com/office/drawing/2014/main" id="{9F5F93C9-820C-4324-BE93-A78F53D6531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71338" y="5771373"/>
            <a:ext cx="166687" cy="166700"/>
          </a:xfrm>
          <a:prstGeom prst="rect">
            <a:avLst/>
          </a:prstGeom>
        </p:spPr>
      </p:pic>
      <p:pic>
        <p:nvPicPr>
          <p:cNvPr id="88" name="object 25">
            <a:extLst>
              <a:ext uri="{FF2B5EF4-FFF2-40B4-BE49-F238E27FC236}">
                <a16:creationId xmlns:a16="http://schemas.microsoft.com/office/drawing/2014/main" id="{7F278577-1E57-492A-807B-F09589D24A3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94121" y="5771373"/>
            <a:ext cx="166700" cy="166700"/>
          </a:xfrm>
          <a:prstGeom prst="rect">
            <a:avLst/>
          </a:prstGeom>
        </p:spPr>
      </p:pic>
      <p:sp>
        <p:nvSpPr>
          <p:cNvPr id="89" name="object 26">
            <a:extLst>
              <a:ext uri="{FF2B5EF4-FFF2-40B4-BE49-F238E27FC236}">
                <a16:creationId xmlns:a16="http://schemas.microsoft.com/office/drawing/2014/main" id="{74B52606-B301-429B-B574-25F1453EC463}"/>
              </a:ext>
            </a:extLst>
          </p:cNvPr>
          <p:cNvSpPr txBox="1"/>
          <p:nvPr/>
        </p:nvSpPr>
        <p:spPr>
          <a:xfrm>
            <a:off x="7795058" y="4964358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90" name="object 27">
            <a:extLst>
              <a:ext uri="{FF2B5EF4-FFF2-40B4-BE49-F238E27FC236}">
                <a16:creationId xmlns:a16="http://schemas.microsoft.com/office/drawing/2014/main" id="{9A1317BA-E322-41D0-BD45-E0DC5DF803AB}"/>
              </a:ext>
            </a:extLst>
          </p:cNvPr>
          <p:cNvSpPr txBox="1"/>
          <p:nvPr/>
        </p:nvSpPr>
        <p:spPr>
          <a:xfrm>
            <a:off x="7795058" y="5354502"/>
            <a:ext cx="1294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1D1D1B"/>
                </a:solidFill>
                <a:latin typeface="+mj-lt"/>
                <a:cs typeface="Gotham Pro"/>
              </a:rPr>
              <a:t>480х220x400</a:t>
            </a:r>
            <a:r>
              <a:rPr sz="1200" spc="-5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91" name="object 28">
            <a:extLst>
              <a:ext uri="{FF2B5EF4-FFF2-40B4-BE49-F238E27FC236}">
                <a16:creationId xmlns:a16="http://schemas.microsoft.com/office/drawing/2014/main" id="{CC850421-D92C-4239-A792-1C414785BF3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07751" y="5742946"/>
            <a:ext cx="166712" cy="166700"/>
          </a:xfrm>
          <a:prstGeom prst="rect">
            <a:avLst/>
          </a:prstGeom>
        </p:spPr>
      </p:pic>
      <p:pic>
        <p:nvPicPr>
          <p:cNvPr id="92" name="object 29">
            <a:extLst>
              <a:ext uri="{FF2B5EF4-FFF2-40B4-BE49-F238E27FC236}">
                <a16:creationId xmlns:a16="http://schemas.microsoft.com/office/drawing/2014/main" id="{9D940D01-3791-4EF6-9804-64BFAFB29C6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30547" y="5742946"/>
            <a:ext cx="166700" cy="166700"/>
          </a:xfrm>
          <a:prstGeom prst="rect">
            <a:avLst/>
          </a:prstGeom>
        </p:spPr>
      </p:pic>
      <p:sp>
        <p:nvSpPr>
          <p:cNvPr id="93" name="object 30">
            <a:extLst>
              <a:ext uri="{FF2B5EF4-FFF2-40B4-BE49-F238E27FC236}">
                <a16:creationId xmlns:a16="http://schemas.microsoft.com/office/drawing/2014/main" id="{25091063-2CEF-44F2-8A6D-B3C22560B86A}"/>
              </a:ext>
            </a:extLst>
          </p:cNvPr>
          <p:cNvSpPr txBox="1"/>
          <p:nvPr/>
        </p:nvSpPr>
        <p:spPr>
          <a:xfrm>
            <a:off x="9763012" y="4564557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94" name="object 31">
            <a:extLst>
              <a:ext uri="{FF2B5EF4-FFF2-40B4-BE49-F238E27FC236}">
                <a16:creationId xmlns:a16="http://schemas.microsoft.com/office/drawing/2014/main" id="{5A8BBCD2-104C-4677-866C-3531567A0770}"/>
              </a:ext>
            </a:extLst>
          </p:cNvPr>
          <p:cNvSpPr txBox="1"/>
          <p:nvPr/>
        </p:nvSpPr>
        <p:spPr>
          <a:xfrm>
            <a:off x="9763012" y="4954701"/>
            <a:ext cx="1294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1D1D1B"/>
                </a:solidFill>
                <a:latin typeface="+mj-lt"/>
                <a:cs typeface="Gotham Pro"/>
              </a:rPr>
              <a:t>480х220x400</a:t>
            </a:r>
            <a:r>
              <a:rPr sz="1200" spc="-5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95" name="object 32">
            <a:extLst>
              <a:ext uri="{FF2B5EF4-FFF2-40B4-BE49-F238E27FC236}">
                <a16:creationId xmlns:a16="http://schemas.microsoft.com/office/drawing/2014/main" id="{10744A6D-92B4-45E1-9E0D-3145BB4E5F1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75717" y="5343150"/>
            <a:ext cx="166687" cy="166700"/>
          </a:xfrm>
          <a:prstGeom prst="rect">
            <a:avLst/>
          </a:prstGeom>
        </p:spPr>
      </p:pic>
      <p:pic>
        <p:nvPicPr>
          <p:cNvPr id="96" name="object 33">
            <a:extLst>
              <a:ext uri="{FF2B5EF4-FFF2-40B4-BE49-F238E27FC236}">
                <a16:creationId xmlns:a16="http://schemas.microsoft.com/office/drawing/2014/main" id="{9B55BBE3-3D88-47B7-A8F7-740212222C13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998501" y="5343150"/>
            <a:ext cx="166700" cy="166700"/>
          </a:xfrm>
          <a:prstGeom prst="rect">
            <a:avLst/>
          </a:prstGeom>
        </p:spPr>
      </p:pic>
      <p:grpSp>
        <p:nvGrpSpPr>
          <p:cNvPr id="97" name="object 34">
            <a:extLst>
              <a:ext uri="{FF2B5EF4-FFF2-40B4-BE49-F238E27FC236}">
                <a16:creationId xmlns:a16="http://schemas.microsoft.com/office/drawing/2014/main" id="{7BEBB17A-9679-4539-8BF8-CBEDA6CED872}"/>
              </a:ext>
            </a:extLst>
          </p:cNvPr>
          <p:cNvGrpSpPr/>
          <p:nvPr/>
        </p:nvGrpSpPr>
        <p:grpSpPr>
          <a:xfrm>
            <a:off x="5281854" y="4879463"/>
            <a:ext cx="339725" cy="339725"/>
            <a:chOff x="4887931" y="5942905"/>
            <a:chExt cx="339725" cy="339725"/>
          </a:xfrm>
        </p:grpSpPr>
        <p:pic>
          <p:nvPicPr>
            <p:cNvPr id="98" name="object 35">
              <a:extLst>
                <a:ext uri="{FF2B5EF4-FFF2-40B4-BE49-F238E27FC236}">
                  <a16:creationId xmlns:a16="http://schemas.microsoft.com/office/drawing/2014/main" id="{48CB0613-83D6-4FB8-9782-357E00B07B3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44311" y="5985638"/>
              <a:ext cx="226868" cy="254175"/>
            </a:xfrm>
            <a:prstGeom prst="rect">
              <a:avLst/>
            </a:prstGeom>
          </p:spPr>
        </p:pic>
        <p:sp>
          <p:nvSpPr>
            <p:cNvPr id="99" name="object 36">
              <a:extLst>
                <a:ext uri="{FF2B5EF4-FFF2-40B4-BE49-F238E27FC236}">
                  <a16:creationId xmlns:a16="http://schemas.microsoft.com/office/drawing/2014/main" id="{932618EA-1FB9-4F14-81AB-DE1E1383DCC9}"/>
                </a:ext>
              </a:extLst>
            </p:cNvPr>
            <p:cNvSpPr/>
            <p:nvPr/>
          </p:nvSpPr>
          <p:spPr>
            <a:xfrm>
              <a:off x="4891106" y="594608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00" name="object 37">
            <a:extLst>
              <a:ext uri="{FF2B5EF4-FFF2-40B4-BE49-F238E27FC236}">
                <a16:creationId xmlns:a16="http://schemas.microsoft.com/office/drawing/2014/main" id="{1A63C91E-2E54-4AB2-8ACF-A6E9CE6AE532}"/>
              </a:ext>
            </a:extLst>
          </p:cNvPr>
          <p:cNvGrpSpPr/>
          <p:nvPr/>
        </p:nvGrpSpPr>
        <p:grpSpPr>
          <a:xfrm>
            <a:off x="5281854" y="5269557"/>
            <a:ext cx="339725" cy="339725"/>
            <a:chOff x="4887931" y="6332999"/>
            <a:chExt cx="339725" cy="339725"/>
          </a:xfrm>
        </p:grpSpPr>
        <p:pic>
          <p:nvPicPr>
            <p:cNvPr id="101" name="object 38">
              <a:extLst>
                <a:ext uri="{FF2B5EF4-FFF2-40B4-BE49-F238E27FC236}">
                  <a16:creationId xmlns:a16="http://schemas.microsoft.com/office/drawing/2014/main" id="{A57F22AA-4F47-442B-BFBC-0E8F7C1A3FC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24748" y="6386255"/>
              <a:ext cx="265997" cy="233128"/>
            </a:xfrm>
            <a:prstGeom prst="rect">
              <a:avLst/>
            </a:prstGeom>
          </p:spPr>
        </p:pic>
        <p:sp>
          <p:nvSpPr>
            <p:cNvPr id="102" name="object 39">
              <a:extLst>
                <a:ext uri="{FF2B5EF4-FFF2-40B4-BE49-F238E27FC236}">
                  <a16:creationId xmlns:a16="http://schemas.microsoft.com/office/drawing/2014/main" id="{4299A1E4-C39A-4B52-AA77-C1984DC3FE4D}"/>
                </a:ext>
              </a:extLst>
            </p:cNvPr>
            <p:cNvSpPr/>
            <p:nvPr/>
          </p:nvSpPr>
          <p:spPr>
            <a:xfrm>
              <a:off x="4891106" y="6336174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03" name="object 40">
            <a:extLst>
              <a:ext uri="{FF2B5EF4-FFF2-40B4-BE49-F238E27FC236}">
                <a16:creationId xmlns:a16="http://schemas.microsoft.com/office/drawing/2014/main" id="{AA9A36CE-F61D-44DE-8B42-B84B0F521C0C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81854" y="5659653"/>
            <a:ext cx="339636" cy="339636"/>
          </a:xfrm>
          <a:prstGeom prst="rect">
            <a:avLst/>
          </a:prstGeom>
        </p:spPr>
      </p:pic>
      <p:grpSp>
        <p:nvGrpSpPr>
          <p:cNvPr id="104" name="object 41">
            <a:extLst>
              <a:ext uri="{FF2B5EF4-FFF2-40B4-BE49-F238E27FC236}">
                <a16:creationId xmlns:a16="http://schemas.microsoft.com/office/drawing/2014/main" id="{9BF51E3D-F4C1-4EE6-B95C-019E9D011A6B}"/>
              </a:ext>
            </a:extLst>
          </p:cNvPr>
          <p:cNvGrpSpPr/>
          <p:nvPr/>
        </p:nvGrpSpPr>
        <p:grpSpPr>
          <a:xfrm>
            <a:off x="1854743" y="4851288"/>
            <a:ext cx="339725" cy="339725"/>
            <a:chOff x="1460820" y="5942905"/>
            <a:chExt cx="339725" cy="339725"/>
          </a:xfrm>
        </p:grpSpPr>
        <p:pic>
          <p:nvPicPr>
            <p:cNvPr id="105" name="object 42">
              <a:extLst>
                <a:ext uri="{FF2B5EF4-FFF2-40B4-BE49-F238E27FC236}">
                  <a16:creationId xmlns:a16="http://schemas.microsoft.com/office/drawing/2014/main" id="{E0D9FDA2-2AE0-495F-ABD3-151487B4610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7200" y="5985638"/>
              <a:ext cx="226868" cy="254175"/>
            </a:xfrm>
            <a:prstGeom prst="rect">
              <a:avLst/>
            </a:prstGeom>
          </p:spPr>
        </p:pic>
        <p:sp>
          <p:nvSpPr>
            <p:cNvPr id="106" name="object 43">
              <a:extLst>
                <a:ext uri="{FF2B5EF4-FFF2-40B4-BE49-F238E27FC236}">
                  <a16:creationId xmlns:a16="http://schemas.microsoft.com/office/drawing/2014/main" id="{11BFB65B-3581-4B4D-9BC4-F683F2A36BDF}"/>
                </a:ext>
              </a:extLst>
            </p:cNvPr>
            <p:cNvSpPr/>
            <p:nvPr/>
          </p:nvSpPr>
          <p:spPr>
            <a:xfrm>
              <a:off x="1463995" y="594608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A84D9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07" name="object 44">
            <a:extLst>
              <a:ext uri="{FF2B5EF4-FFF2-40B4-BE49-F238E27FC236}">
                <a16:creationId xmlns:a16="http://schemas.microsoft.com/office/drawing/2014/main" id="{EAFF6801-DB5B-4C07-A560-E29BDA9EC1A1}"/>
              </a:ext>
            </a:extLst>
          </p:cNvPr>
          <p:cNvGrpSpPr/>
          <p:nvPr/>
        </p:nvGrpSpPr>
        <p:grpSpPr>
          <a:xfrm>
            <a:off x="1854743" y="5241382"/>
            <a:ext cx="339725" cy="339725"/>
            <a:chOff x="1460820" y="6332999"/>
            <a:chExt cx="339725" cy="339725"/>
          </a:xfrm>
        </p:grpSpPr>
        <p:pic>
          <p:nvPicPr>
            <p:cNvPr id="108" name="object 45">
              <a:extLst>
                <a:ext uri="{FF2B5EF4-FFF2-40B4-BE49-F238E27FC236}">
                  <a16:creationId xmlns:a16="http://schemas.microsoft.com/office/drawing/2014/main" id="{954A7AEB-E9A8-4540-8C11-B46AA29C748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7638" y="6386255"/>
              <a:ext cx="265996" cy="233128"/>
            </a:xfrm>
            <a:prstGeom prst="rect">
              <a:avLst/>
            </a:prstGeom>
          </p:spPr>
        </p:pic>
        <p:sp>
          <p:nvSpPr>
            <p:cNvPr id="109" name="object 46">
              <a:extLst>
                <a:ext uri="{FF2B5EF4-FFF2-40B4-BE49-F238E27FC236}">
                  <a16:creationId xmlns:a16="http://schemas.microsoft.com/office/drawing/2014/main" id="{99194EE0-D049-4935-A155-15F5F16011B9}"/>
                </a:ext>
              </a:extLst>
            </p:cNvPr>
            <p:cNvSpPr/>
            <p:nvPr/>
          </p:nvSpPr>
          <p:spPr>
            <a:xfrm>
              <a:off x="1463995" y="6336174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A84D9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10" name="object 47">
            <a:extLst>
              <a:ext uri="{FF2B5EF4-FFF2-40B4-BE49-F238E27FC236}">
                <a16:creationId xmlns:a16="http://schemas.microsoft.com/office/drawing/2014/main" id="{26587656-5C06-4FD4-803E-464BDB43F155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854743" y="5631478"/>
            <a:ext cx="339636" cy="339636"/>
          </a:xfrm>
          <a:prstGeom prst="rect">
            <a:avLst/>
          </a:prstGeom>
        </p:spPr>
      </p:pic>
      <p:grpSp>
        <p:nvGrpSpPr>
          <p:cNvPr id="111" name="object 48">
            <a:extLst>
              <a:ext uri="{FF2B5EF4-FFF2-40B4-BE49-F238E27FC236}">
                <a16:creationId xmlns:a16="http://schemas.microsoft.com/office/drawing/2014/main" id="{B9EEA947-8651-4204-9303-49FF9D61A667}"/>
              </a:ext>
            </a:extLst>
          </p:cNvPr>
          <p:cNvGrpSpPr/>
          <p:nvPr/>
        </p:nvGrpSpPr>
        <p:grpSpPr>
          <a:xfrm>
            <a:off x="7294260" y="4853726"/>
            <a:ext cx="339725" cy="339725"/>
            <a:chOff x="6900337" y="5542504"/>
            <a:chExt cx="339725" cy="339725"/>
          </a:xfrm>
        </p:grpSpPr>
        <p:pic>
          <p:nvPicPr>
            <p:cNvPr id="112" name="object 49">
              <a:extLst>
                <a:ext uri="{FF2B5EF4-FFF2-40B4-BE49-F238E27FC236}">
                  <a16:creationId xmlns:a16="http://schemas.microsoft.com/office/drawing/2014/main" id="{B91F0824-5E5E-485A-BB00-084531DD612F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56718" y="5585236"/>
              <a:ext cx="226868" cy="254175"/>
            </a:xfrm>
            <a:prstGeom prst="rect">
              <a:avLst/>
            </a:prstGeom>
          </p:spPr>
        </p:pic>
        <p:sp>
          <p:nvSpPr>
            <p:cNvPr id="113" name="object 50">
              <a:extLst>
                <a:ext uri="{FF2B5EF4-FFF2-40B4-BE49-F238E27FC236}">
                  <a16:creationId xmlns:a16="http://schemas.microsoft.com/office/drawing/2014/main" id="{85BCD465-9762-43B5-A7A6-63D41B8E8DD0}"/>
                </a:ext>
              </a:extLst>
            </p:cNvPr>
            <p:cNvSpPr/>
            <p:nvPr/>
          </p:nvSpPr>
          <p:spPr>
            <a:xfrm>
              <a:off x="6903512" y="5545679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14" name="object 51">
            <a:extLst>
              <a:ext uri="{FF2B5EF4-FFF2-40B4-BE49-F238E27FC236}">
                <a16:creationId xmlns:a16="http://schemas.microsoft.com/office/drawing/2014/main" id="{57CCD92F-F2AD-4A15-8E10-173A7453B142}"/>
              </a:ext>
            </a:extLst>
          </p:cNvPr>
          <p:cNvGrpSpPr/>
          <p:nvPr/>
        </p:nvGrpSpPr>
        <p:grpSpPr>
          <a:xfrm>
            <a:off x="7294260" y="5243821"/>
            <a:ext cx="339725" cy="339725"/>
            <a:chOff x="6900337" y="5932599"/>
            <a:chExt cx="339725" cy="339725"/>
          </a:xfrm>
        </p:grpSpPr>
        <p:pic>
          <p:nvPicPr>
            <p:cNvPr id="115" name="object 52">
              <a:extLst>
                <a:ext uri="{FF2B5EF4-FFF2-40B4-BE49-F238E27FC236}">
                  <a16:creationId xmlns:a16="http://schemas.microsoft.com/office/drawing/2014/main" id="{D5726B95-85B1-4F25-922E-2038E667173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37156" y="5985852"/>
              <a:ext cx="265996" cy="233132"/>
            </a:xfrm>
            <a:prstGeom prst="rect">
              <a:avLst/>
            </a:prstGeom>
          </p:spPr>
        </p:pic>
        <p:sp>
          <p:nvSpPr>
            <p:cNvPr id="116" name="object 53">
              <a:extLst>
                <a:ext uri="{FF2B5EF4-FFF2-40B4-BE49-F238E27FC236}">
                  <a16:creationId xmlns:a16="http://schemas.microsoft.com/office/drawing/2014/main" id="{C8690082-25F4-45A6-9E10-694E4E973E5D}"/>
                </a:ext>
              </a:extLst>
            </p:cNvPr>
            <p:cNvSpPr/>
            <p:nvPr/>
          </p:nvSpPr>
          <p:spPr>
            <a:xfrm>
              <a:off x="6903512" y="5935774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17" name="object 54">
            <a:extLst>
              <a:ext uri="{FF2B5EF4-FFF2-40B4-BE49-F238E27FC236}">
                <a16:creationId xmlns:a16="http://schemas.microsoft.com/office/drawing/2014/main" id="{3DF2E341-C646-429A-A497-603D1A8A670C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294260" y="5633915"/>
            <a:ext cx="339636" cy="339636"/>
          </a:xfrm>
          <a:prstGeom prst="rect">
            <a:avLst/>
          </a:prstGeom>
        </p:spPr>
      </p:pic>
      <p:grpSp>
        <p:nvGrpSpPr>
          <p:cNvPr id="118" name="object 55">
            <a:extLst>
              <a:ext uri="{FF2B5EF4-FFF2-40B4-BE49-F238E27FC236}">
                <a16:creationId xmlns:a16="http://schemas.microsoft.com/office/drawing/2014/main" id="{2A284EAC-B867-4C3E-B738-515FD22D3B69}"/>
              </a:ext>
            </a:extLst>
          </p:cNvPr>
          <p:cNvGrpSpPr/>
          <p:nvPr/>
        </p:nvGrpSpPr>
        <p:grpSpPr>
          <a:xfrm>
            <a:off x="9252891" y="4453324"/>
            <a:ext cx="339725" cy="339725"/>
            <a:chOff x="8858968" y="5142102"/>
            <a:chExt cx="339725" cy="339725"/>
          </a:xfrm>
        </p:grpSpPr>
        <p:pic>
          <p:nvPicPr>
            <p:cNvPr id="119" name="object 56">
              <a:extLst>
                <a:ext uri="{FF2B5EF4-FFF2-40B4-BE49-F238E27FC236}">
                  <a16:creationId xmlns:a16="http://schemas.microsoft.com/office/drawing/2014/main" id="{7CF22DEF-3107-4B30-8DB9-08AC06F443F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15348" y="5184835"/>
              <a:ext cx="226868" cy="254175"/>
            </a:xfrm>
            <a:prstGeom prst="rect">
              <a:avLst/>
            </a:prstGeom>
          </p:spPr>
        </p:pic>
        <p:sp>
          <p:nvSpPr>
            <p:cNvPr id="120" name="object 57">
              <a:extLst>
                <a:ext uri="{FF2B5EF4-FFF2-40B4-BE49-F238E27FC236}">
                  <a16:creationId xmlns:a16="http://schemas.microsoft.com/office/drawing/2014/main" id="{DD380B7B-E4D0-41BF-B482-F73B9BDA1079}"/>
                </a:ext>
              </a:extLst>
            </p:cNvPr>
            <p:cNvSpPr/>
            <p:nvPr/>
          </p:nvSpPr>
          <p:spPr>
            <a:xfrm>
              <a:off x="8862143" y="5145277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21" name="object 58">
            <a:extLst>
              <a:ext uri="{FF2B5EF4-FFF2-40B4-BE49-F238E27FC236}">
                <a16:creationId xmlns:a16="http://schemas.microsoft.com/office/drawing/2014/main" id="{A46E6946-D9F4-40E8-8DCA-6A0D15D8F566}"/>
              </a:ext>
            </a:extLst>
          </p:cNvPr>
          <p:cNvGrpSpPr/>
          <p:nvPr/>
        </p:nvGrpSpPr>
        <p:grpSpPr>
          <a:xfrm>
            <a:off x="9252891" y="4843419"/>
            <a:ext cx="339725" cy="339725"/>
            <a:chOff x="8858968" y="5532197"/>
            <a:chExt cx="339725" cy="339725"/>
          </a:xfrm>
        </p:grpSpPr>
        <p:pic>
          <p:nvPicPr>
            <p:cNvPr id="122" name="object 59">
              <a:extLst>
                <a:ext uri="{FF2B5EF4-FFF2-40B4-BE49-F238E27FC236}">
                  <a16:creationId xmlns:a16="http://schemas.microsoft.com/office/drawing/2014/main" id="{5C321F81-8DA6-445E-ABDA-34D6831B06DE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95787" y="5585453"/>
              <a:ext cx="265996" cy="233130"/>
            </a:xfrm>
            <a:prstGeom prst="rect">
              <a:avLst/>
            </a:prstGeom>
          </p:spPr>
        </p:pic>
        <p:sp>
          <p:nvSpPr>
            <p:cNvPr id="123" name="object 60">
              <a:extLst>
                <a:ext uri="{FF2B5EF4-FFF2-40B4-BE49-F238E27FC236}">
                  <a16:creationId xmlns:a16="http://schemas.microsoft.com/office/drawing/2014/main" id="{73AE0510-99B6-4864-9D56-4AA63EFF1AFB}"/>
                </a:ext>
              </a:extLst>
            </p:cNvPr>
            <p:cNvSpPr/>
            <p:nvPr/>
          </p:nvSpPr>
          <p:spPr>
            <a:xfrm>
              <a:off x="8862143" y="5535372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24" name="object 61">
            <a:extLst>
              <a:ext uri="{FF2B5EF4-FFF2-40B4-BE49-F238E27FC236}">
                <a16:creationId xmlns:a16="http://schemas.microsoft.com/office/drawing/2014/main" id="{E1FEE2C8-A746-4176-8CD0-EDD1E42DD0E6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252891" y="5233514"/>
            <a:ext cx="339636" cy="3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4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4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4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object 2">
            <a:extLst>
              <a:ext uri="{FF2B5EF4-FFF2-40B4-BE49-F238E27FC236}">
                <a16:creationId xmlns:a16="http://schemas.microsoft.com/office/drawing/2014/main" id="{94A560C9-A604-4F43-98D7-4CB2E1F9A1EF}"/>
              </a:ext>
            </a:extLst>
          </p:cNvPr>
          <p:cNvGrpSpPr/>
          <p:nvPr/>
        </p:nvGrpSpPr>
        <p:grpSpPr>
          <a:xfrm>
            <a:off x="1127707" y="646195"/>
            <a:ext cx="6618119" cy="5709676"/>
            <a:chOff x="510487" y="1477073"/>
            <a:chExt cx="6618119" cy="5709676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61080BF4-FF20-4A05-BA90-162E28DD012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6314" y="1693339"/>
              <a:ext cx="2792292" cy="3134114"/>
            </a:xfrm>
            <a:prstGeom prst="rect">
              <a:avLst/>
            </a:prstGeom>
          </p:spPr>
        </p:pic>
        <p:pic>
          <p:nvPicPr>
            <p:cNvPr id="39" name="object 4">
              <a:extLst>
                <a:ext uri="{FF2B5EF4-FFF2-40B4-BE49-F238E27FC236}">
                  <a16:creationId xmlns:a16="http://schemas.microsoft.com/office/drawing/2014/main" id="{0CABBE36-ABEA-425D-9964-B95EA821A0C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3758" y="3207599"/>
              <a:ext cx="3852257" cy="2588235"/>
            </a:xfrm>
            <a:prstGeom prst="rect">
              <a:avLst/>
            </a:prstGeom>
          </p:spPr>
        </p:pic>
        <p:pic>
          <p:nvPicPr>
            <p:cNvPr id="40" name="object 5">
              <a:extLst>
                <a:ext uri="{FF2B5EF4-FFF2-40B4-BE49-F238E27FC236}">
                  <a16:creationId xmlns:a16="http://schemas.microsoft.com/office/drawing/2014/main" id="{57A9EA19-37BB-4DE0-98E6-48D4BB40E07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8923" y="5662116"/>
              <a:ext cx="1612061" cy="1524266"/>
            </a:xfrm>
            <a:prstGeom prst="rect">
              <a:avLst/>
            </a:prstGeom>
          </p:spPr>
        </p:pic>
        <p:sp>
          <p:nvSpPr>
            <p:cNvPr id="41" name="object 6">
              <a:extLst>
                <a:ext uri="{FF2B5EF4-FFF2-40B4-BE49-F238E27FC236}">
                  <a16:creationId xmlns:a16="http://schemas.microsoft.com/office/drawing/2014/main" id="{27748D15-AD6E-4D26-952D-D9CD0C91882C}"/>
                </a:ext>
              </a:extLst>
            </p:cNvPr>
            <p:cNvSpPr/>
            <p:nvPr/>
          </p:nvSpPr>
          <p:spPr>
            <a:xfrm>
              <a:off x="4848926" y="5662114"/>
              <a:ext cx="1612265" cy="1524635"/>
            </a:xfrm>
            <a:custGeom>
              <a:avLst/>
              <a:gdLst/>
              <a:ahLst/>
              <a:cxnLst/>
              <a:rect l="l" t="t" r="r" b="b"/>
              <a:pathLst>
                <a:path w="1612264" h="1524634">
                  <a:moveTo>
                    <a:pt x="1465986" y="1524266"/>
                  </a:moveTo>
                  <a:lnTo>
                    <a:pt x="146088" y="1524266"/>
                  </a:lnTo>
                  <a:lnTo>
                    <a:pt x="99912" y="1516819"/>
                  </a:lnTo>
                  <a:lnTo>
                    <a:pt x="59809" y="1496080"/>
                  </a:lnTo>
                  <a:lnTo>
                    <a:pt x="28186" y="1464456"/>
                  </a:lnTo>
                  <a:lnTo>
                    <a:pt x="7447" y="1424354"/>
                  </a:lnTo>
                  <a:lnTo>
                    <a:pt x="0" y="1378178"/>
                  </a:lnTo>
                  <a:lnTo>
                    <a:pt x="0" y="146088"/>
                  </a:lnTo>
                  <a:lnTo>
                    <a:pt x="7447" y="99912"/>
                  </a:lnTo>
                  <a:lnTo>
                    <a:pt x="28186" y="59809"/>
                  </a:lnTo>
                  <a:lnTo>
                    <a:pt x="59809" y="28186"/>
                  </a:lnTo>
                  <a:lnTo>
                    <a:pt x="99912" y="7447"/>
                  </a:lnTo>
                  <a:lnTo>
                    <a:pt x="146088" y="0"/>
                  </a:lnTo>
                  <a:lnTo>
                    <a:pt x="1465986" y="0"/>
                  </a:lnTo>
                  <a:lnTo>
                    <a:pt x="1512161" y="7447"/>
                  </a:lnTo>
                  <a:lnTo>
                    <a:pt x="1552264" y="28186"/>
                  </a:lnTo>
                  <a:lnTo>
                    <a:pt x="1583888" y="59809"/>
                  </a:lnTo>
                  <a:lnTo>
                    <a:pt x="1604626" y="99912"/>
                  </a:lnTo>
                  <a:lnTo>
                    <a:pt x="1612074" y="146088"/>
                  </a:lnTo>
                  <a:lnTo>
                    <a:pt x="1612074" y="1378178"/>
                  </a:lnTo>
                  <a:lnTo>
                    <a:pt x="1604626" y="1424354"/>
                  </a:lnTo>
                  <a:lnTo>
                    <a:pt x="1583888" y="1464456"/>
                  </a:lnTo>
                  <a:lnTo>
                    <a:pt x="1552264" y="1496080"/>
                  </a:lnTo>
                  <a:lnTo>
                    <a:pt x="1512161" y="1516819"/>
                  </a:lnTo>
                  <a:lnTo>
                    <a:pt x="1465986" y="1524266"/>
                  </a:lnTo>
                  <a:close/>
                </a:path>
              </a:pathLst>
            </a:custGeom>
            <a:ln w="12700">
              <a:solidFill>
                <a:srgbClr val="565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7">
              <a:extLst>
                <a:ext uri="{FF2B5EF4-FFF2-40B4-BE49-F238E27FC236}">
                  <a16:creationId xmlns:a16="http://schemas.microsoft.com/office/drawing/2014/main" id="{8A83950D-3232-4C58-977B-38CE28CC7359}"/>
                </a:ext>
              </a:extLst>
            </p:cNvPr>
            <p:cNvSpPr/>
            <p:nvPr/>
          </p:nvSpPr>
          <p:spPr>
            <a:xfrm>
              <a:off x="510487" y="1477073"/>
              <a:ext cx="3361994" cy="981710"/>
            </a:xfrm>
            <a:custGeom>
              <a:avLst/>
              <a:gdLst/>
              <a:ahLst/>
              <a:cxnLst/>
              <a:rect l="l" t="t" r="r" b="b"/>
              <a:pathLst>
                <a:path w="2785110" h="981710">
                  <a:moveTo>
                    <a:pt x="2785033" y="0"/>
                  </a:moveTo>
                  <a:lnTo>
                    <a:pt x="0" y="0"/>
                  </a:lnTo>
                  <a:lnTo>
                    <a:pt x="0" y="981392"/>
                  </a:lnTo>
                  <a:lnTo>
                    <a:pt x="2631833" y="981392"/>
                  </a:lnTo>
                  <a:lnTo>
                    <a:pt x="2785033" y="0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8">
            <a:extLst>
              <a:ext uri="{FF2B5EF4-FFF2-40B4-BE49-F238E27FC236}">
                <a16:creationId xmlns:a16="http://schemas.microsoft.com/office/drawing/2014/main" id="{8D2C5EF6-B39E-4190-8EAC-EBF921CB8AB7}"/>
              </a:ext>
            </a:extLst>
          </p:cNvPr>
          <p:cNvSpPr txBox="1"/>
          <p:nvPr/>
        </p:nvSpPr>
        <p:spPr>
          <a:xfrm>
            <a:off x="1337591" y="729646"/>
            <a:ext cx="298590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Резиновые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вставки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кант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предотвращают</a:t>
            </a:r>
            <a:r>
              <a:rPr sz="1300" spc="-6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скольжение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ног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табурете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скольжение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табурета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полу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A796B712-6C6D-430B-A239-35BC2D508F71}"/>
              </a:ext>
            </a:extLst>
          </p:cNvPr>
          <p:cNvSpPr/>
          <p:nvPr/>
        </p:nvSpPr>
        <p:spPr>
          <a:xfrm>
            <a:off x="7645434" y="3126707"/>
            <a:ext cx="2519773" cy="760095"/>
          </a:xfrm>
          <a:custGeom>
            <a:avLst/>
            <a:gdLst/>
            <a:ahLst/>
            <a:cxnLst/>
            <a:rect l="l" t="t" r="r" b="b"/>
            <a:pathLst>
              <a:path w="2157095" h="760095">
                <a:moveTo>
                  <a:pt x="2156714" y="0"/>
                </a:moveTo>
                <a:lnTo>
                  <a:pt x="0" y="0"/>
                </a:lnTo>
                <a:lnTo>
                  <a:pt x="0" y="759993"/>
                </a:lnTo>
                <a:lnTo>
                  <a:pt x="2038083" y="759993"/>
                </a:lnTo>
                <a:lnTo>
                  <a:pt x="2156714" y="0"/>
                </a:lnTo>
                <a:close/>
              </a:path>
            </a:pathLst>
          </a:custGeom>
          <a:solidFill>
            <a:srgbClr val="A84D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0">
            <a:extLst>
              <a:ext uri="{FF2B5EF4-FFF2-40B4-BE49-F238E27FC236}">
                <a16:creationId xmlns:a16="http://schemas.microsoft.com/office/drawing/2014/main" id="{ECABEABD-592C-4035-85A8-2CEA0213BE64}"/>
              </a:ext>
            </a:extLst>
          </p:cNvPr>
          <p:cNvSpPr txBox="1"/>
          <p:nvPr/>
        </p:nvSpPr>
        <p:spPr>
          <a:xfrm>
            <a:off x="7740347" y="3196736"/>
            <a:ext cx="2310532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6-гранная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форма табурета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обеспечивает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его</a:t>
            </a:r>
            <a:r>
              <a:rPr sz="1300" spc="-4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устойчивость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D9FB9666-1745-4877-9B31-80E7730DFDBA}"/>
              </a:ext>
            </a:extLst>
          </p:cNvPr>
          <p:cNvSpPr/>
          <p:nvPr/>
        </p:nvSpPr>
        <p:spPr>
          <a:xfrm>
            <a:off x="8524114" y="790494"/>
            <a:ext cx="2636149" cy="751205"/>
          </a:xfrm>
          <a:custGeom>
            <a:avLst/>
            <a:gdLst/>
            <a:ahLst/>
            <a:cxnLst/>
            <a:rect l="l" t="t" r="r" b="b"/>
            <a:pathLst>
              <a:path w="2016125" h="751205">
                <a:moveTo>
                  <a:pt x="2016112" y="0"/>
                </a:moveTo>
                <a:lnTo>
                  <a:pt x="0" y="0"/>
                </a:lnTo>
                <a:lnTo>
                  <a:pt x="0" y="750874"/>
                </a:lnTo>
                <a:lnTo>
                  <a:pt x="1898904" y="750874"/>
                </a:lnTo>
                <a:lnTo>
                  <a:pt x="2016112" y="0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60C30664-7057-41C8-9155-557FA79AE5EA}"/>
              </a:ext>
            </a:extLst>
          </p:cNvPr>
          <p:cNvSpPr txBox="1"/>
          <p:nvPr/>
        </p:nvSpPr>
        <p:spPr>
          <a:xfrm>
            <a:off x="8646428" y="873942"/>
            <a:ext cx="2106823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Прочное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соединение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2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частей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табурета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STEPP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PRO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E3FBD68E-2B5F-49F0-954D-46B50A9C352E}"/>
              </a:ext>
            </a:extLst>
          </p:cNvPr>
          <p:cNvSpPr/>
          <p:nvPr/>
        </p:nvSpPr>
        <p:spPr>
          <a:xfrm>
            <a:off x="832181" y="4661951"/>
            <a:ext cx="3732199" cy="1491694"/>
          </a:xfrm>
          <a:custGeom>
            <a:avLst/>
            <a:gdLst/>
            <a:ahLst/>
            <a:cxnLst/>
            <a:rect l="l" t="t" r="r" b="b"/>
            <a:pathLst>
              <a:path w="3452495" h="1339850">
                <a:moveTo>
                  <a:pt x="3452139" y="0"/>
                </a:moveTo>
                <a:lnTo>
                  <a:pt x="0" y="0"/>
                </a:lnTo>
                <a:lnTo>
                  <a:pt x="0" y="1339316"/>
                </a:lnTo>
                <a:lnTo>
                  <a:pt x="3243072" y="1339316"/>
                </a:lnTo>
                <a:lnTo>
                  <a:pt x="3452139" y="0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8CD479DE-01A8-42C9-B8A8-C12D59D5CEFE}"/>
              </a:ext>
            </a:extLst>
          </p:cNvPr>
          <p:cNvSpPr txBox="1"/>
          <p:nvPr/>
        </p:nvSpPr>
        <p:spPr>
          <a:xfrm>
            <a:off x="901315" y="4833097"/>
            <a:ext cx="3588386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</a:t>
            </a:r>
            <a:r>
              <a:rPr sz="1300" spc="-4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оснащен</a:t>
            </a:r>
            <a:r>
              <a:rPr sz="1300" spc="-3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колесиками,</a:t>
            </a:r>
            <a:r>
              <a:rPr sz="1300" spc="-3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которые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позволяют</a:t>
            </a:r>
            <a:r>
              <a:rPr sz="1300" spc="-6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его</a:t>
            </a:r>
            <a:r>
              <a:rPr sz="1300" spc="-5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легко</a:t>
            </a:r>
            <a:r>
              <a:rPr sz="1300" spc="-5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перемещать,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когда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ваши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руки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заняты.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При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нагрузке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колесики</a:t>
            </a:r>
            <a:r>
              <a:rPr sz="1300" spc="-6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утапливаются</a:t>
            </a:r>
            <a:r>
              <a:rPr sz="1300" spc="-5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и</a:t>
            </a:r>
            <a:r>
              <a:rPr sz="1300" spc="-4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неподвижно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стоит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полу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за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счет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резиновой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окантовки.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grpSp>
        <p:nvGrpSpPr>
          <p:cNvPr id="51" name="object 15">
            <a:extLst>
              <a:ext uri="{FF2B5EF4-FFF2-40B4-BE49-F238E27FC236}">
                <a16:creationId xmlns:a16="http://schemas.microsoft.com/office/drawing/2014/main" id="{94E31C60-ECB8-409F-9AE3-53B803F9DC0D}"/>
              </a:ext>
            </a:extLst>
          </p:cNvPr>
          <p:cNvGrpSpPr/>
          <p:nvPr/>
        </p:nvGrpSpPr>
        <p:grpSpPr>
          <a:xfrm>
            <a:off x="1931339" y="1537291"/>
            <a:ext cx="9228924" cy="4394492"/>
            <a:chOff x="1131239" y="2349232"/>
            <a:chExt cx="9228924" cy="4394492"/>
          </a:xfrm>
        </p:grpSpPr>
        <p:sp>
          <p:nvSpPr>
            <p:cNvPr id="52" name="object 16">
              <a:extLst>
                <a:ext uri="{FF2B5EF4-FFF2-40B4-BE49-F238E27FC236}">
                  <a16:creationId xmlns:a16="http://schemas.microsoft.com/office/drawing/2014/main" id="{6821EC58-CFA7-4909-BA77-1485B861C902}"/>
                </a:ext>
              </a:extLst>
            </p:cNvPr>
            <p:cNvSpPr/>
            <p:nvPr/>
          </p:nvSpPr>
          <p:spPr>
            <a:xfrm>
              <a:off x="9153771" y="3552899"/>
              <a:ext cx="1196340" cy="533400"/>
            </a:xfrm>
            <a:custGeom>
              <a:avLst/>
              <a:gdLst/>
              <a:ahLst/>
              <a:cxnLst/>
              <a:rect l="l" t="t" r="r" b="b"/>
              <a:pathLst>
                <a:path w="1196340" h="533400">
                  <a:moveTo>
                    <a:pt x="894384" y="0"/>
                  </a:moveTo>
                  <a:lnTo>
                    <a:pt x="301548" y="0"/>
                  </a:lnTo>
                  <a:lnTo>
                    <a:pt x="0" y="266661"/>
                  </a:lnTo>
                  <a:lnTo>
                    <a:pt x="301548" y="533323"/>
                  </a:lnTo>
                  <a:lnTo>
                    <a:pt x="894384" y="533323"/>
                  </a:lnTo>
                  <a:lnTo>
                    <a:pt x="942580" y="490702"/>
                  </a:lnTo>
                  <a:lnTo>
                    <a:pt x="339496" y="490702"/>
                  </a:lnTo>
                  <a:lnTo>
                    <a:pt x="86131" y="266661"/>
                  </a:lnTo>
                  <a:lnTo>
                    <a:pt x="339496" y="42633"/>
                  </a:lnTo>
                  <a:lnTo>
                    <a:pt x="942594" y="42633"/>
                  </a:lnTo>
                  <a:lnTo>
                    <a:pt x="894384" y="0"/>
                  </a:lnTo>
                  <a:close/>
                </a:path>
                <a:path w="1196340" h="533400">
                  <a:moveTo>
                    <a:pt x="942594" y="42633"/>
                  </a:moveTo>
                  <a:lnTo>
                    <a:pt x="856437" y="42633"/>
                  </a:lnTo>
                  <a:lnTo>
                    <a:pt x="1109789" y="266661"/>
                  </a:lnTo>
                  <a:lnTo>
                    <a:pt x="856437" y="490702"/>
                  </a:lnTo>
                  <a:lnTo>
                    <a:pt x="942580" y="490702"/>
                  </a:lnTo>
                  <a:lnTo>
                    <a:pt x="1195920" y="266661"/>
                  </a:lnTo>
                  <a:lnTo>
                    <a:pt x="942594" y="42633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7">
              <a:extLst>
                <a:ext uri="{FF2B5EF4-FFF2-40B4-BE49-F238E27FC236}">
                  <a16:creationId xmlns:a16="http://schemas.microsoft.com/office/drawing/2014/main" id="{2DBFC2B3-A662-41FD-8930-818A3F4FE49E}"/>
                </a:ext>
              </a:extLst>
            </p:cNvPr>
            <p:cNvSpPr/>
            <p:nvPr/>
          </p:nvSpPr>
          <p:spPr>
            <a:xfrm>
              <a:off x="9143503" y="3546106"/>
              <a:ext cx="1216660" cy="547370"/>
            </a:xfrm>
            <a:custGeom>
              <a:avLst/>
              <a:gdLst/>
              <a:ahLst/>
              <a:cxnLst/>
              <a:rect l="l" t="t" r="r" b="b"/>
              <a:pathLst>
                <a:path w="1216659" h="547370">
                  <a:moveTo>
                    <a:pt x="907237" y="0"/>
                  </a:moveTo>
                  <a:lnTo>
                    <a:pt x="309232" y="0"/>
                  </a:lnTo>
                  <a:lnTo>
                    <a:pt x="0" y="273456"/>
                  </a:lnTo>
                  <a:lnTo>
                    <a:pt x="309232" y="546912"/>
                  </a:lnTo>
                  <a:lnTo>
                    <a:pt x="907237" y="546912"/>
                  </a:lnTo>
                  <a:lnTo>
                    <a:pt x="922618" y="533311"/>
                  </a:lnTo>
                  <a:lnTo>
                    <a:pt x="314388" y="533311"/>
                  </a:lnTo>
                  <a:lnTo>
                    <a:pt x="20535" y="273456"/>
                  </a:lnTo>
                  <a:lnTo>
                    <a:pt x="314388" y="13614"/>
                  </a:lnTo>
                  <a:lnTo>
                    <a:pt x="922632" y="13614"/>
                  </a:lnTo>
                  <a:lnTo>
                    <a:pt x="907237" y="0"/>
                  </a:lnTo>
                  <a:close/>
                </a:path>
                <a:path w="1216659" h="547370">
                  <a:moveTo>
                    <a:pt x="922632" y="13614"/>
                  </a:moveTo>
                  <a:lnTo>
                    <a:pt x="902081" y="13614"/>
                  </a:lnTo>
                  <a:lnTo>
                    <a:pt x="1195920" y="273456"/>
                  </a:lnTo>
                  <a:lnTo>
                    <a:pt x="902081" y="533311"/>
                  </a:lnTo>
                  <a:lnTo>
                    <a:pt x="922618" y="533311"/>
                  </a:lnTo>
                  <a:lnTo>
                    <a:pt x="1216469" y="273456"/>
                  </a:lnTo>
                  <a:lnTo>
                    <a:pt x="922632" y="13614"/>
                  </a:lnTo>
                  <a:close/>
                </a:path>
                <a:path w="1216659" h="547370">
                  <a:moveTo>
                    <a:pt x="869289" y="42608"/>
                  </a:moveTo>
                  <a:lnTo>
                    <a:pt x="347179" y="42608"/>
                  </a:lnTo>
                  <a:lnTo>
                    <a:pt x="86131" y="273456"/>
                  </a:lnTo>
                  <a:lnTo>
                    <a:pt x="347179" y="504304"/>
                  </a:lnTo>
                  <a:lnTo>
                    <a:pt x="869289" y="504304"/>
                  </a:lnTo>
                  <a:lnTo>
                    <a:pt x="884685" y="490689"/>
                  </a:lnTo>
                  <a:lnTo>
                    <a:pt x="352336" y="490689"/>
                  </a:lnTo>
                  <a:lnTo>
                    <a:pt x="106680" y="273456"/>
                  </a:lnTo>
                  <a:lnTo>
                    <a:pt x="352336" y="56222"/>
                  </a:lnTo>
                  <a:lnTo>
                    <a:pt x="884685" y="56222"/>
                  </a:lnTo>
                  <a:lnTo>
                    <a:pt x="869289" y="42608"/>
                  </a:lnTo>
                  <a:close/>
                </a:path>
                <a:path w="1216659" h="547370">
                  <a:moveTo>
                    <a:pt x="884685" y="56222"/>
                  </a:moveTo>
                  <a:lnTo>
                    <a:pt x="864133" y="56222"/>
                  </a:lnTo>
                  <a:lnTo>
                    <a:pt x="1109789" y="273456"/>
                  </a:lnTo>
                  <a:lnTo>
                    <a:pt x="864133" y="490689"/>
                  </a:lnTo>
                  <a:lnTo>
                    <a:pt x="884685" y="490689"/>
                  </a:lnTo>
                  <a:lnTo>
                    <a:pt x="1130338" y="273456"/>
                  </a:lnTo>
                  <a:lnTo>
                    <a:pt x="884685" y="5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8">
              <a:extLst>
                <a:ext uri="{FF2B5EF4-FFF2-40B4-BE49-F238E27FC236}">
                  <a16:creationId xmlns:a16="http://schemas.microsoft.com/office/drawing/2014/main" id="{D443F8B8-A010-4942-B554-93C9B8D7D709}"/>
                </a:ext>
              </a:extLst>
            </p:cNvPr>
            <p:cNvSpPr/>
            <p:nvPr/>
          </p:nvSpPr>
          <p:spPr>
            <a:xfrm>
              <a:off x="9179618" y="3470933"/>
              <a:ext cx="1144270" cy="510540"/>
            </a:xfrm>
            <a:custGeom>
              <a:avLst/>
              <a:gdLst/>
              <a:ahLst/>
              <a:cxnLst/>
              <a:rect l="l" t="t" r="r" b="b"/>
              <a:pathLst>
                <a:path w="1144270" h="510539">
                  <a:moveTo>
                    <a:pt x="855725" y="0"/>
                  </a:moveTo>
                  <a:lnTo>
                    <a:pt x="288505" y="0"/>
                  </a:lnTo>
                  <a:lnTo>
                    <a:pt x="0" y="255117"/>
                  </a:lnTo>
                  <a:lnTo>
                    <a:pt x="288505" y="510247"/>
                  </a:lnTo>
                  <a:lnTo>
                    <a:pt x="855725" y="510247"/>
                  </a:lnTo>
                  <a:lnTo>
                    <a:pt x="901840" y="469468"/>
                  </a:lnTo>
                  <a:lnTo>
                    <a:pt x="324827" y="469468"/>
                  </a:lnTo>
                  <a:lnTo>
                    <a:pt x="82435" y="255117"/>
                  </a:lnTo>
                  <a:lnTo>
                    <a:pt x="324827" y="40767"/>
                  </a:lnTo>
                  <a:lnTo>
                    <a:pt x="901828" y="40767"/>
                  </a:lnTo>
                  <a:lnTo>
                    <a:pt x="855725" y="0"/>
                  </a:lnTo>
                  <a:close/>
                </a:path>
                <a:path w="1144270" h="510539">
                  <a:moveTo>
                    <a:pt x="901828" y="40767"/>
                  </a:moveTo>
                  <a:lnTo>
                    <a:pt x="819416" y="40767"/>
                  </a:lnTo>
                  <a:lnTo>
                    <a:pt x="1061808" y="255117"/>
                  </a:lnTo>
                  <a:lnTo>
                    <a:pt x="819416" y="469468"/>
                  </a:lnTo>
                  <a:lnTo>
                    <a:pt x="901840" y="469468"/>
                  </a:lnTo>
                  <a:lnTo>
                    <a:pt x="1144231" y="255117"/>
                  </a:lnTo>
                  <a:lnTo>
                    <a:pt x="901828" y="40767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9">
              <a:extLst>
                <a:ext uri="{FF2B5EF4-FFF2-40B4-BE49-F238E27FC236}">
                  <a16:creationId xmlns:a16="http://schemas.microsoft.com/office/drawing/2014/main" id="{082A643B-6C17-4183-9C48-F63328F643B9}"/>
                </a:ext>
              </a:extLst>
            </p:cNvPr>
            <p:cNvSpPr/>
            <p:nvPr/>
          </p:nvSpPr>
          <p:spPr>
            <a:xfrm>
              <a:off x="9169797" y="3464413"/>
              <a:ext cx="1163955" cy="523875"/>
            </a:xfrm>
            <a:custGeom>
              <a:avLst/>
              <a:gdLst/>
              <a:ahLst/>
              <a:cxnLst/>
              <a:rect l="l" t="t" r="r" b="b"/>
              <a:pathLst>
                <a:path w="1163954" h="523875">
                  <a:moveTo>
                    <a:pt x="868006" y="0"/>
                  </a:moveTo>
                  <a:lnTo>
                    <a:pt x="295871" y="0"/>
                  </a:lnTo>
                  <a:lnTo>
                    <a:pt x="0" y="261632"/>
                  </a:lnTo>
                  <a:lnTo>
                    <a:pt x="295871" y="523278"/>
                  </a:lnTo>
                  <a:lnTo>
                    <a:pt x="868006" y="523278"/>
                  </a:lnTo>
                  <a:lnTo>
                    <a:pt x="882741" y="510247"/>
                  </a:lnTo>
                  <a:lnTo>
                    <a:pt x="300799" y="510247"/>
                  </a:lnTo>
                  <a:lnTo>
                    <a:pt x="19659" y="261632"/>
                  </a:lnTo>
                  <a:lnTo>
                    <a:pt x="300799" y="13030"/>
                  </a:lnTo>
                  <a:lnTo>
                    <a:pt x="882742" y="13030"/>
                  </a:lnTo>
                  <a:lnTo>
                    <a:pt x="868006" y="0"/>
                  </a:lnTo>
                  <a:close/>
                </a:path>
                <a:path w="1163954" h="523875">
                  <a:moveTo>
                    <a:pt x="882742" y="13030"/>
                  </a:moveTo>
                  <a:lnTo>
                    <a:pt x="863079" y="13030"/>
                  </a:lnTo>
                  <a:lnTo>
                    <a:pt x="1144219" y="261632"/>
                  </a:lnTo>
                  <a:lnTo>
                    <a:pt x="863079" y="510247"/>
                  </a:lnTo>
                  <a:lnTo>
                    <a:pt x="882741" y="510247"/>
                  </a:lnTo>
                  <a:lnTo>
                    <a:pt x="1163878" y="261632"/>
                  </a:lnTo>
                  <a:lnTo>
                    <a:pt x="882742" y="13030"/>
                  </a:lnTo>
                  <a:close/>
                </a:path>
                <a:path w="1163954" h="523875">
                  <a:moveTo>
                    <a:pt x="831697" y="40779"/>
                  </a:moveTo>
                  <a:lnTo>
                    <a:pt x="332181" y="40779"/>
                  </a:lnTo>
                  <a:lnTo>
                    <a:pt x="82410" y="261632"/>
                  </a:lnTo>
                  <a:lnTo>
                    <a:pt x="332181" y="482511"/>
                  </a:lnTo>
                  <a:lnTo>
                    <a:pt x="831697" y="482511"/>
                  </a:lnTo>
                  <a:lnTo>
                    <a:pt x="846432" y="469480"/>
                  </a:lnTo>
                  <a:lnTo>
                    <a:pt x="337108" y="469480"/>
                  </a:lnTo>
                  <a:lnTo>
                    <a:pt x="102069" y="261632"/>
                  </a:lnTo>
                  <a:lnTo>
                    <a:pt x="337108" y="53797"/>
                  </a:lnTo>
                  <a:lnTo>
                    <a:pt x="846419" y="53797"/>
                  </a:lnTo>
                  <a:lnTo>
                    <a:pt x="831697" y="40779"/>
                  </a:lnTo>
                  <a:close/>
                </a:path>
                <a:path w="1163954" h="523875">
                  <a:moveTo>
                    <a:pt x="846419" y="53797"/>
                  </a:moveTo>
                  <a:lnTo>
                    <a:pt x="826769" y="53797"/>
                  </a:lnTo>
                  <a:lnTo>
                    <a:pt x="1061808" y="261632"/>
                  </a:lnTo>
                  <a:lnTo>
                    <a:pt x="826769" y="469480"/>
                  </a:lnTo>
                  <a:lnTo>
                    <a:pt x="846432" y="469480"/>
                  </a:lnTo>
                  <a:lnTo>
                    <a:pt x="1081468" y="261632"/>
                  </a:lnTo>
                  <a:lnTo>
                    <a:pt x="846419" y="537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0">
              <a:extLst>
                <a:ext uri="{FF2B5EF4-FFF2-40B4-BE49-F238E27FC236}">
                  <a16:creationId xmlns:a16="http://schemas.microsoft.com/office/drawing/2014/main" id="{64425B72-3A8D-435C-BC4B-17182D959484}"/>
                </a:ext>
              </a:extLst>
            </p:cNvPr>
            <p:cNvSpPr/>
            <p:nvPr/>
          </p:nvSpPr>
          <p:spPr>
            <a:xfrm>
              <a:off x="9228371" y="3403075"/>
              <a:ext cx="1047115" cy="467359"/>
            </a:xfrm>
            <a:custGeom>
              <a:avLst/>
              <a:gdLst/>
              <a:ahLst/>
              <a:cxnLst/>
              <a:rect l="l" t="t" r="r" b="b"/>
              <a:pathLst>
                <a:path w="1047115" h="467360">
                  <a:moveTo>
                    <a:pt x="782815" y="0"/>
                  </a:moveTo>
                  <a:lnTo>
                    <a:pt x="263918" y="0"/>
                  </a:lnTo>
                  <a:lnTo>
                    <a:pt x="0" y="233375"/>
                  </a:lnTo>
                  <a:lnTo>
                    <a:pt x="263918" y="466763"/>
                  </a:lnTo>
                  <a:lnTo>
                    <a:pt x="782815" y="466763"/>
                  </a:lnTo>
                  <a:lnTo>
                    <a:pt x="824980" y="429475"/>
                  </a:lnTo>
                  <a:lnTo>
                    <a:pt x="297141" y="429475"/>
                  </a:lnTo>
                  <a:lnTo>
                    <a:pt x="75387" y="233375"/>
                  </a:lnTo>
                  <a:lnTo>
                    <a:pt x="297141" y="37274"/>
                  </a:lnTo>
                  <a:lnTo>
                    <a:pt x="824968" y="37274"/>
                  </a:lnTo>
                  <a:lnTo>
                    <a:pt x="782815" y="0"/>
                  </a:lnTo>
                  <a:close/>
                </a:path>
                <a:path w="1047115" h="467360">
                  <a:moveTo>
                    <a:pt x="824968" y="37274"/>
                  </a:moveTo>
                  <a:lnTo>
                    <a:pt x="749592" y="37274"/>
                  </a:lnTo>
                  <a:lnTo>
                    <a:pt x="971346" y="233375"/>
                  </a:lnTo>
                  <a:lnTo>
                    <a:pt x="749592" y="429475"/>
                  </a:lnTo>
                  <a:lnTo>
                    <a:pt x="824980" y="429475"/>
                  </a:lnTo>
                  <a:lnTo>
                    <a:pt x="1046734" y="233375"/>
                  </a:lnTo>
                  <a:lnTo>
                    <a:pt x="824968" y="37274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1">
              <a:extLst>
                <a:ext uri="{FF2B5EF4-FFF2-40B4-BE49-F238E27FC236}">
                  <a16:creationId xmlns:a16="http://schemas.microsoft.com/office/drawing/2014/main" id="{882FDE96-DBEF-49C3-BF00-2FEAD5901F19}"/>
                </a:ext>
              </a:extLst>
            </p:cNvPr>
            <p:cNvSpPr/>
            <p:nvPr/>
          </p:nvSpPr>
          <p:spPr>
            <a:xfrm>
              <a:off x="9219369" y="3397102"/>
              <a:ext cx="1064895" cy="478790"/>
            </a:xfrm>
            <a:custGeom>
              <a:avLst/>
              <a:gdLst/>
              <a:ahLst/>
              <a:cxnLst/>
              <a:rect l="l" t="t" r="r" b="b"/>
              <a:pathLst>
                <a:path w="1064895" h="478789">
                  <a:moveTo>
                    <a:pt x="794067" y="0"/>
                  </a:moveTo>
                  <a:lnTo>
                    <a:pt x="270662" y="0"/>
                  </a:lnTo>
                  <a:lnTo>
                    <a:pt x="0" y="239344"/>
                  </a:lnTo>
                  <a:lnTo>
                    <a:pt x="270662" y="478701"/>
                  </a:lnTo>
                  <a:lnTo>
                    <a:pt x="794067" y="478701"/>
                  </a:lnTo>
                  <a:lnTo>
                    <a:pt x="807538" y="466788"/>
                  </a:lnTo>
                  <a:lnTo>
                    <a:pt x="275183" y="466788"/>
                  </a:lnTo>
                  <a:lnTo>
                    <a:pt x="17983" y="239344"/>
                  </a:lnTo>
                  <a:lnTo>
                    <a:pt x="275183" y="11912"/>
                  </a:lnTo>
                  <a:lnTo>
                    <a:pt x="807538" y="11912"/>
                  </a:lnTo>
                  <a:lnTo>
                    <a:pt x="794067" y="0"/>
                  </a:lnTo>
                  <a:close/>
                </a:path>
                <a:path w="1064895" h="478789">
                  <a:moveTo>
                    <a:pt x="807538" y="11912"/>
                  </a:moveTo>
                  <a:lnTo>
                    <a:pt x="789559" y="11912"/>
                  </a:lnTo>
                  <a:lnTo>
                    <a:pt x="1046746" y="239344"/>
                  </a:lnTo>
                  <a:lnTo>
                    <a:pt x="789559" y="466788"/>
                  </a:lnTo>
                  <a:lnTo>
                    <a:pt x="807538" y="466788"/>
                  </a:lnTo>
                  <a:lnTo>
                    <a:pt x="1064729" y="239344"/>
                  </a:lnTo>
                  <a:lnTo>
                    <a:pt x="807538" y="11912"/>
                  </a:lnTo>
                  <a:close/>
                </a:path>
                <a:path w="1064895" h="478789">
                  <a:moveTo>
                    <a:pt x="760857" y="37299"/>
                  </a:moveTo>
                  <a:lnTo>
                    <a:pt x="303885" y="37299"/>
                  </a:lnTo>
                  <a:lnTo>
                    <a:pt x="75399" y="239344"/>
                  </a:lnTo>
                  <a:lnTo>
                    <a:pt x="303885" y="441401"/>
                  </a:lnTo>
                  <a:lnTo>
                    <a:pt x="760857" y="441401"/>
                  </a:lnTo>
                  <a:lnTo>
                    <a:pt x="774327" y="429488"/>
                  </a:lnTo>
                  <a:lnTo>
                    <a:pt x="308394" y="429488"/>
                  </a:lnTo>
                  <a:lnTo>
                    <a:pt x="93383" y="239344"/>
                  </a:lnTo>
                  <a:lnTo>
                    <a:pt x="308394" y="49212"/>
                  </a:lnTo>
                  <a:lnTo>
                    <a:pt x="774328" y="49212"/>
                  </a:lnTo>
                  <a:lnTo>
                    <a:pt x="760857" y="37299"/>
                  </a:lnTo>
                  <a:close/>
                </a:path>
                <a:path w="1064895" h="478789">
                  <a:moveTo>
                    <a:pt x="774328" y="49212"/>
                  </a:moveTo>
                  <a:lnTo>
                    <a:pt x="756335" y="49212"/>
                  </a:lnTo>
                  <a:lnTo>
                    <a:pt x="971359" y="239344"/>
                  </a:lnTo>
                  <a:lnTo>
                    <a:pt x="756335" y="429488"/>
                  </a:lnTo>
                  <a:lnTo>
                    <a:pt x="774327" y="429488"/>
                  </a:lnTo>
                  <a:lnTo>
                    <a:pt x="989342" y="239344"/>
                  </a:lnTo>
                  <a:lnTo>
                    <a:pt x="774328" y="49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2">
              <a:extLst>
                <a:ext uri="{FF2B5EF4-FFF2-40B4-BE49-F238E27FC236}">
                  <a16:creationId xmlns:a16="http://schemas.microsoft.com/office/drawing/2014/main" id="{EDBE8FAD-E668-4D82-81A9-9FE383130CDD}"/>
                </a:ext>
              </a:extLst>
            </p:cNvPr>
            <p:cNvSpPr/>
            <p:nvPr/>
          </p:nvSpPr>
          <p:spPr>
            <a:xfrm>
              <a:off x="9277110" y="3329487"/>
              <a:ext cx="949325" cy="423545"/>
            </a:xfrm>
            <a:custGeom>
              <a:avLst/>
              <a:gdLst/>
              <a:ahLst/>
              <a:cxnLst/>
              <a:rect l="l" t="t" r="r" b="b"/>
              <a:pathLst>
                <a:path w="949325" h="423545">
                  <a:moveTo>
                    <a:pt x="709904" y="0"/>
                  </a:moveTo>
                  <a:lnTo>
                    <a:pt x="239331" y="0"/>
                  </a:lnTo>
                  <a:lnTo>
                    <a:pt x="0" y="211658"/>
                  </a:lnTo>
                  <a:lnTo>
                    <a:pt x="239331" y="423316"/>
                  </a:lnTo>
                  <a:lnTo>
                    <a:pt x="709904" y="423316"/>
                  </a:lnTo>
                  <a:lnTo>
                    <a:pt x="748162" y="389483"/>
                  </a:lnTo>
                  <a:lnTo>
                    <a:pt x="269455" y="389483"/>
                  </a:lnTo>
                  <a:lnTo>
                    <a:pt x="68351" y="211658"/>
                  </a:lnTo>
                  <a:lnTo>
                    <a:pt x="269455" y="33832"/>
                  </a:lnTo>
                  <a:lnTo>
                    <a:pt x="748162" y="33832"/>
                  </a:lnTo>
                  <a:lnTo>
                    <a:pt x="709904" y="0"/>
                  </a:lnTo>
                  <a:close/>
                </a:path>
                <a:path w="949325" h="423545">
                  <a:moveTo>
                    <a:pt x="748162" y="33832"/>
                  </a:moveTo>
                  <a:lnTo>
                    <a:pt x="679792" y="33832"/>
                  </a:lnTo>
                  <a:lnTo>
                    <a:pt x="880897" y="211658"/>
                  </a:lnTo>
                  <a:lnTo>
                    <a:pt x="679792" y="389483"/>
                  </a:lnTo>
                  <a:lnTo>
                    <a:pt x="748162" y="389483"/>
                  </a:lnTo>
                  <a:lnTo>
                    <a:pt x="949248" y="211658"/>
                  </a:lnTo>
                  <a:lnTo>
                    <a:pt x="748162" y="33832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3">
              <a:extLst>
                <a:ext uri="{FF2B5EF4-FFF2-40B4-BE49-F238E27FC236}">
                  <a16:creationId xmlns:a16="http://schemas.microsoft.com/office/drawing/2014/main" id="{B88A48E7-2E33-412D-B1BF-88AFA3DBDC9E}"/>
                </a:ext>
              </a:extLst>
            </p:cNvPr>
            <p:cNvSpPr/>
            <p:nvPr/>
          </p:nvSpPr>
          <p:spPr>
            <a:xfrm>
              <a:off x="9268954" y="3324088"/>
              <a:ext cx="965835" cy="434340"/>
            </a:xfrm>
            <a:custGeom>
              <a:avLst/>
              <a:gdLst/>
              <a:ahLst/>
              <a:cxnLst/>
              <a:rect l="l" t="t" r="r" b="b"/>
              <a:pathLst>
                <a:path w="965834" h="434339">
                  <a:moveTo>
                    <a:pt x="720115" y="0"/>
                  </a:moveTo>
                  <a:lnTo>
                    <a:pt x="245452" y="0"/>
                  </a:lnTo>
                  <a:lnTo>
                    <a:pt x="0" y="217055"/>
                  </a:lnTo>
                  <a:lnTo>
                    <a:pt x="245452" y="434111"/>
                  </a:lnTo>
                  <a:lnTo>
                    <a:pt x="720115" y="434111"/>
                  </a:lnTo>
                  <a:lnTo>
                    <a:pt x="732322" y="423316"/>
                  </a:lnTo>
                  <a:lnTo>
                    <a:pt x="249542" y="423316"/>
                  </a:lnTo>
                  <a:lnTo>
                    <a:pt x="16306" y="217055"/>
                  </a:lnTo>
                  <a:lnTo>
                    <a:pt x="249542" y="10807"/>
                  </a:lnTo>
                  <a:lnTo>
                    <a:pt x="732337" y="10807"/>
                  </a:lnTo>
                  <a:lnTo>
                    <a:pt x="720115" y="0"/>
                  </a:lnTo>
                  <a:close/>
                </a:path>
                <a:path w="965834" h="434339">
                  <a:moveTo>
                    <a:pt x="732337" y="10807"/>
                  </a:moveTo>
                  <a:lnTo>
                    <a:pt x="716025" y="10807"/>
                  </a:lnTo>
                  <a:lnTo>
                    <a:pt x="949261" y="217055"/>
                  </a:lnTo>
                  <a:lnTo>
                    <a:pt x="716025" y="423316"/>
                  </a:lnTo>
                  <a:lnTo>
                    <a:pt x="732322" y="423316"/>
                  </a:lnTo>
                  <a:lnTo>
                    <a:pt x="965568" y="217055"/>
                  </a:lnTo>
                  <a:lnTo>
                    <a:pt x="732337" y="10807"/>
                  </a:lnTo>
                  <a:close/>
                </a:path>
                <a:path w="965834" h="434339">
                  <a:moveTo>
                    <a:pt x="689990" y="33820"/>
                  </a:moveTo>
                  <a:lnTo>
                    <a:pt x="275577" y="33820"/>
                  </a:lnTo>
                  <a:lnTo>
                    <a:pt x="68364" y="217055"/>
                  </a:lnTo>
                  <a:lnTo>
                    <a:pt x="275577" y="400291"/>
                  </a:lnTo>
                  <a:lnTo>
                    <a:pt x="689990" y="400291"/>
                  </a:lnTo>
                  <a:lnTo>
                    <a:pt x="702198" y="389496"/>
                  </a:lnTo>
                  <a:lnTo>
                    <a:pt x="279666" y="389496"/>
                  </a:lnTo>
                  <a:lnTo>
                    <a:pt x="84670" y="217055"/>
                  </a:lnTo>
                  <a:lnTo>
                    <a:pt x="279666" y="44627"/>
                  </a:lnTo>
                  <a:lnTo>
                    <a:pt x="702212" y="44627"/>
                  </a:lnTo>
                  <a:lnTo>
                    <a:pt x="689990" y="33820"/>
                  </a:lnTo>
                  <a:close/>
                </a:path>
                <a:path w="965834" h="434339">
                  <a:moveTo>
                    <a:pt x="702212" y="44627"/>
                  </a:moveTo>
                  <a:lnTo>
                    <a:pt x="685901" y="44627"/>
                  </a:lnTo>
                  <a:lnTo>
                    <a:pt x="880884" y="217055"/>
                  </a:lnTo>
                  <a:lnTo>
                    <a:pt x="685901" y="389496"/>
                  </a:lnTo>
                  <a:lnTo>
                    <a:pt x="702198" y="389496"/>
                  </a:lnTo>
                  <a:lnTo>
                    <a:pt x="897204" y="217055"/>
                  </a:lnTo>
                  <a:lnTo>
                    <a:pt x="702212" y="44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4">
              <a:extLst>
                <a:ext uri="{FF2B5EF4-FFF2-40B4-BE49-F238E27FC236}">
                  <a16:creationId xmlns:a16="http://schemas.microsoft.com/office/drawing/2014/main" id="{7C6B86B8-F7D6-4EDB-90CA-FCD41CE93615}"/>
                </a:ext>
              </a:extLst>
            </p:cNvPr>
            <p:cNvSpPr/>
            <p:nvPr/>
          </p:nvSpPr>
          <p:spPr>
            <a:xfrm>
              <a:off x="5626773" y="2460929"/>
              <a:ext cx="3029585" cy="1216660"/>
            </a:xfrm>
            <a:custGeom>
              <a:avLst/>
              <a:gdLst/>
              <a:ahLst/>
              <a:cxnLst/>
              <a:rect l="l" t="t" r="r" b="b"/>
              <a:pathLst>
                <a:path w="3029584" h="1216660">
                  <a:moveTo>
                    <a:pt x="7772" y="1132408"/>
                  </a:moveTo>
                  <a:lnTo>
                    <a:pt x="1663" y="1130300"/>
                  </a:lnTo>
                  <a:lnTo>
                    <a:pt x="0" y="1131570"/>
                  </a:lnTo>
                  <a:lnTo>
                    <a:pt x="7772" y="1132408"/>
                  </a:lnTo>
                  <a:close/>
                </a:path>
                <a:path w="3029584" h="1216660">
                  <a:moveTo>
                    <a:pt x="9029" y="1132840"/>
                  </a:moveTo>
                  <a:lnTo>
                    <a:pt x="8432" y="1132484"/>
                  </a:lnTo>
                  <a:lnTo>
                    <a:pt x="7772" y="1132408"/>
                  </a:lnTo>
                  <a:lnTo>
                    <a:pt x="9029" y="1132840"/>
                  </a:lnTo>
                  <a:close/>
                </a:path>
                <a:path w="3029584" h="1216660">
                  <a:moveTo>
                    <a:pt x="11785" y="1132840"/>
                  </a:moveTo>
                  <a:lnTo>
                    <a:pt x="10045" y="1132649"/>
                  </a:lnTo>
                  <a:lnTo>
                    <a:pt x="9690" y="1132840"/>
                  </a:lnTo>
                  <a:lnTo>
                    <a:pt x="11785" y="1132840"/>
                  </a:lnTo>
                  <a:close/>
                </a:path>
                <a:path w="3029584" h="1216660">
                  <a:moveTo>
                    <a:pt x="14833" y="1127823"/>
                  </a:moveTo>
                  <a:lnTo>
                    <a:pt x="7493" y="1126705"/>
                  </a:lnTo>
                  <a:lnTo>
                    <a:pt x="10109" y="1127226"/>
                  </a:lnTo>
                  <a:lnTo>
                    <a:pt x="12496" y="1127544"/>
                  </a:lnTo>
                  <a:lnTo>
                    <a:pt x="14833" y="1127823"/>
                  </a:lnTo>
                  <a:close/>
                </a:path>
                <a:path w="3029584" h="1216660">
                  <a:moveTo>
                    <a:pt x="27673" y="1129779"/>
                  </a:moveTo>
                  <a:lnTo>
                    <a:pt x="23101" y="1128699"/>
                  </a:lnTo>
                  <a:lnTo>
                    <a:pt x="19062" y="1128331"/>
                  </a:lnTo>
                  <a:lnTo>
                    <a:pt x="14833" y="1127823"/>
                  </a:lnTo>
                  <a:lnTo>
                    <a:pt x="27673" y="1129779"/>
                  </a:lnTo>
                  <a:close/>
                </a:path>
                <a:path w="3029584" h="1216660">
                  <a:moveTo>
                    <a:pt x="45986" y="1139190"/>
                  </a:moveTo>
                  <a:lnTo>
                    <a:pt x="43395" y="1138186"/>
                  </a:lnTo>
                  <a:lnTo>
                    <a:pt x="42291" y="1137920"/>
                  </a:lnTo>
                  <a:lnTo>
                    <a:pt x="45986" y="1139190"/>
                  </a:lnTo>
                  <a:close/>
                </a:path>
                <a:path w="3029584" h="1216660">
                  <a:moveTo>
                    <a:pt x="50838" y="1141730"/>
                  </a:moveTo>
                  <a:lnTo>
                    <a:pt x="49212" y="1140790"/>
                  </a:lnTo>
                  <a:lnTo>
                    <a:pt x="48450" y="1140460"/>
                  </a:lnTo>
                  <a:lnTo>
                    <a:pt x="50838" y="1141730"/>
                  </a:lnTo>
                  <a:close/>
                </a:path>
                <a:path w="3029584" h="1216660">
                  <a:moveTo>
                    <a:pt x="57365" y="1144270"/>
                  </a:moveTo>
                  <a:lnTo>
                    <a:pt x="50596" y="1141730"/>
                  </a:lnTo>
                  <a:lnTo>
                    <a:pt x="38862" y="1140460"/>
                  </a:lnTo>
                  <a:lnTo>
                    <a:pt x="44869" y="1141730"/>
                  </a:lnTo>
                  <a:lnTo>
                    <a:pt x="49898" y="1143000"/>
                  </a:lnTo>
                  <a:lnTo>
                    <a:pt x="48018" y="1141730"/>
                  </a:lnTo>
                  <a:lnTo>
                    <a:pt x="51346" y="1143000"/>
                  </a:lnTo>
                  <a:lnTo>
                    <a:pt x="57365" y="1144270"/>
                  </a:lnTo>
                  <a:close/>
                </a:path>
                <a:path w="3029584" h="1216660">
                  <a:moveTo>
                    <a:pt x="121920" y="1161884"/>
                  </a:moveTo>
                  <a:lnTo>
                    <a:pt x="118059" y="1160780"/>
                  </a:lnTo>
                  <a:lnTo>
                    <a:pt x="114350" y="1160780"/>
                  </a:lnTo>
                  <a:lnTo>
                    <a:pt x="121920" y="1161884"/>
                  </a:lnTo>
                  <a:close/>
                </a:path>
                <a:path w="3029584" h="1216660">
                  <a:moveTo>
                    <a:pt x="123088" y="1162050"/>
                  </a:moveTo>
                  <a:lnTo>
                    <a:pt x="121920" y="1161884"/>
                  </a:lnTo>
                  <a:lnTo>
                    <a:pt x="122516" y="1162050"/>
                  </a:lnTo>
                  <a:lnTo>
                    <a:pt x="123088" y="1162050"/>
                  </a:lnTo>
                  <a:close/>
                </a:path>
                <a:path w="3029584" h="1216660">
                  <a:moveTo>
                    <a:pt x="169608" y="1170940"/>
                  </a:moveTo>
                  <a:lnTo>
                    <a:pt x="169430" y="1170825"/>
                  </a:lnTo>
                  <a:lnTo>
                    <a:pt x="168808" y="1170724"/>
                  </a:lnTo>
                  <a:lnTo>
                    <a:pt x="169608" y="1170940"/>
                  </a:lnTo>
                  <a:close/>
                </a:path>
                <a:path w="3029584" h="1216660">
                  <a:moveTo>
                    <a:pt x="465899" y="1211580"/>
                  </a:moveTo>
                  <a:lnTo>
                    <a:pt x="461810" y="1210487"/>
                  </a:lnTo>
                  <a:lnTo>
                    <a:pt x="456920" y="1211580"/>
                  </a:lnTo>
                  <a:lnTo>
                    <a:pt x="465899" y="1211580"/>
                  </a:lnTo>
                  <a:close/>
                </a:path>
                <a:path w="3029584" h="1216660">
                  <a:moveTo>
                    <a:pt x="666013" y="1188720"/>
                  </a:moveTo>
                  <a:lnTo>
                    <a:pt x="663041" y="1189990"/>
                  </a:lnTo>
                  <a:lnTo>
                    <a:pt x="665416" y="1190307"/>
                  </a:lnTo>
                  <a:lnTo>
                    <a:pt x="666013" y="1188720"/>
                  </a:lnTo>
                  <a:close/>
                </a:path>
                <a:path w="3029584" h="1216660">
                  <a:moveTo>
                    <a:pt x="707898" y="1188720"/>
                  </a:moveTo>
                  <a:lnTo>
                    <a:pt x="707326" y="1188720"/>
                  </a:lnTo>
                  <a:lnTo>
                    <a:pt x="707898" y="1188720"/>
                  </a:lnTo>
                  <a:close/>
                </a:path>
                <a:path w="3029584" h="1216660">
                  <a:moveTo>
                    <a:pt x="710730" y="1188402"/>
                  </a:moveTo>
                  <a:lnTo>
                    <a:pt x="709498" y="1188427"/>
                  </a:lnTo>
                  <a:lnTo>
                    <a:pt x="708571" y="1188491"/>
                  </a:lnTo>
                  <a:lnTo>
                    <a:pt x="707898" y="1188580"/>
                  </a:lnTo>
                  <a:lnTo>
                    <a:pt x="709815" y="1188453"/>
                  </a:lnTo>
                  <a:lnTo>
                    <a:pt x="710730" y="1188402"/>
                  </a:lnTo>
                  <a:close/>
                </a:path>
                <a:path w="3029584" h="1216660">
                  <a:moveTo>
                    <a:pt x="848817" y="1210310"/>
                  </a:moveTo>
                  <a:lnTo>
                    <a:pt x="838263" y="1211287"/>
                  </a:lnTo>
                  <a:lnTo>
                    <a:pt x="837730" y="1211580"/>
                  </a:lnTo>
                  <a:lnTo>
                    <a:pt x="848817" y="1210310"/>
                  </a:lnTo>
                  <a:close/>
                </a:path>
                <a:path w="3029584" h="1216660">
                  <a:moveTo>
                    <a:pt x="936536" y="1176020"/>
                  </a:moveTo>
                  <a:lnTo>
                    <a:pt x="932027" y="1177290"/>
                  </a:lnTo>
                  <a:lnTo>
                    <a:pt x="935037" y="1177290"/>
                  </a:lnTo>
                  <a:lnTo>
                    <a:pt x="936536" y="1176020"/>
                  </a:lnTo>
                  <a:close/>
                </a:path>
                <a:path w="3029584" h="1216660">
                  <a:moveTo>
                    <a:pt x="952131" y="1174750"/>
                  </a:moveTo>
                  <a:lnTo>
                    <a:pt x="950391" y="1176020"/>
                  </a:lnTo>
                  <a:lnTo>
                    <a:pt x="950531" y="1175981"/>
                  </a:lnTo>
                  <a:lnTo>
                    <a:pt x="952131" y="1174750"/>
                  </a:lnTo>
                  <a:close/>
                </a:path>
                <a:path w="3029584" h="1216660">
                  <a:moveTo>
                    <a:pt x="1015974" y="1167130"/>
                  </a:moveTo>
                  <a:lnTo>
                    <a:pt x="1013968" y="1167130"/>
                  </a:lnTo>
                  <a:lnTo>
                    <a:pt x="1013701" y="1167333"/>
                  </a:lnTo>
                  <a:lnTo>
                    <a:pt x="1015974" y="1167130"/>
                  </a:lnTo>
                  <a:close/>
                </a:path>
                <a:path w="3029584" h="1216660">
                  <a:moveTo>
                    <a:pt x="1022019" y="1165415"/>
                  </a:moveTo>
                  <a:lnTo>
                    <a:pt x="1018794" y="1165682"/>
                  </a:lnTo>
                  <a:lnTo>
                    <a:pt x="1017117" y="1165987"/>
                  </a:lnTo>
                  <a:lnTo>
                    <a:pt x="1015974" y="1166291"/>
                  </a:lnTo>
                  <a:lnTo>
                    <a:pt x="1017968" y="1165999"/>
                  </a:lnTo>
                  <a:lnTo>
                    <a:pt x="1019886" y="1165733"/>
                  </a:lnTo>
                  <a:lnTo>
                    <a:pt x="1022019" y="1165415"/>
                  </a:lnTo>
                  <a:close/>
                </a:path>
                <a:path w="3029584" h="1216660">
                  <a:moveTo>
                    <a:pt x="1045845" y="1164158"/>
                  </a:moveTo>
                  <a:lnTo>
                    <a:pt x="1044600" y="1164424"/>
                  </a:lnTo>
                  <a:lnTo>
                    <a:pt x="1044778" y="1164399"/>
                  </a:lnTo>
                  <a:lnTo>
                    <a:pt x="1045159" y="1164323"/>
                  </a:lnTo>
                  <a:lnTo>
                    <a:pt x="1045451" y="1164259"/>
                  </a:lnTo>
                  <a:lnTo>
                    <a:pt x="1045845" y="1164158"/>
                  </a:lnTo>
                  <a:close/>
                </a:path>
                <a:path w="3029584" h="1216660">
                  <a:moveTo>
                    <a:pt x="1142809" y="1178560"/>
                  </a:moveTo>
                  <a:lnTo>
                    <a:pt x="927531" y="1178560"/>
                  </a:lnTo>
                  <a:lnTo>
                    <a:pt x="915517" y="1178560"/>
                  </a:lnTo>
                  <a:lnTo>
                    <a:pt x="902296" y="1179830"/>
                  </a:lnTo>
                  <a:lnTo>
                    <a:pt x="882116" y="1179830"/>
                  </a:lnTo>
                  <a:lnTo>
                    <a:pt x="870140" y="1181100"/>
                  </a:lnTo>
                  <a:lnTo>
                    <a:pt x="842556" y="1183640"/>
                  </a:lnTo>
                  <a:lnTo>
                    <a:pt x="827582" y="1183640"/>
                  </a:lnTo>
                  <a:lnTo>
                    <a:pt x="796861" y="1186180"/>
                  </a:lnTo>
                  <a:lnTo>
                    <a:pt x="767194" y="1186180"/>
                  </a:lnTo>
                  <a:lnTo>
                    <a:pt x="761923" y="1187450"/>
                  </a:lnTo>
                  <a:lnTo>
                    <a:pt x="750912" y="1188720"/>
                  </a:lnTo>
                  <a:lnTo>
                    <a:pt x="742315" y="1188720"/>
                  </a:lnTo>
                  <a:lnTo>
                    <a:pt x="733094" y="1187450"/>
                  </a:lnTo>
                  <a:lnTo>
                    <a:pt x="726465" y="1188720"/>
                  </a:lnTo>
                  <a:lnTo>
                    <a:pt x="719810" y="1188720"/>
                  </a:lnTo>
                  <a:lnTo>
                    <a:pt x="713244" y="1189990"/>
                  </a:lnTo>
                  <a:lnTo>
                    <a:pt x="706996" y="1189990"/>
                  </a:lnTo>
                  <a:lnTo>
                    <a:pt x="707288" y="1188834"/>
                  </a:lnTo>
                  <a:lnTo>
                    <a:pt x="701306" y="1189990"/>
                  </a:lnTo>
                  <a:lnTo>
                    <a:pt x="688505" y="1189990"/>
                  </a:lnTo>
                  <a:lnTo>
                    <a:pt x="682256" y="1191260"/>
                  </a:lnTo>
                  <a:lnTo>
                    <a:pt x="672528" y="1191260"/>
                  </a:lnTo>
                  <a:lnTo>
                    <a:pt x="665416" y="1190307"/>
                  </a:lnTo>
                  <a:lnTo>
                    <a:pt x="665073" y="1191260"/>
                  </a:lnTo>
                  <a:lnTo>
                    <a:pt x="645375" y="1188720"/>
                  </a:lnTo>
                  <a:lnTo>
                    <a:pt x="565353" y="1187450"/>
                  </a:lnTo>
                  <a:lnTo>
                    <a:pt x="546277" y="1187450"/>
                  </a:lnTo>
                  <a:lnTo>
                    <a:pt x="503885" y="1184910"/>
                  </a:lnTo>
                  <a:lnTo>
                    <a:pt x="431990" y="1182370"/>
                  </a:lnTo>
                  <a:lnTo>
                    <a:pt x="380568" y="1178560"/>
                  </a:lnTo>
                  <a:lnTo>
                    <a:pt x="327672" y="1173480"/>
                  </a:lnTo>
                  <a:lnTo>
                    <a:pt x="288010" y="1169670"/>
                  </a:lnTo>
                  <a:lnTo>
                    <a:pt x="248831" y="1164590"/>
                  </a:lnTo>
                  <a:lnTo>
                    <a:pt x="223215" y="1162050"/>
                  </a:lnTo>
                  <a:lnTo>
                    <a:pt x="182194" y="1155700"/>
                  </a:lnTo>
                  <a:lnTo>
                    <a:pt x="150977" y="1150620"/>
                  </a:lnTo>
                  <a:lnTo>
                    <a:pt x="128816" y="1148080"/>
                  </a:lnTo>
                  <a:lnTo>
                    <a:pt x="114884" y="1145540"/>
                  </a:lnTo>
                  <a:lnTo>
                    <a:pt x="107911" y="1144270"/>
                  </a:lnTo>
                  <a:lnTo>
                    <a:pt x="88493" y="1140460"/>
                  </a:lnTo>
                  <a:lnTo>
                    <a:pt x="70637" y="1137920"/>
                  </a:lnTo>
                  <a:lnTo>
                    <a:pt x="65887" y="1136802"/>
                  </a:lnTo>
                  <a:lnTo>
                    <a:pt x="65887" y="1146810"/>
                  </a:lnTo>
                  <a:lnTo>
                    <a:pt x="65341" y="1148080"/>
                  </a:lnTo>
                  <a:lnTo>
                    <a:pt x="60350" y="1146162"/>
                  </a:lnTo>
                  <a:lnTo>
                    <a:pt x="65887" y="1146810"/>
                  </a:lnTo>
                  <a:lnTo>
                    <a:pt x="65887" y="1136802"/>
                  </a:lnTo>
                  <a:lnTo>
                    <a:pt x="54457" y="1134110"/>
                  </a:lnTo>
                  <a:lnTo>
                    <a:pt x="40081" y="1132840"/>
                  </a:lnTo>
                  <a:lnTo>
                    <a:pt x="33870" y="1131570"/>
                  </a:lnTo>
                  <a:lnTo>
                    <a:pt x="27673" y="1130300"/>
                  </a:lnTo>
                  <a:lnTo>
                    <a:pt x="23469" y="1130300"/>
                  </a:lnTo>
                  <a:lnTo>
                    <a:pt x="12242" y="1129030"/>
                  </a:lnTo>
                  <a:lnTo>
                    <a:pt x="16205" y="1130300"/>
                  </a:lnTo>
                  <a:lnTo>
                    <a:pt x="7569" y="1129030"/>
                  </a:lnTo>
                  <a:lnTo>
                    <a:pt x="4064" y="1126490"/>
                  </a:lnTo>
                  <a:lnTo>
                    <a:pt x="2171" y="1126490"/>
                  </a:lnTo>
                  <a:lnTo>
                    <a:pt x="6515" y="1129030"/>
                  </a:lnTo>
                  <a:lnTo>
                    <a:pt x="4889" y="1130300"/>
                  </a:lnTo>
                  <a:lnTo>
                    <a:pt x="8432" y="1132484"/>
                  </a:lnTo>
                  <a:lnTo>
                    <a:pt x="10045" y="1132649"/>
                  </a:lnTo>
                  <a:lnTo>
                    <a:pt x="12192" y="1131570"/>
                  </a:lnTo>
                  <a:lnTo>
                    <a:pt x="18046" y="1134110"/>
                  </a:lnTo>
                  <a:lnTo>
                    <a:pt x="18491" y="1134110"/>
                  </a:lnTo>
                  <a:lnTo>
                    <a:pt x="19443" y="1134364"/>
                  </a:lnTo>
                  <a:lnTo>
                    <a:pt x="20447" y="1134592"/>
                  </a:lnTo>
                  <a:lnTo>
                    <a:pt x="18694" y="1134110"/>
                  </a:lnTo>
                  <a:lnTo>
                    <a:pt x="21183" y="1134110"/>
                  </a:lnTo>
                  <a:lnTo>
                    <a:pt x="22453" y="1134948"/>
                  </a:lnTo>
                  <a:lnTo>
                    <a:pt x="22263" y="1134922"/>
                  </a:lnTo>
                  <a:lnTo>
                    <a:pt x="21361" y="1134783"/>
                  </a:lnTo>
                  <a:lnTo>
                    <a:pt x="20447" y="1134592"/>
                  </a:lnTo>
                  <a:lnTo>
                    <a:pt x="22999" y="1135303"/>
                  </a:lnTo>
                  <a:lnTo>
                    <a:pt x="23126" y="1135380"/>
                  </a:lnTo>
                  <a:lnTo>
                    <a:pt x="23977" y="1135570"/>
                  </a:lnTo>
                  <a:lnTo>
                    <a:pt x="24168" y="1135621"/>
                  </a:lnTo>
                  <a:lnTo>
                    <a:pt x="28854" y="1136650"/>
                  </a:lnTo>
                  <a:lnTo>
                    <a:pt x="32969" y="1134110"/>
                  </a:lnTo>
                  <a:lnTo>
                    <a:pt x="43395" y="1138186"/>
                  </a:lnTo>
                  <a:lnTo>
                    <a:pt x="53111" y="1140460"/>
                  </a:lnTo>
                  <a:lnTo>
                    <a:pt x="48653" y="1140460"/>
                  </a:lnTo>
                  <a:lnTo>
                    <a:pt x="49212" y="1140790"/>
                  </a:lnTo>
                  <a:lnTo>
                    <a:pt x="57365" y="1144270"/>
                  </a:lnTo>
                  <a:lnTo>
                    <a:pt x="55473" y="1144270"/>
                  </a:lnTo>
                  <a:lnTo>
                    <a:pt x="55079" y="1145540"/>
                  </a:lnTo>
                  <a:lnTo>
                    <a:pt x="59626" y="1146073"/>
                  </a:lnTo>
                  <a:lnTo>
                    <a:pt x="62941" y="1148080"/>
                  </a:lnTo>
                  <a:lnTo>
                    <a:pt x="76733" y="1149350"/>
                  </a:lnTo>
                  <a:lnTo>
                    <a:pt x="78828" y="1151890"/>
                  </a:lnTo>
                  <a:lnTo>
                    <a:pt x="91732" y="1151890"/>
                  </a:lnTo>
                  <a:lnTo>
                    <a:pt x="97548" y="1155700"/>
                  </a:lnTo>
                  <a:lnTo>
                    <a:pt x="87668" y="1153160"/>
                  </a:lnTo>
                  <a:lnTo>
                    <a:pt x="98285" y="1156970"/>
                  </a:lnTo>
                  <a:lnTo>
                    <a:pt x="96596" y="1156970"/>
                  </a:lnTo>
                  <a:lnTo>
                    <a:pt x="102641" y="1158240"/>
                  </a:lnTo>
                  <a:lnTo>
                    <a:pt x="120853" y="1160780"/>
                  </a:lnTo>
                  <a:lnTo>
                    <a:pt x="123088" y="1162050"/>
                  </a:lnTo>
                  <a:lnTo>
                    <a:pt x="128104" y="1162050"/>
                  </a:lnTo>
                  <a:lnTo>
                    <a:pt x="130111" y="1163320"/>
                  </a:lnTo>
                  <a:lnTo>
                    <a:pt x="146215" y="1165860"/>
                  </a:lnTo>
                  <a:lnTo>
                    <a:pt x="145300" y="1167130"/>
                  </a:lnTo>
                  <a:lnTo>
                    <a:pt x="153543" y="1168400"/>
                  </a:lnTo>
                  <a:lnTo>
                    <a:pt x="158838" y="1168400"/>
                  </a:lnTo>
                  <a:lnTo>
                    <a:pt x="162179" y="1169670"/>
                  </a:lnTo>
                  <a:lnTo>
                    <a:pt x="168808" y="1170724"/>
                  </a:lnTo>
                  <a:lnTo>
                    <a:pt x="160375" y="1168450"/>
                  </a:lnTo>
                  <a:lnTo>
                    <a:pt x="167728" y="1169670"/>
                  </a:lnTo>
                  <a:lnTo>
                    <a:pt x="169430" y="1170825"/>
                  </a:lnTo>
                  <a:lnTo>
                    <a:pt x="178142" y="1172210"/>
                  </a:lnTo>
                  <a:lnTo>
                    <a:pt x="176631" y="1172210"/>
                  </a:lnTo>
                  <a:lnTo>
                    <a:pt x="174828" y="1173480"/>
                  </a:lnTo>
                  <a:lnTo>
                    <a:pt x="168884" y="1172210"/>
                  </a:lnTo>
                  <a:lnTo>
                    <a:pt x="197802" y="1178560"/>
                  </a:lnTo>
                  <a:lnTo>
                    <a:pt x="222758" y="1183640"/>
                  </a:lnTo>
                  <a:lnTo>
                    <a:pt x="247167" y="1187450"/>
                  </a:lnTo>
                  <a:lnTo>
                    <a:pt x="274434" y="1191260"/>
                  </a:lnTo>
                  <a:lnTo>
                    <a:pt x="279908" y="1192530"/>
                  </a:lnTo>
                  <a:lnTo>
                    <a:pt x="270332" y="1191260"/>
                  </a:lnTo>
                  <a:lnTo>
                    <a:pt x="266268" y="1191260"/>
                  </a:lnTo>
                  <a:lnTo>
                    <a:pt x="285127" y="1193800"/>
                  </a:lnTo>
                  <a:lnTo>
                    <a:pt x="314604" y="1198880"/>
                  </a:lnTo>
                  <a:lnTo>
                    <a:pt x="331076" y="1201420"/>
                  </a:lnTo>
                  <a:lnTo>
                    <a:pt x="331597" y="1200150"/>
                  </a:lnTo>
                  <a:lnTo>
                    <a:pt x="358355" y="1203960"/>
                  </a:lnTo>
                  <a:lnTo>
                    <a:pt x="445820" y="1211580"/>
                  </a:lnTo>
                  <a:lnTo>
                    <a:pt x="441210" y="1210310"/>
                  </a:lnTo>
                  <a:lnTo>
                    <a:pt x="461162" y="1210310"/>
                  </a:lnTo>
                  <a:lnTo>
                    <a:pt x="461810" y="1210487"/>
                  </a:lnTo>
                  <a:lnTo>
                    <a:pt x="462584" y="1210310"/>
                  </a:lnTo>
                  <a:lnTo>
                    <a:pt x="476694" y="1211580"/>
                  </a:lnTo>
                  <a:lnTo>
                    <a:pt x="493687" y="1212850"/>
                  </a:lnTo>
                  <a:lnTo>
                    <a:pt x="555675" y="1216660"/>
                  </a:lnTo>
                  <a:lnTo>
                    <a:pt x="677900" y="1216660"/>
                  </a:lnTo>
                  <a:lnTo>
                    <a:pt x="793038" y="1214120"/>
                  </a:lnTo>
                  <a:lnTo>
                    <a:pt x="807186" y="1214120"/>
                  </a:lnTo>
                  <a:lnTo>
                    <a:pt x="838263" y="1211287"/>
                  </a:lnTo>
                  <a:lnTo>
                    <a:pt x="840028" y="1210310"/>
                  </a:lnTo>
                  <a:lnTo>
                    <a:pt x="842327" y="1209040"/>
                  </a:lnTo>
                  <a:lnTo>
                    <a:pt x="866990" y="1209040"/>
                  </a:lnTo>
                  <a:lnTo>
                    <a:pt x="897280" y="1206500"/>
                  </a:lnTo>
                  <a:lnTo>
                    <a:pt x="913841" y="1206500"/>
                  </a:lnTo>
                  <a:lnTo>
                    <a:pt x="944791" y="1203960"/>
                  </a:lnTo>
                  <a:lnTo>
                    <a:pt x="974648" y="1200150"/>
                  </a:lnTo>
                  <a:lnTo>
                    <a:pt x="1003909" y="1197610"/>
                  </a:lnTo>
                  <a:lnTo>
                    <a:pt x="1033081" y="1193800"/>
                  </a:lnTo>
                  <a:lnTo>
                    <a:pt x="1041387" y="1193800"/>
                  </a:lnTo>
                  <a:lnTo>
                    <a:pt x="1047546" y="1192530"/>
                  </a:lnTo>
                  <a:lnTo>
                    <a:pt x="1058684" y="1191260"/>
                  </a:lnTo>
                  <a:lnTo>
                    <a:pt x="1069936" y="1189990"/>
                  </a:lnTo>
                  <a:lnTo>
                    <a:pt x="1079995" y="1188720"/>
                  </a:lnTo>
                  <a:lnTo>
                    <a:pt x="1087793" y="1187450"/>
                  </a:lnTo>
                  <a:lnTo>
                    <a:pt x="1088186" y="1186180"/>
                  </a:lnTo>
                  <a:lnTo>
                    <a:pt x="1096784" y="1184910"/>
                  </a:lnTo>
                  <a:lnTo>
                    <a:pt x="1092771" y="1186180"/>
                  </a:lnTo>
                  <a:lnTo>
                    <a:pt x="1101509" y="1184910"/>
                  </a:lnTo>
                  <a:lnTo>
                    <a:pt x="1101331" y="1184910"/>
                  </a:lnTo>
                  <a:lnTo>
                    <a:pt x="1111478" y="1182370"/>
                  </a:lnTo>
                  <a:lnTo>
                    <a:pt x="1115072" y="1182370"/>
                  </a:lnTo>
                  <a:lnTo>
                    <a:pt x="1124242" y="1181100"/>
                  </a:lnTo>
                  <a:lnTo>
                    <a:pt x="1134846" y="1179830"/>
                  </a:lnTo>
                  <a:lnTo>
                    <a:pt x="1142809" y="1178560"/>
                  </a:lnTo>
                  <a:close/>
                </a:path>
                <a:path w="3029584" h="1216660">
                  <a:moveTo>
                    <a:pt x="1206614" y="1168400"/>
                  </a:moveTo>
                  <a:lnTo>
                    <a:pt x="1012355" y="1168400"/>
                  </a:lnTo>
                  <a:lnTo>
                    <a:pt x="1002055" y="1168400"/>
                  </a:lnTo>
                  <a:lnTo>
                    <a:pt x="989888" y="1170940"/>
                  </a:lnTo>
                  <a:lnTo>
                    <a:pt x="977722" y="1172210"/>
                  </a:lnTo>
                  <a:lnTo>
                    <a:pt x="963815" y="1174750"/>
                  </a:lnTo>
                  <a:lnTo>
                    <a:pt x="965962" y="1172210"/>
                  </a:lnTo>
                  <a:lnTo>
                    <a:pt x="950531" y="1175981"/>
                  </a:lnTo>
                  <a:lnTo>
                    <a:pt x="950391" y="1176020"/>
                  </a:lnTo>
                  <a:lnTo>
                    <a:pt x="945857" y="1176020"/>
                  </a:lnTo>
                  <a:lnTo>
                    <a:pt x="935037" y="1177290"/>
                  </a:lnTo>
                  <a:lnTo>
                    <a:pt x="1150962" y="1177290"/>
                  </a:lnTo>
                  <a:lnTo>
                    <a:pt x="1167295" y="1174750"/>
                  </a:lnTo>
                  <a:lnTo>
                    <a:pt x="1191793" y="1170940"/>
                  </a:lnTo>
                  <a:lnTo>
                    <a:pt x="1197114" y="1169670"/>
                  </a:lnTo>
                  <a:lnTo>
                    <a:pt x="1206614" y="1168400"/>
                  </a:lnTo>
                  <a:close/>
                </a:path>
                <a:path w="3029584" h="1216660">
                  <a:moveTo>
                    <a:pt x="1351178" y="1139151"/>
                  </a:moveTo>
                  <a:lnTo>
                    <a:pt x="1350987" y="1139190"/>
                  </a:lnTo>
                  <a:lnTo>
                    <a:pt x="1350581" y="1139342"/>
                  </a:lnTo>
                  <a:lnTo>
                    <a:pt x="1351140" y="1139190"/>
                  </a:lnTo>
                  <a:close/>
                </a:path>
                <a:path w="3029584" h="1216660">
                  <a:moveTo>
                    <a:pt x="1572552" y="1049959"/>
                  </a:moveTo>
                  <a:lnTo>
                    <a:pt x="1571663" y="1050366"/>
                  </a:lnTo>
                  <a:lnTo>
                    <a:pt x="1571548" y="1050505"/>
                  </a:lnTo>
                  <a:lnTo>
                    <a:pt x="1571675" y="1050569"/>
                  </a:lnTo>
                  <a:lnTo>
                    <a:pt x="1572552" y="1049959"/>
                  </a:lnTo>
                  <a:close/>
                </a:path>
                <a:path w="3029584" h="1216660">
                  <a:moveTo>
                    <a:pt x="1588757" y="1075283"/>
                  </a:moveTo>
                  <a:lnTo>
                    <a:pt x="1581835" y="1076960"/>
                  </a:lnTo>
                  <a:lnTo>
                    <a:pt x="1577073" y="1079500"/>
                  </a:lnTo>
                  <a:lnTo>
                    <a:pt x="1583791" y="1076960"/>
                  </a:lnTo>
                  <a:lnTo>
                    <a:pt x="1588757" y="1075283"/>
                  </a:lnTo>
                  <a:close/>
                </a:path>
                <a:path w="3029584" h="1216660">
                  <a:moveTo>
                    <a:pt x="1592326" y="1074420"/>
                  </a:moveTo>
                  <a:lnTo>
                    <a:pt x="1591856" y="1074153"/>
                  </a:lnTo>
                  <a:lnTo>
                    <a:pt x="1591310" y="1074420"/>
                  </a:lnTo>
                  <a:lnTo>
                    <a:pt x="1588757" y="1075283"/>
                  </a:lnTo>
                  <a:lnTo>
                    <a:pt x="1592326" y="1074420"/>
                  </a:lnTo>
                  <a:close/>
                </a:path>
                <a:path w="3029584" h="1216660">
                  <a:moveTo>
                    <a:pt x="1612328" y="1066800"/>
                  </a:moveTo>
                  <a:lnTo>
                    <a:pt x="1607642" y="1068070"/>
                  </a:lnTo>
                  <a:lnTo>
                    <a:pt x="1606562" y="1068070"/>
                  </a:lnTo>
                  <a:lnTo>
                    <a:pt x="1604187" y="1069340"/>
                  </a:lnTo>
                  <a:lnTo>
                    <a:pt x="1612328" y="1066800"/>
                  </a:lnTo>
                  <a:close/>
                </a:path>
                <a:path w="3029584" h="1216660">
                  <a:moveTo>
                    <a:pt x="1618627" y="1064260"/>
                  </a:moveTo>
                  <a:lnTo>
                    <a:pt x="1535417" y="1064260"/>
                  </a:lnTo>
                  <a:lnTo>
                    <a:pt x="1533525" y="1064260"/>
                  </a:lnTo>
                  <a:lnTo>
                    <a:pt x="1506194" y="1071880"/>
                  </a:lnTo>
                  <a:lnTo>
                    <a:pt x="1511973" y="1070610"/>
                  </a:lnTo>
                  <a:lnTo>
                    <a:pt x="1512963" y="1070610"/>
                  </a:lnTo>
                  <a:lnTo>
                    <a:pt x="1502232" y="1074420"/>
                  </a:lnTo>
                  <a:lnTo>
                    <a:pt x="1496479" y="1075690"/>
                  </a:lnTo>
                  <a:lnTo>
                    <a:pt x="1503641" y="1073150"/>
                  </a:lnTo>
                  <a:lnTo>
                    <a:pt x="1496695" y="1074420"/>
                  </a:lnTo>
                  <a:lnTo>
                    <a:pt x="1493342" y="1074420"/>
                  </a:lnTo>
                  <a:lnTo>
                    <a:pt x="1488567" y="1075690"/>
                  </a:lnTo>
                  <a:lnTo>
                    <a:pt x="1497863" y="1074420"/>
                  </a:lnTo>
                  <a:lnTo>
                    <a:pt x="1495412" y="1075690"/>
                  </a:lnTo>
                  <a:lnTo>
                    <a:pt x="1489392" y="1076960"/>
                  </a:lnTo>
                  <a:lnTo>
                    <a:pt x="1476375" y="1082040"/>
                  </a:lnTo>
                  <a:lnTo>
                    <a:pt x="1472971" y="1082040"/>
                  </a:lnTo>
                  <a:lnTo>
                    <a:pt x="1476565" y="1080770"/>
                  </a:lnTo>
                  <a:lnTo>
                    <a:pt x="1468259" y="1083310"/>
                  </a:lnTo>
                  <a:lnTo>
                    <a:pt x="1463916" y="1083310"/>
                  </a:lnTo>
                  <a:lnTo>
                    <a:pt x="1455661" y="1084580"/>
                  </a:lnTo>
                  <a:lnTo>
                    <a:pt x="1448422" y="1088390"/>
                  </a:lnTo>
                  <a:lnTo>
                    <a:pt x="1442732" y="1088390"/>
                  </a:lnTo>
                  <a:lnTo>
                    <a:pt x="1444701" y="1089660"/>
                  </a:lnTo>
                  <a:lnTo>
                    <a:pt x="1434007" y="1093470"/>
                  </a:lnTo>
                  <a:lnTo>
                    <a:pt x="1440256" y="1089660"/>
                  </a:lnTo>
                  <a:lnTo>
                    <a:pt x="1436738" y="1090930"/>
                  </a:lnTo>
                  <a:lnTo>
                    <a:pt x="1431861" y="1093470"/>
                  </a:lnTo>
                  <a:lnTo>
                    <a:pt x="1416723" y="1097280"/>
                  </a:lnTo>
                  <a:lnTo>
                    <a:pt x="1414551" y="1096010"/>
                  </a:lnTo>
                  <a:lnTo>
                    <a:pt x="1407629" y="1098550"/>
                  </a:lnTo>
                  <a:lnTo>
                    <a:pt x="1397546" y="1101090"/>
                  </a:lnTo>
                  <a:lnTo>
                    <a:pt x="1388122" y="1102360"/>
                  </a:lnTo>
                  <a:lnTo>
                    <a:pt x="1383258" y="1104900"/>
                  </a:lnTo>
                  <a:lnTo>
                    <a:pt x="1374051" y="1106170"/>
                  </a:lnTo>
                  <a:lnTo>
                    <a:pt x="1373898" y="1106170"/>
                  </a:lnTo>
                  <a:lnTo>
                    <a:pt x="1372412" y="1107440"/>
                  </a:lnTo>
                  <a:lnTo>
                    <a:pt x="1365199" y="1109980"/>
                  </a:lnTo>
                  <a:lnTo>
                    <a:pt x="1358226" y="1111250"/>
                  </a:lnTo>
                  <a:lnTo>
                    <a:pt x="1359636" y="1109980"/>
                  </a:lnTo>
                  <a:lnTo>
                    <a:pt x="1357439" y="1109980"/>
                  </a:lnTo>
                  <a:lnTo>
                    <a:pt x="1353299" y="1112520"/>
                  </a:lnTo>
                  <a:lnTo>
                    <a:pt x="1337830" y="1115060"/>
                  </a:lnTo>
                  <a:lnTo>
                    <a:pt x="1304531" y="1122680"/>
                  </a:lnTo>
                  <a:lnTo>
                    <a:pt x="1287081" y="1125220"/>
                  </a:lnTo>
                  <a:lnTo>
                    <a:pt x="1269365" y="1129030"/>
                  </a:lnTo>
                  <a:lnTo>
                    <a:pt x="1251724" y="1131570"/>
                  </a:lnTo>
                  <a:lnTo>
                    <a:pt x="1234389" y="1135380"/>
                  </a:lnTo>
                  <a:lnTo>
                    <a:pt x="1217599" y="1137920"/>
                  </a:lnTo>
                  <a:lnTo>
                    <a:pt x="1185659" y="1144270"/>
                  </a:lnTo>
                  <a:lnTo>
                    <a:pt x="1168387" y="1148080"/>
                  </a:lnTo>
                  <a:lnTo>
                    <a:pt x="1151026" y="1150620"/>
                  </a:lnTo>
                  <a:lnTo>
                    <a:pt x="1153515" y="1149350"/>
                  </a:lnTo>
                  <a:lnTo>
                    <a:pt x="1130719" y="1151890"/>
                  </a:lnTo>
                  <a:lnTo>
                    <a:pt x="1147356" y="1150620"/>
                  </a:lnTo>
                  <a:lnTo>
                    <a:pt x="1142428" y="1151890"/>
                  </a:lnTo>
                  <a:lnTo>
                    <a:pt x="1138631" y="1153160"/>
                  </a:lnTo>
                  <a:lnTo>
                    <a:pt x="1133817" y="1153160"/>
                  </a:lnTo>
                  <a:lnTo>
                    <a:pt x="1113637" y="1155700"/>
                  </a:lnTo>
                  <a:lnTo>
                    <a:pt x="1068095" y="1160780"/>
                  </a:lnTo>
                  <a:lnTo>
                    <a:pt x="1044790" y="1164590"/>
                  </a:lnTo>
                  <a:lnTo>
                    <a:pt x="1034072" y="1167130"/>
                  </a:lnTo>
                  <a:lnTo>
                    <a:pt x="1022629" y="1167130"/>
                  </a:lnTo>
                  <a:lnTo>
                    <a:pt x="1020978" y="1167333"/>
                  </a:lnTo>
                  <a:lnTo>
                    <a:pt x="1216126" y="1167333"/>
                  </a:lnTo>
                  <a:lnTo>
                    <a:pt x="1217980" y="1167130"/>
                  </a:lnTo>
                  <a:lnTo>
                    <a:pt x="1228902" y="1164590"/>
                  </a:lnTo>
                  <a:lnTo>
                    <a:pt x="1273556" y="1156970"/>
                  </a:lnTo>
                  <a:lnTo>
                    <a:pt x="1323352" y="1146810"/>
                  </a:lnTo>
                  <a:lnTo>
                    <a:pt x="1322514" y="1145540"/>
                  </a:lnTo>
                  <a:lnTo>
                    <a:pt x="1330921" y="1143000"/>
                  </a:lnTo>
                  <a:lnTo>
                    <a:pt x="1332014" y="1143000"/>
                  </a:lnTo>
                  <a:lnTo>
                    <a:pt x="1330769" y="1144270"/>
                  </a:lnTo>
                  <a:lnTo>
                    <a:pt x="1336776" y="1143000"/>
                  </a:lnTo>
                  <a:lnTo>
                    <a:pt x="1343875" y="1141730"/>
                  </a:lnTo>
                  <a:lnTo>
                    <a:pt x="1350581" y="1139342"/>
                  </a:lnTo>
                  <a:lnTo>
                    <a:pt x="1346327" y="1140460"/>
                  </a:lnTo>
                  <a:lnTo>
                    <a:pt x="1339291" y="1141730"/>
                  </a:lnTo>
                  <a:lnTo>
                    <a:pt x="1345628" y="1139190"/>
                  </a:lnTo>
                  <a:lnTo>
                    <a:pt x="1352118" y="1138313"/>
                  </a:lnTo>
                  <a:lnTo>
                    <a:pt x="1351178" y="1139151"/>
                  </a:lnTo>
                  <a:lnTo>
                    <a:pt x="1357083" y="1137920"/>
                  </a:lnTo>
                  <a:lnTo>
                    <a:pt x="1355090" y="1137920"/>
                  </a:lnTo>
                  <a:lnTo>
                    <a:pt x="1354963" y="1137920"/>
                  </a:lnTo>
                  <a:lnTo>
                    <a:pt x="1361186" y="1135380"/>
                  </a:lnTo>
                  <a:lnTo>
                    <a:pt x="1362113" y="1136650"/>
                  </a:lnTo>
                  <a:lnTo>
                    <a:pt x="1368005" y="1135380"/>
                  </a:lnTo>
                  <a:lnTo>
                    <a:pt x="1368958" y="1136650"/>
                  </a:lnTo>
                  <a:lnTo>
                    <a:pt x="1373949" y="1135380"/>
                  </a:lnTo>
                  <a:lnTo>
                    <a:pt x="1378953" y="1134110"/>
                  </a:lnTo>
                  <a:lnTo>
                    <a:pt x="1388313" y="1131570"/>
                  </a:lnTo>
                  <a:lnTo>
                    <a:pt x="1414856" y="1123950"/>
                  </a:lnTo>
                  <a:lnTo>
                    <a:pt x="1423911" y="1122680"/>
                  </a:lnTo>
                  <a:lnTo>
                    <a:pt x="1443634" y="1116330"/>
                  </a:lnTo>
                  <a:lnTo>
                    <a:pt x="1445602" y="1116330"/>
                  </a:lnTo>
                  <a:lnTo>
                    <a:pt x="1452118" y="1115060"/>
                  </a:lnTo>
                  <a:lnTo>
                    <a:pt x="1458163" y="1113790"/>
                  </a:lnTo>
                  <a:lnTo>
                    <a:pt x="1458709" y="1113790"/>
                  </a:lnTo>
                  <a:lnTo>
                    <a:pt x="1465414" y="1111250"/>
                  </a:lnTo>
                  <a:lnTo>
                    <a:pt x="1461490" y="1111250"/>
                  </a:lnTo>
                  <a:lnTo>
                    <a:pt x="1462925" y="1109980"/>
                  </a:lnTo>
                  <a:lnTo>
                    <a:pt x="1467675" y="1108710"/>
                  </a:lnTo>
                  <a:lnTo>
                    <a:pt x="1472514" y="1106170"/>
                  </a:lnTo>
                  <a:lnTo>
                    <a:pt x="1473555" y="1107440"/>
                  </a:lnTo>
                  <a:lnTo>
                    <a:pt x="1471447" y="1108710"/>
                  </a:lnTo>
                  <a:lnTo>
                    <a:pt x="1477683" y="1107440"/>
                  </a:lnTo>
                  <a:lnTo>
                    <a:pt x="1485226" y="1104900"/>
                  </a:lnTo>
                  <a:lnTo>
                    <a:pt x="1486344" y="1104900"/>
                  </a:lnTo>
                  <a:lnTo>
                    <a:pt x="1482699" y="1106170"/>
                  </a:lnTo>
                  <a:lnTo>
                    <a:pt x="1486789" y="1104900"/>
                  </a:lnTo>
                  <a:lnTo>
                    <a:pt x="1499095" y="1101090"/>
                  </a:lnTo>
                  <a:lnTo>
                    <a:pt x="1514487" y="1097280"/>
                  </a:lnTo>
                  <a:lnTo>
                    <a:pt x="1529461" y="1093470"/>
                  </a:lnTo>
                  <a:lnTo>
                    <a:pt x="1539443" y="1090930"/>
                  </a:lnTo>
                  <a:lnTo>
                    <a:pt x="1544447" y="1089660"/>
                  </a:lnTo>
                  <a:lnTo>
                    <a:pt x="1545805" y="1088390"/>
                  </a:lnTo>
                  <a:lnTo>
                    <a:pt x="1539557" y="1090053"/>
                  </a:lnTo>
                  <a:lnTo>
                    <a:pt x="1549260" y="1085850"/>
                  </a:lnTo>
                  <a:lnTo>
                    <a:pt x="1556753" y="1084580"/>
                  </a:lnTo>
                  <a:lnTo>
                    <a:pt x="1564005" y="1082040"/>
                  </a:lnTo>
                  <a:lnTo>
                    <a:pt x="1575003" y="1078230"/>
                  </a:lnTo>
                  <a:lnTo>
                    <a:pt x="1571320" y="1080770"/>
                  </a:lnTo>
                  <a:lnTo>
                    <a:pt x="1577327" y="1078230"/>
                  </a:lnTo>
                  <a:lnTo>
                    <a:pt x="1579778" y="1075690"/>
                  </a:lnTo>
                  <a:lnTo>
                    <a:pt x="1590192" y="1073150"/>
                  </a:lnTo>
                  <a:lnTo>
                    <a:pt x="1591856" y="1074153"/>
                  </a:lnTo>
                  <a:lnTo>
                    <a:pt x="1593875" y="1073150"/>
                  </a:lnTo>
                  <a:lnTo>
                    <a:pt x="1596440" y="1071880"/>
                  </a:lnTo>
                  <a:lnTo>
                    <a:pt x="1595996" y="1071880"/>
                  </a:lnTo>
                  <a:lnTo>
                    <a:pt x="1598752" y="1070610"/>
                  </a:lnTo>
                  <a:lnTo>
                    <a:pt x="1604276" y="1068070"/>
                  </a:lnTo>
                  <a:lnTo>
                    <a:pt x="1606562" y="1068070"/>
                  </a:lnTo>
                  <a:lnTo>
                    <a:pt x="1608937" y="1066800"/>
                  </a:lnTo>
                  <a:lnTo>
                    <a:pt x="1618627" y="1064260"/>
                  </a:lnTo>
                  <a:close/>
                </a:path>
                <a:path w="3029584" h="1216660">
                  <a:moveTo>
                    <a:pt x="1652130" y="1054074"/>
                  </a:moveTo>
                  <a:close/>
                </a:path>
                <a:path w="3029584" h="1216660">
                  <a:moveTo>
                    <a:pt x="1982216" y="896620"/>
                  </a:moveTo>
                  <a:lnTo>
                    <a:pt x="1982177" y="895350"/>
                  </a:lnTo>
                  <a:lnTo>
                    <a:pt x="1977821" y="897902"/>
                  </a:lnTo>
                  <a:lnTo>
                    <a:pt x="1982216" y="896620"/>
                  </a:lnTo>
                  <a:close/>
                </a:path>
                <a:path w="3029584" h="1216660">
                  <a:moveTo>
                    <a:pt x="1986521" y="892810"/>
                  </a:moveTo>
                  <a:lnTo>
                    <a:pt x="1983232" y="892810"/>
                  </a:lnTo>
                  <a:lnTo>
                    <a:pt x="1982114" y="892810"/>
                  </a:lnTo>
                  <a:lnTo>
                    <a:pt x="1982127" y="893381"/>
                  </a:lnTo>
                  <a:lnTo>
                    <a:pt x="1982177" y="895350"/>
                  </a:lnTo>
                  <a:lnTo>
                    <a:pt x="1986521" y="892810"/>
                  </a:lnTo>
                  <a:close/>
                </a:path>
                <a:path w="3029584" h="1216660">
                  <a:moveTo>
                    <a:pt x="2040902" y="833120"/>
                  </a:moveTo>
                  <a:lnTo>
                    <a:pt x="2040483" y="833120"/>
                  </a:lnTo>
                  <a:lnTo>
                    <a:pt x="2040394" y="833424"/>
                  </a:lnTo>
                  <a:lnTo>
                    <a:pt x="2040902" y="833120"/>
                  </a:lnTo>
                  <a:close/>
                </a:path>
                <a:path w="3029584" h="1216660">
                  <a:moveTo>
                    <a:pt x="2044001" y="830922"/>
                  </a:moveTo>
                  <a:lnTo>
                    <a:pt x="2042591" y="831735"/>
                  </a:lnTo>
                  <a:lnTo>
                    <a:pt x="2041652" y="832218"/>
                  </a:lnTo>
                  <a:lnTo>
                    <a:pt x="2040890" y="832751"/>
                  </a:lnTo>
                  <a:lnTo>
                    <a:pt x="2044001" y="830922"/>
                  </a:lnTo>
                  <a:close/>
                </a:path>
                <a:path w="3029584" h="1216660">
                  <a:moveTo>
                    <a:pt x="2061692" y="848296"/>
                  </a:moveTo>
                  <a:close/>
                </a:path>
                <a:path w="3029584" h="1216660">
                  <a:moveTo>
                    <a:pt x="2067293" y="817880"/>
                  </a:moveTo>
                  <a:lnTo>
                    <a:pt x="2065197" y="819150"/>
                  </a:lnTo>
                  <a:lnTo>
                    <a:pt x="2066315" y="818540"/>
                  </a:lnTo>
                  <a:lnTo>
                    <a:pt x="2067293" y="817880"/>
                  </a:lnTo>
                  <a:close/>
                </a:path>
                <a:path w="3029584" h="1216660">
                  <a:moveTo>
                    <a:pt x="2134057" y="779780"/>
                  </a:moveTo>
                  <a:lnTo>
                    <a:pt x="2132965" y="779780"/>
                  </a:lnTo>
                  <a:lnTo>
                    <a:pt x="2132965" y="780783"/>
                  </a:lnTo>
                  <a:lnTo>
                    <a:pt x="2133358" y="780592"/>
                  </a:lnTo>
                  <a:lnTo>
                    <a:pt x="2134057" y="779780"/>
                  </a:lnTo>
                  <a:close/>
                </a:path>
                <a:path w="3029584" h="1216660">
                  <a:moveTo>
                    <a:pt x="2171573" y="782320"/>
                  </a:moveTo>
                  <a:lnTo>
                    <a:pt x="2171357" y="782497"/>
                  </a:lnTo>
                  <a:lnTo>
                    <a:pt x="2170582" y="783590"/>
                  </a:lnTo>
                  <a:lnTo>
                    <a:pt x="2171573" y="782320"/>
                  </a:lnTo>
                  <a:close/>
                </a:path>
                <a:path w="3029584" h="1216660">
                  <a:moveTo>
                    <a:pt x="2175853" y="755650"/>
                  </a:moveTo>
                  <a:lnTo>
                    <a:pt x="2173757" y="756920"/>
                  </a:lnTo>
                  <a:lnTo>
                    <a:pt x="2173884" y="756920"/>
                  </a:lnTo>
                  <a:lnTo>
                    <a:pt x="2175853" y="755650"/>
                  </a:lnTo>
                  <a:close/>
                </a:path>
                <a:path w="3029584" h="1216660">
                  <a:moveTo>
                    <a:pt x="2177186" y="776414"/>
                  </a:moveTo>
                  <a:lnTo>
                    <a:pt x="2175624" y="777506"/>
                  </a:lnTo>
                  <a:lnTo>
                    <a:pt x="2176526" y="777240"/>
                  </a:lnTo>
                  <a:lnTo>
                    <a:pt x="2177186" y="776414"/>
                  </a:lnTo>
                  <a:close/>
                </a:path>
                <a:path w="3029584" h="1216660">
                  <a:moveTo>
                    <a:pt x="2189124" y="769200"/>
                  </a:moveTo>
                  <a:lnTo>
                    <a:pt x="2186000" y="770966"/>
                  </a:lnTo>
                  <a:lnTo>
                    <a:pt x="2181923" y="774115"/>
                  </a:lnTo>
                  <a:lnTo>
                    <a:pt x="2180425" y="775512"/>
                  </a:lnTo>
                  <a:lnTo>
                    <a:pt x="2180717" y="774700"/>
                  </a:lnTo>
                  <a:lnTo>
                    <a:pt x="2172398" y="779780"/>
                  </a:lnTo>
                  <a:lnTo>
                    <a:pt x="2175624" y="777506"/>
                  </a:lnTo>
                  <a:lnTo>
                    <a:pt x="2172322" y="778510"/>
                  </a:lnTo>
                  <a:lnTo>
                    <a:pt x="2168309" y="783590"/>
                  </a:lnTo>
                  <a:lnTo>
                    <a:pt x="2168423" y="784860"/>
                  </a:lnTo>
                  <a:lnTo>
                    <a:pt x="2160143" y="791210"/>
                  </a:lnTo>
                  <a:lnTo>
                    <a:pt x="2165337" y="787400"/>
                  </a:lnTo>
                  <a:lnTo>
                    <a:pt x="2171357" y="782497"/>
                  </a:lnTo>
                  <a:lnTo>
                    <a:pt x="2171484" y="782320"/>
                  </a:lnTo>
                  <a:lnTo>
                    <a:pt x="2175649" y="779780"/>
                  </a:lnTo>
                  <a:lnTo>
                    <a:pt x="2179815" y="777240"/>
                  </a:lnTo>
                  <a:lnTo>
                    <a:pt x="2180348" y="775728"/>
                  </a:lnTo>
                  <a:lnTo>
                    <a:pt x="2182939" y="774103"/>
                  </a:lnTo>
                  <a:lnTo>
                    <a:pt x="2185733" y="772185"/>
                  </a:lnTo>
                  <a:lnTo>
                    <a:pt x="2189124" y="769200"/>
                  </a:lnTo>
                  <a:close/>
                </a:path>
                <a:path w="3029584" h="1216660">
                  <a:moveTo>
                    <a:pt x="2200859" y="761263"/>
                  </a:moveTo>
                  <a:lnTo>
                    <a:pt x="2197341" y="763270"/>
                  </a:lnTo>
                  <a:lnTo>
                    <a:pt x="2198395" y="763270"/>
                  </a:lnTo>
                  <a:lnTo>
                    <a:pt x="2200859" y="761263"/>
                  </a:lnTo>
                  <a:close/>
                </a:path>
                <a:path w="3029584" h="1216660">
                  <a:moveTo>
                    <a:pt x="2272982" y="695439"/>
                  </a:moveTo>
                  <a:lnTo>
                    <a:pt x="2267572" y="698322"/>
                  </a:lnTo>
                  <a:lnTo>
                    <a:pt x="2271585" y="696328"/>
                  </a:lnTo>
                  <a:lnTo>
                    <a:pt x="2272982" y="695439"/>
                  </a:lnTo>
                  <a:close/>
                </a:path>
                <a:path w="3029584" h="1216660">
                  <a:moveTo>
                    <a:pt x="2307844" y="698500"/>
                  </a:moveTo>
                  <a:lnTo>
                    <a:pt x="2301265" y="702310"/>
                  </a:lnTo>
                  <a:lnTo>
                    <a:pt x="2296871" y="706120"/>
                  </a:lnTo>
                  <a:lnTo>
                    <a:pt x="2292083" y="708660"/>
                  </a:lnTo>
                  <a:lnTo>
                    <a:pt x="2284323" y="713740"/>
                  </a:lnTo>
                  <a:lnTo>
                    <a:pt x="2285454" y="713740"/>
                  </a:lnTo>
                  <a:lnTo>
                    <a:pt x="2291080" y="709930"/>
                  </a:lnTo>
                  <a:lnTo>
                    <a:pt x="2297811" y="706120"/>
                  </a:lnTo>
                  <a:lnTo>
                    <a:pt x="2303957" y="701040"/>
                  </a:lnTo>
                  <a:lnTo>
                    <a:pt x="2307844" y="698500"/>
                  </a:lnTo>
                  <a:close/>
                </a:path>
                <a:path w="3029584" h="1216660">
                  <a:moveTo>
                    <a:pt x="2315819" y="690778"/>
                  </a:moveTo>
                  <a:lnTo>
                    <a:pt x="2315070" y="691108"/>
                  </a:lnTo>
                  <a:lnTo>
                    <a:pt x="2314079" y="691642"/>
                  </a:lnTo>
                  <a:lnTo>
                    <a:pt x="2313038" y="692264"/>
                  </a:lnTo>
                  <a:lnTo>
                    <a:pt x="2313749" y="691959"/>
                  </a:lnTo>
                  <a:lnTo>
                    <a:pt x="2314676" y="691464"/>
                  </a:lnTo>
                  <a:lnTo>
                    <a:pt x="2315819" y="690778"/>
                  </a:lnTo>
                  <a:close/>
                </a:path>
                <a:path w="3029584" h="1216660">
                  <a:moveTo>
                    <a:pt x="2327694" y="659130"/>
                  </a:moveTo>
                  <a:lnTo>
                    <a:pt x="2325471" y="660400"/>
                  </a:lnTo>
                  <a:lnTo>
                    <a:pt x="2324354" y="661682"/>
                  </a:lnTo>
                  <a:lnTo>
                    <a:pt x="2327694" y="659130"/>
                  </a:lnTo>
                  <a:close/>
                </a:path>
                <a:path w="3029584" h="1216660">
                  <a:moveTo>
                    <a:pt x="2331288" y="655662"/>
                  </a:moveTo>
                  <a:lnTo>
                    <a:pt x="2330526" y="656424"/>
                  </a:lnTo>
                  <a:lnTo>
                    <a:pt x="2327694" y="658507"/>
                  </a:lnTo>
                  <a:lnTo>
                    <a:pt x="2329535" y="657301"/>
                  </a:lnTo>
                  <a:lnTo>
                    <a:pt x="2330970" y="656297"/>
                  </a:lnTo>
                  <a:lnTo>
                    <a:pt x="2331288" y="655662"/>
                  </a:lnTo>
                  <a:close/>
                </a:path>
                <a:path w="3029584" h="1216660">
                  <a:moveTo>
                    <a:pt x="2341168" y="673100"/>
                  </a:moveTo>
                  <a:lnTo>
                    <a:pt x="2333993" y="676910"/>
                  </a:lnTo>
                  <a:lnTo>
                    <a:pt x="2328888" y="680720"/>
                  </a:lnTo>
                  <a:lnTo>
                    <a:pt x="2337181" y="676910"/>
                  </a:lnTo>
                  <a:lnTo>
                    <a:pt x="2337079" y="675640"/>
                  </a:lnTo>
                  <a:lnTo>
                    <a:pt x="2341168" y="673100"/>
                  </a:lnTo>
                  <a:close/>
                </a:path>
                <a:path w="3029584" h="1216660">
                  <a:moveTo>
                    <a:pt x="2346502" y="670217"/>
                  </a:moveTo>
                  <a:lnTo>
                    <a:pt x="2341194" y="673100"/>
                  </a:lnTo>
                  <a:lnTo>
                    <a:pt x="2340330" y="674370"/>
                  </a:lnTo>
                  <a:lnTo>
                    <a:pt x="2346502" y="670217"/>
                  </a:lnTo>
                  <a:close/>
                </a:path>
                <a:path w="3029584" h="1216660">
                  <a:moveTo>
                    <a:pt x="2350554" y="668020"/>
                  </a:moveTo>
                  <a:lnTo>
                    <a:pt x="2349766" y="668020"/>
                  </a:lnTo>
                  <a:lnTo>
                    <a:pt x="2346502" y="670217"/>
                  </a:lnTo>
                  <a:lnTo>
                    <a:pt x="2350554" y="668020"/>
                  </a:lnTo>
                  <a:close/>
                </a:path>
                <a:path w="3029584" h="1216660">
                  <a:moveTo>
                    <a:pt x="2351925" y="642264"/>
                  </a:moveTo>
                  <a:lnTo>
                    <a:pt x="2351722" y="642264"/>
                  </a:lnTo>
                  <a:lnTo>
                    <a:pt x="2349627" y="643826"/>
                  </a:lnTo>
                  <a:lnTo>
                    <a:pt x="2351074" y="642975"/>
                  </a:lnTo>
                  <a:lnTo>
                    <a:pt x="2351798" y="642556"/>
                  </a:lnTo>
                  <a:lnTo>
                    <a:pt x="2351925" y="642264"/>
                  </a:lnTo>
                  <a:close/>
                </a:path>
                <a:path w="3029584" h="1216660">
                  <a:moveTo>
                    <a:pt x="2383701" y="621665"/>
                  </a:moveTo>
                  <a:lnTo>
                    <a:pt x="2379167" y="624840"/>
                  </a:lnTo>
                  <a:lnTo>
                    <a:pt x="2380259" y="624255"/>
                  </a:lnTo>
                  <a:lnTo>
                    <a:pt x="2381351" y="623481"/>
                  </a:lnTo>
                  <a:lnTo>
                    <a:pt x="2383701" y="621665"/>
                  </a:lnTo>
                  <a:close/>
                </a:path>
                <a:path w="3029584" h="1216660">
                  <a:moveTo>
                    <a:pt x="2391092" y="615950"/>
                  </a:moveTo>
                  <a:lnTo>
                    <a:pt x="2383701" y="621665"/>
                  </a:lnTo>
                  <a:lnTo>
                    <a:pt x="2388235" y="618490"/>
                  </a:lnTo>
                  <a:lnTo>
                    <a:pt x="2391092" y="615950"/>
                  </a:lnTo>
                  <a:close/>
                </a:path>
                <a:path w="3029584" h="1216660">
                  <a:moveTo>
                    <a:pt x="2397087" y="611378"/>
                  </a:moveTo>
                  <a:lnTo>
                    <a:pt x="2396020" y="612140"/>
                  </a:lnTo>
                  <a:lnTo>
                    <a:pt x="2396909" y="611581"/>
                  </a:lnTo>
                  <a:lnTo>
                    <a:pt x="2397087" y="611378"/>
                  </a:lnTo>
                  <a:close/>
                </a:path>
                <a:path w="3029584" h="1216660">
                  <a:moveTo>
                    <a:pt x="2400668" y="630453"/>
                  </a:moveTo>
                  <a:lnTo>
                    <a:pt x="2399373" y="631444"/>
                  </a:lnTo>
                  <a:lnTo>
                    <a:pt x="2398115" y="632447"/>
                  </a:lnTo>
                  <a:lnTo>
                    <a:pt x="2397137" y="633450"/>
                  </a:lnTo>
                  <a:lnTo>
                    <a:pt x="2399157" y="631952"/>
                  </a:lnTo>
                  <a:lnTo>
                    <a:pt x="2400084" y="631088"/>
                  </a:lnTo>
                  <a:lnTo>
                    <a:pt x="2400668" y="630453"/>
                  </a:lnTo>
                  <a:close/>
                </a:path>
                <a:path w="3029584" h="1216660">
                  <a:moveTo>
                    <a:pt x="2404453" y="628142"/>
                  </a:moveTo>
                  <a:lnTo>
                    <a:pt x="2400897" y="629920"/>
                  </a:lnTo>
                  <a:lnTo>
                    <a:pt x="2402052" y="629920"/>
                  </a:lnTo>
                  <a:lnTo>
                    <a:pt x="2400668" y="631190"/>
                  </a:lnTo>
                  <a:lnTo>
                    <a:pt x="2404453" y="628142"/>
                  </a:lnTo>
                  <a:close/>
                </a:path>
                <a:path w="3029584" h="1216660">
                  <a:moveTo>
                    <a:pt x="2404948" y="605790"/>
                  </a:moveTo>
                  <a:lnTo>
                    <a:pt x="2402878" y="605790"/>
                  </a:lnTo>
                  <a:lnTo>
                    <a:pt x="2397518" y="610870"/>
                  </a:lnTo>
                  <a:lnTo>
                    <a:pt x="2397087" y="611378"/>
                  </a:lnTo>
                  <a:lnTo>
                    <a:pt x="2404948" y="605790"/>
                  </a:lnTo>
                  <a:close/>
                </a:path>
                <a:path w="3029584" h="1216660">
                  <a:moveTo>
                    <a:pt x="2406827" y="626211"/>
                  </a:moveTo>
                  <a:lnTo>
                    <a:pt x="2404453" y="628142"/>
                  </a:lnTo>
                  <a:lnTo>
                    <a:pt x="2405964" y="627380"/>
                  </a:lnTo>
                  <a:lnTo>
                    <a:pt x="2406827" y="626211"/>
                  </a:lnTo>
                  <a:close/>
                </a:path>
                <a:path w="3029584" h="1216660">
                  <a:moveTo>
                    <a:pt x="2412923" y="623481"/>
                  </a:moveTo>
                  <a:lnTo>
                    <a:pt x="2412771" y="623570"/>
                  </a:lnTo>
                  <a:lnTo>
                    <a:pt x="2412923" y="623481"/>
                  </a:lnTo>
                  <a:close/>
                </a:path>
                <a:path w="3029584" h="1216660">
                  <a:moveTo>
                    <a:pt x="2415578" y="622300"/>
                  </a:moveTo>
                  <a:lnTo>
                    <a:pt x="2414752" y="622300"/>
                  </a:lnTo>
                  <a:lnTo>
                    <a:pt x="2412923" y="623481"/>
                  </a:lnTo>
                  <a:lnTo>
                    <a:pt x="2415578" y="622300"/>
                  </a:lnTo>
                  <a:close/>
                </a:path>
                <a:path w="3029584" h="1216660">
                  <a:moveTo>
                    <a:pt x="2415997" y="622300"/>
                  </a:moveTo>
                  <a:lnTo>
                    <a:pt x="2415578" y="622300"/>
                  </a:lnTo>
                  <a:lnTo>
                    <a:pt x="2412390" y="624840"/>
                  </a:lnTo>
                  <a:lnTo>
                    <a:pt x="2415997" y="622300"/>
                  </a:lnTo>
                  <a:close/>
                </a:path>
                <a:path w="3029584" h="1216660">
                  <a:moveTo>
                    <a:pt x="2524163" y="518083"/>
                  </a:moveTo>
                  <a:lnTo>
                    <a:pt x="2522563" y="519366"/>
                  </a:lnTo>
                  <a:lnTo>
                    <a:pt x="2522004" y="519912"/>
                  </a:lnTo>
                  <a:lnTo>
                    <a:pt x="2521839" y="520192"/>
                  </a:lnTo>
                  <a:lnTo>
                    <a:pt x="2524163" y="518083"/>
                  </a:lnTo>
                  <a:close/>
                </a:path>
                <a:path w="3029584" h="1216660">
                  <a:moveTo>
                    <a:pt x="2612631" y="450850"/>
                  </a:moveTo>
                  <a:lnTo>
                    <a:pt x="2610815" y="452120"/>
                  </a:lnTo>
                  <a:lnTo>
                    <a:pt x="2610662" y="452602"/>
                  </a:lnTo>
                  <a:lnTo>
                    <a:pt x="2612631" y="450850"/>
                  </a:lnTo>
                  <a:close/>
                </a:path>
                <a:path w="3029584" h="1216660">
                  <a:moveTo>
                    <a:pt x="2612694" y="467207"/>
                  </a:moveTo>
                  <a:lnTo>
                    <a:pt x="2612212" y="467652"/>
                  </a:lnTo>
                  <a:lnTo>
                    <a:pt x="2608846" y="471081"/>
                  </a:lnTo>
                  <a:lnTo>
                    <a:pt x="2611018" y="469011"/>
                  </a:lnTo>
                  <a:lnTo>
                    <a:pt x="2612694" y="467207"/>
                  </a:lnTo>
                  <a:close/>
                </a:path>
                <a:path w="3029584" h="1216660">
                  <a:moveTo>
                    <a:pt x="2633535" y="434340"/>
                  </a:moveTo>
                  <a:lnTo>
                    <a:pt x="2630741" y="436880"/>
                  </a:lnTo>
                  <a:lnTo>
                    <a:pt x="2630995" y="436714"/>
                  </a:lnTo>
                  <a:lnTo>
                    <a:pt x="2633535" y="434340"/>
                  </a:lnTo>
                  <a:close/>
                </a:path>
                <a:path w="3029584" h="1216660">
                  <a:moveTo>
                    <a:pt x="2641015" y="447040"/>
                  </a:moveTo>
                  <a:lnTo>
                    <a:pt x="2637205" y="448983"/>
                  </a:lnTo>
                  <a:lnTo>
                    <a:pt x="2637040" y="449580"/>
                  </a:lnTo>
                  <a:lnTo>
                    <a:pt x="2641015" y="447040"/>
                  </a:lnTo>
                  <a:close/>
                </a:path>
                <a:path w="3029584" h="1216660">
                  <a:moveTo>
                    <a:pt x="2641498" y="425450"/>
                  </a:moveTo>
                  <a:lnTo>
                    <a:pt x="2634297" y="433070"/>
                  </a:lnTo>
                  <a:lnTo>
                    <a:pt x="2639936" y="427990"/>
                  </a:lnTo>
                  <a:lnTo>
                    <a:pt x="2640838" y="427418"/>
                  </a:lnTo>
                  <a:lnTo>
                    <a:pt x="2641498" y="425450"/>
                  </a:lnTo>
                  <a:close/>
                </a:path>
                <a:path w="3029584" h="1216660">
                  <a:moveTo>
                    <a:pt x="2641955" y="426720"/>
                  </a:moveTo>
                  <a:lnTo>
                    <a:pt x="2640838" y="427418"/>
                  </a:lnTo>
                  <a:lnTo>
                    <a:pt x="2640253" y="429171"/>
                  </a:lnTo>
                  <a:lnTo>
                    <a:pt x="2641955" y="426720"/>
                  </a:lnTo>
                  <a:close/>
                </a:path>
                <a:path w="3029584" h="1216660">
                  <a:moveTo>
                    <a:pt x="2677337" y="414020"/>
                  </a:moveTo>
                  <a:lnTo>
                    <a:pt x="2659024" y="414020"/>
                  </a:lnTo>
                  <a:lnTo>
                    <a:pt x="2658008" y="414020"/>
                  </a:lnTo>
                  <a:lnTo>
                    <a:pt x="2652903" y="417830"/>
                  </a:lnTo>
                  <a:lnTo>
                    <a:pt x="2649347" y="420370"/>
                  </a:lnTo>
                  <a:lnTo>
                    <a:pt x="2653906" y="416560"/>
                  </a:lnTo>
                  <a:lnTo>
                    <a:pt x="2647391" y="421640"/>
                  </a:lnTo>
                  <a:lnTo>
                    <a:pt x="2648559" y="421640"/>
                  </a:lnTo>
                  <a:lnTo>
                    <a:pt x="2640228" y="429260"/>
                  </a:lnTo>
                  <a:lnTo>
                    <a:pt x="2638437" y="431800"/>
                  </a:lnTo>
                  <a:lnTo>
                    <a:pt x="2634665" y="434340"/>
                  </a:lnTo>
                  <a:lnTo>
                    <a:pt x="2630995" y="436714"/>
                  </a:lnTo>
                  <a:lnTo>
                    <a:pt x="2628100" y="439420"/>
                  </a:lnTo>
                  <a:lnTo>
                    <a:pt x="2617190" y="448310"/>
                  </a:lnTo>
                  <a:lnTo>
                    <a:pt x="2613901" y="450850"/>
                  </a:lnTo>
                  <a:lnTo>
                    <a:pt x="2610053" y="454660"/>
                  </a:lnTo>
                  <a:lnTo>
                    <a:pt x="2610662" y="452602"/>
                  </a:lnTo>
                  <a:lnTo>
                    <a:pt x="2605532" y="457200"/>
                  </a:lnTo>
                  <a:lnTo>
                    <a:pt x="2599232" y="462280"/>
                  </a:lnTo>
                  <a:lnTo>
                    <a:pt x="2592120" y="468630"/>
                  </a:lnTo>
                  <a:lnTo>
                    <a:pt x="2587485" y="472440"/>
                  </a:lnTo>
                  <a:lnTo>
                    <a:pt x="2583586" y="474980"/>
                  </a:lnTo>
                  <a:lnTo>
                    <a:pt x="2579586" y="477520"/>
                  </a:lnTo>
                  <a:lnTo>
                    <a:pt x="2582646" y="476250"/>
                  </a:lnTo>
                  <a:lnTo>
                    <a:pt x="2577846" y="480060"/>
                  </a:lnTo>
                  <a:lnTo>
                    <a:pt x="2575039" y="482600"/>
                  </a:lnTo>
                  <a:lnTo>
                    <a:pt x="2569159" y="486410"/>
                  </a:lnTo>
                  <a:lnTo>
                    <a:pt x="2570937" y="483870"/>
                  </a:lnTo>
                  <a:lnTo>
                    <a:pt x="2562453" y="491490"/>
                  </a:lnTo>
                  <a:lnTo>
                    <a:pt x="2555976" y="495300"/>
                  </a:lnTo>
                  <a:lnTo>
                    <a:pt x="2541867" y="506730"/>
                  </a:lnTo>
                  <a:lnTo>
                    <a:pt x="2540876" y="508000"/>
                  </a:lnTo>
                  <a:lnTo>
                    <a:pt x="2543721" y="504190"/>
                  </a:lnTo>
                  <a:lnTo>
                    <a:pt x="2537193" y="510540"/>
                  </a:lnTo>
                  <a:lnTo>
                    <a:pt x="2528925" y="515620"/>
                  </a:lnTo>
                  <a:lnTo>
                    <a:pt x="2522461" y="521970"/>
                  </a:lnTo>
                  <a:lnTo>
                    <a:pt x="2523045" y="520700"/>
                  </a:lnTo>
                  <a:lnTo>
                    <a:pt x="2521508" y="521970"/>
                  </a:lnTo>
                  <a:lnTo>
                    <a:pt x="2521851" y="520700"/>
                  </a:lnTo>
                  <a:lnTo>
                    <a:pt x="2516632" y="525780"/>
                  </a:lnTo>
                  <a:lnTo>
                    <a:pt x="2516390" y="524510"/>
                  </a:lnTo>
                  <a:lnTo>
                    <a:pt x="2512860" y="529590"/>
                  </a:lnTo>
                  <a:lnTo>
                    <a:pt x="2508758" y="530860"/>
                  </a:lnTo>
                  <a:lnTo>
                    <a:pt x="2506929" y="533400"/>
                  </a:lnTo>
                  <a:lnTo>
                    <a:pt x="2501468" y="535940"/>
                  </a:lnTo>
                  <a:lnTo>
                    <a:pt x="2495816" y="539750"/>
                  </a:lnTo>
                  <a:lnTo>
                    <a:pt x="2489784" y="544830"/>
                  </a:lnTo>
                  <a:lnTo>
                    <a:pt x="2483180" y="548640"/>
                  </a:lnTo>
                  <a:lnTo>
                    <a:pt x="2485428" y="548640"/>
                  </a:lnTo>
                  <a:lnTo>
                    <a:pt x="2469273" y="561340"/>
                  </a:lnTo>
                  <a:lnTo>
                    <a:pt x="2450681" y="574040"/>
                  </a:lnTo>
                  <a:lnTo>
                    <a:pt x="2431110" y="588010"/>
                  </a:lnTo>
                  <a:lnTo>
                    <a:pt x="2412009" y="601980"/>
                  </a:lnTo>
                  <a:lnTo>
                    <a:pt x="2411831" y="600710"/>
                  </a:lnTo>
                  <a:lnTo>
                    <a:pt x="2402128" y="608330"/>
                  </a:lnTo>
                  <a:lnTo>
                    <a:pt x="2396909" y="611581"/>
                  </a:lnTo>
                  <a:lnTo>
                    <a:pt x="2395347" y="613410"/>
                  </a:lnTo>
                  <a:lnTo>
                    <a:pt x="2392794" y="615950"/>
                  </a:lnTo>
                  <a:lnTo>
                    <a:pt x="2386330" y="621030"/>
                  </a:lnTo>
                  <a:lnTo>
                    <a:pt x="2380259" y="624255"/>
                  </a:lnTo>
                  <a:lnTo>
                    <a:pt x="2370417" y="631190"/>
                  </a:lnTo>
                  <a:lnTo>
                    <a:pt x="2351798" y="642620"/>
                  </a:lnTo>
                  <a:lnTo>
                    <a:pt x="2351684" y="643890"/>
                  </a:lnTo>
                  <a:lnTo>
                    <a:pt x="2345182" y="648970"/>
                  </a:lnTo>
                  <a:lnTo>
                    <a:pt x="2337930" y="652780"/>
                  </a:lnTo>
                  <a:lnTo>
                    <a:pt x="2330462" y="657860"/>
                  </a:lnTo>
                  <a:lnTo>
                    <a:pt x="2323300" y="662940"/>
                  </a:lnTo>
                  <a:lnTo>
                    <a:pt x="2324354" y="661682"/>
                  </a:lnTo>
                  <a:lnTo>
                    <a:pt x="2319667" y="664210"/>
                  </a:lnTo>
                  <a:lnTo>
                    <a:pt x="2317127" y="666750"/>
                  </a:lnTo>
                  <a:lnTo>
                    <a:pt x="2320061" y="662940"/>
                  </a:lnTo>
                  <a:lnTo>
                    <a:pt x="2313838" y="668020"/>
                  </a:lnTo>
                  <a:lnTo>
                    <a:pt x="2306980" y="671830"/>
                  </a:lnTo>
                  <a:lnTo>
                    <a:pt x="2301062" y="675640"/>
                  </a:lnTo>
                  <a:lnTo>
                    <a:pt x="2297646" y="678180"/>
                  </a:lnTo>
                  <a:lnTo>
                    <a:pt x="2298827" y="678180"/>
                  </a:lnTo>
                  <a:lnTo>
                    <a:pt x="2292718" y="681990"/>
                  </a:lnTo>
                  <a:lnTo>
                    <a:pt x="2288209" y="684530"/>
                  </a:lnTo>
                  <a:lnTo>
                    <a:pt x="2281745" y="689610"/>
                  </a:lnTo>
                  <a:lnTo>
                    <a:pt x="2274138" y="694690"/>
                  </a:lnTo>
                  <a:lnTo>
                    <a:pt x="2272982" y="695439"/>
                  </a:lnTo>
                  <a:lnTo>
                    <a:pt x="2274379" y="694690"/>
                  </a:lnTo>
                  <a:lnTo>
                    <a:pt x="2272334" y="695960"/>
                  </a:lnTo>
                  <a:lnTo>
                    <a:pt x="2271585" y="696328"/>
                  </a:lnTo>
                  <a:lnTo>
                    <a:pt x="2266226" y="699770"/>
                  </a:lnTo>
                  <a:lnTo>
                    <a:pt x="2267242" y="698500"/>
                  </a:lnTo>
                  <a:lnTo>
                    <a:pt x="2267572" y="698322"/>
                  </a:lnTo>
                  <a:lnTo>
                    <a:pt x="2267216" y="698500"/>
                  </a:lnTo>
                  <a:lnTo>
                    <a:pt x="2263063" y="701040"/>
                  </a:lnTo>
                  <a:lnTo>
                    <a:pt x="2258974" y="704850"/>
                  </a:lnTo>
                  <a:lnTo>
                    <a:pt x="2259965" y="703580"/>
                  </a:lnTo>
                  <a:lnTo>
                    <a:pt x="2237206" y="718820"/>
                  </a:lnTo>
                  <a:lnTo>
                    <a:pt x="2231974" y="721360"/>
                  </a:lnTo>
                  <a:lnTo>
                    <a:pt x="2224786" y="725170"/>
                  </a:lnTo>
                  <a:lnTo>
                    <a:pt x="2218588" y="730250"/>
                  </a:lnTo>
                  <a:lnTo>
                    <a:pt x="2216340" y="730250"/>
                  </a:lnTo>
                  <a:lnTo>
                    <a:pt x="2213813" y="732790"/>
                  </a:lnTo>
                  <a:lnTo>
                    <a:pt x="2215604" y="731520"/>
                  </a:lnTo>
                  <a:lnTo>
                    <a:pt x="2217001" y="731520"/>
                  </a:lnTo>
                  <a:lnTo>
                    <a:pt x="2213318" y="734060"/>
                  </a:lnTo>
                  <a:lnTo>
                    <a:pt x="2210143" y="735330"/>
                  </a:lnTo>
                  <a:lnTo>
                    <a:pt x="2204008" y="740410"/>
                  </a:lnTo>
                  <a:lnTo>
                    <a:pt x="2203869" y="739140"/>
                  </a:lnTo>
                  <a:lnTo>
                    <a:pt x="2204923" y="737870"/>
                  </a:lnTo>
                  <a:lnTo>
                    <a:pt x="2197633" y="742950"/>
                  </a:lnTo>
                  <a:lnTo>
                    <a:pt x="2201684" y="739140"/>
                  </a:lnTo>
                  <a:lnTo>
                    <a:pt x="2195487" y="742950"/>
                  </a:lnTo>
                  <a:lnTo>
                    <a:pt x="2191435" y="746760"/>
                  </a:lnTo>
                  <a:lnTo>
                    <a:pt x="2191537" y="748030"/>
                  </a:lnTo>
                  <a:lnTo>
                    <a:pt x="2185251" y="750570"/>
                  </a:lnTo>
                  <a:lnTo>
                    <a:pt x="2177008" y="756920"/>
                  </a:lnTo>
                  <a:lnTo>
                    <a:pt x="2173884" y="756920"/>
                  </a:lnTo>
                  <a:lnTo>
                    <a:pt x="2164054" y="763270"/>
                  </a:lnTo>
                  <a:lnTo>
                    <a:pt x="2153424" y="768350"/>
                  </a:lnTo>
                  <a:lnTo>
                    <a:pt x="2143544" y="773430"/>
                  </a:lnTo>
                  <a:lnTo>
                    <a:pt x="2134057" y="779780"/>
                  </a:lnTo>
                  <a:lnTo>
                    <a:pt x="2135073" y="779780"/>
                  </a:lnTo>
                  <a:lnTo>
                    <a:pt x="2133358" y="780592"/>
                  </a:lnTo>
                  <a:lnTo>
                    <a:pt x="2132977" y="781050"/>
                  </a:lnTo>
                  <a:lnTo>
                    <a:pt x="2132965" y="780783"/>
                  </a:lnTo>
                  <a:lnTo>
                    <a:pt x="2124443" y="784860"/>
                  </a:lnTo>
                  <a:lnTo>
                    <a:pt x="2109673" y="793750"/>
                  </a:lnTo>
                  <a:lnTo>
                    <a:pt x="2099830" y="798830"/>
                  </a:lnTo>
                  <a:lnTo>
                    <a:pt x="2088578" y="806450"/>
                  </a:lnTo>
                  <a:lnTo>
                    <a:pt x="2066315" y="818540"/>
                  </a:lnTo>
                  <a:lnTo>
                    <a:pt x="2057933" y="824230"/>
                  </a:lnTo>
                  <a:lnTo>
                    <a:pt x="2051939" y="826770"/>
                  </a:lnTo>
                  <a:lnTo>
                    <a:pt x="2046719" y="830580"/>
                  </a:lnTo>
                  <a:lnTo>
                    <a:pt x="2040178" y="834161"/>
                  </a:lnTo>
                  <a:lnTo>
                    <a:pt x="2040394" y="833424"/>
                  </a:lnTo>
                  <a:lnTo>
                    <a:pt x="2030222" y="839470"/>
                  </a:lnTo>
                  <a:lnTo>
                    <a:pt x="2032317" y="838200"/>
                  </a:lnTo>
                  <a:lnTo>
                    <a:pt x="2025637" y="842010"/>
                  </a:lnTo>
                  <a:lnTo>
                    <a:pt x="2018538" y="845820"/>
                  </a:lnTo>
                  <a:lnTo>
                    <a:pt x="2013813" y="847090"/>
                  </a:lnTo>
                  <a:lnTo>
                    <a:pt x="2014308" y="847090"/>
                  </a:lnTo>
                  <a:lnTo>
                    <a:pt x="2010067" y="850900"/>
                  </a:lnTo>
                  <a:lnTo>
                    <a:pt x="2002701" y="855980"/>
                  </a:lnTo>
                  <a:lnTo>
                    <a:pt x="2001659" y="857250"/>
                  </a:lnTo>
                  <a:lnTo>
                    <a:pt x="1996033" y="859790"/>
                  </a:lnTo>
                  <a:lnTo>
                    <a:pt x="1994039" y="859790"/>
                  </a:lnTo>
                  <a:lnTo>
                    <a:pt x="1990826" y="861060"/>
                  </a:lnTo>
                  <a:lnTo>
                    <a:pt x="1982216" y="866140"/>
                  </a:lnTo>
                  <a:lnTo>
                    <a:pt x="1981161" y="867410"/>
                  </a:lnTo>
                  <a:lnTo>
                    <a:pt x="1969287" y="873760"/>
                  </a:lnTo>
                  <a:lnTo>
                    <a:pt x="1969262" y="872490"/>
                  </a:lnTo>
                  <a:lnTo>
                    <a:pt x="1954745" y="881634"/>
                  </a:lnTo>
                  <a:lnTo>
                    <a:pt x="1947595" y="885190"/>
                  </a:lnTo>
                  <a:lnTo>
                    <a:pt x="1941652" y="887730"/>
                  </a:lnTo>
                  <a:lnTo>
                    <a:pt x="1936318" y="890270"/>
                  </a:lnTo>
                  <a:lnTo>
                    <a:pt x="1930488" y="895350"/>
                  </a:lnTo>
                  <a:lnTo>
                    <a:pt x="1925078" y="897902"/>
                  </a:lnTo>
                  <a:lnTo>
                    <a:pt x="1915414" y="902970"/>
                  </a:lnTo>
                  <a:lnTo>
                    <a:pt x="1915375" y="901700"/>
                  </a:lnTo>
                  <a:lnTo>
                    <a:pt x="1873389" y="925830"/>
                  </a:lnTo>
                  <a:lnTo>
                    <a:pt x="1870100" y="925830"/>
                  </a:lnTo>
                  <a:lnTo>
                    <a:pt x="1870151" y="928370"/>
                  </a:lnTo>
                  <a:lnTo>
                    <a:pt x="1860410" y="932180"/>
                  </a:lnTo>
                  <a:lnTo>
                    <a:pt x="1861540" y="932180"/>
                  </a:lnTo>
                  <a:lnTo>
                    <a:pt x="1844484" y="941070"/>
                  </a:lnTo>
                  <a:lnTo>
                    <a:pt x="1826260" y="948690"/>
                  </a:lnTo>
                  <a:lnTo>
                    <a:pt x="1807578" y="957580"/>
                  </a:lnTo>
                  <a:lnTo>
                    <a:pt x="1789176" y="965200"/>
                  </a:lnTo>
                  <a:lnTo>
                    <a:pt x="1788083" y="965200"/>
                  </a:lnTo>
                  <a:lnTo>
                    <a:pt x="1783664" y="967740"/>
                  </a:lnTo>
                  <a:lnTo>
                    <a:pt x="1773440" y="972820"/>
                  </a:lnTo>
                  <a:lnTo>
                    <a:pt x="1762798" y="977900"/>
                  </a:lnTo>
                  <a:lnTo>
                    <a:pt x="1751850" y="982980"/>
                  </a:lnTo>
                  <a:lnTo>
                    <a:pt x="1740687" y="986790"/>
                  </a:lnTo>
                  <a:lnTo>
                    <a:pt x="1700987" y="1003300"/>
                  </a:lnTo>
                  <a:lnTo>
                    <a:pt x="1695234" y="1005840"/>
                  </a:lnTo>
                  <a:lnTo>
                    <a:pt x="1688439" y="1008380"/>
                  </a:lnTo>
                  <a:lnTo>
                    <a:pt x="1680794" y="1012190"/>
                  </a:lnTo>
                  <a:lnTo>
                    <a:pt x="1672551" y="1016000"/>
                  </a:lnTo>
                  <a:lnTo>
                    <a:pt x="1673682" y="1014730"/>
                  </a:lnTo>
                  <a:lnTo>
                    <a:pt x="1659001" y="1021080"/>
                  </a:lnTo>
                  <a:lnTo>
                    <a:pt x="1651495" y="1024890"/>
                  </a:lnTo>
                  <a:lnTo>
                    <a:pt x="1643875" y="1027430"/>
                  </a:lnTo>
                  <a:lnTo>
                    <a:pt x="1611795" y="1037590"/>
                  </a:lnTo>
                  <a:lnTo>
                    <a:pt x="1610766" y="1037590"/>
                  </a:lnTo>
                  <a:lnTo>
                    <a:pt x="1613103" y="1036320"/>
                  </a:lnTo>
                  <a:lnTo>
                    <a:pt x="1610702" y="1037590"/>
                  </a:lnTo>
                  <a:lnTo>
                    <a:pt x="1608302" y="1038860"/>
                  </a:lnTo>
                  <a:lnTo>
                    <a:pt x="1600390" y="1041400"/>
                  </a:lnTo>
                  <a:lnTo>
                    <a:pt x="1595729" y="1042670"/>
                  </a:lnTo>
                  <a:lnTo>
                    <a:pt x="1601406" y="1041400"/>
                  </a:lnTo>
                  <a:lnTo>
                    <a:pt x="1595526" y="1043940"/>
                  </a:lnTo>
                  <a:lnTo>
                    <a:pt x="1586382" y="1046480"/>
                  </a:lnTo>
                  <a:lnTo>
                    <a:pt x="1583016" y="1046480"/>
                  </a:lnTo>
                  <a:lnTo>
                    <a:pt x="1573568" y="1051560"/>
                  </a:lnTo>
                  <a:lnTo>
                    <a:pt x="1571675" y="1051560"/>
                  </a:lnTo>
                  <a:lnTo>
                    <a:pt x="1570113" y="1052830"/>
                  </a:lnTo>
                  <a:lnTo>
                    <a:pt x="1564525" y="1052830"/>
                  </a:lnTo>
                  <a:lnTo>
                    <a:pt x="1562188" y="1054100"/>
                  </a:lnTo>
                  <a:lnTo>
                    <a:pt x="1549374" y="1057910"/>
                  </a:lnTo>
                  <a:lnTo>
                    <a:pt x="1545704" y="1060450"/>
                  </a:lnTo>
                  <a:lnTo>
                    <a:pt x="1629664" y="1060450"/>
                  </a:lnTo>
                  <a:lnTo>
                    <a:pt x="1641144" y="1056640"/>
                  </a:lnTo>
                  <a:lnTo>
                    <a:pt x="1652168" y="1052830"/>
                  </a:lnTo>
                  <a:lnTo>
                    <a:pt x="1652130" y="1054074"/>
                  </a:lnTo>
                  <a:lnTo>
                    <a:pt x="1658378" y="1051560"/>
                  </a:lnTo>
                  <a:lnTo>
                    <a:pt x="1663039" y="1050290"/>
                  </a:lnTo>
                  <a:lnTo>
                    <a:pt x="1668538" y="1047750"/>
                  </a:lnTo>
                  <a:lnTo>
                    <a:pt x="1677339" y="1045210"/>
                  </a:lnTo>
                  <a:lnTo>
                    <a:pt x="1686598" y="1041400"/>
                  </a:lnTo>
                  <a:lnTo>
                    <a:pt x="1748332" y="1016000"/>
                  </a:lnTo>
                  <a:lnTo>
                    <a:pt x="1760689" y="1010920"/>
                  </a:lnTo>
                  <a:lnTo>
                    <a:pt x="1777212" y="1002030"/>
                  </a:lnTo>
                  <a:lnTo>
                    <a:pt x="1808327" y="988060"/>
                  </a:lnTo>
                  <a:lnTo>
                    <a:pt x="1814982" y="984250"/>
                  </a:lnTo>
                  <a:lnTo>
                    <a:pt x="1822894" y="979170"/>
                  </a:lnTo>
                  <a:lnTo>
                    <a:pt x="1831632" y="975360"/>
                  </a:lnTo>
                  <a:lnTo>
                    <a:pt x="1840776" y="970280"/>
                  </a:lnTo>
                  <a:lnTo>
                    <a:pt x="1842960" y="971550"/>
                  </a:lnTo>
                  <a:lnTo>
                    <a:pt x="1845475" y="970280"/>
                  </a:lnTo>
                  <a:lnTo>
                    <a:pt x="1850517" y="967740"/>
                  </a:lnTo>
                  <a:lnTo>
                    <a:pt x="1853031" y="967740"/>
                  </a:lnTo>
                  <a:lnTo>
                    <a:pt x="1854149" y="966470"/>
                  </a:lnTo>
                  <a:lnTo>
                    <a:pt x="1856397" y="963930"/>
                  </a:lnTo>
                  <a:lnTo>
                    <a:pt x="1860804" y="962660"/>
                  </a:lnTo>
                  <a:lnTo>
                    <a:pt x="1867966" y="958850"/>
                  </a:lnTo>
                  <a:lnTo>
                    <a:pt x="1871853" y="957580"/>
                  </a:lnTo>
                  <a:lnTo>
                    <a:pt x="1866392" y="961390"/>
                  </a:lnTo>
                  <a:lnTo>
                    <a:pt x="1873275" y="957580"/>
                  </a:lnTo>
                  <a:lnTo>
                    <a:pt x="1905406" y="939800"/>
                  </a:lnTo>
                  <a:lnTo>
                    <a:pt x="1914055" y="935990"/>
                  </a:lnTo>
                  <a:lnTo>
                    <a:pt x="1909686" y="935990"/>
                  </a:lnTo>
                  <a:lnTo>
                    <a:pt x="1919439" y="930910"/>
                  </a:lnTo>
                  <a:lnTo>
                    <a:pt x="1921649" y="930910"/>
                  </a:lnTo>
                  <a:lnTo>
                    <a:pt x="1916201" y="933450"/>
                  </a:lnTo>
                  <a:lnTo>
                    <a:pt x="1917306" y="933450"/>
                  </a:lnTo>
                  <a:lnTo>
                    <a:pt x="1922348" y="930910"/>
                  </a:lnTo>
                  <a:lnTo>
                    <a:pt x="1934984" y="924560"/>
                  </a:lnTo>
                  <a:lnTo>
                    <a:pt x="1947329" y="915670"/>
                  </a:lnTo>
                  <a:lnTo>
                    <a:pt x="1959254" y="908050"/>
                  </a:lnTo>
                  <a:lnTo>
                    <a:pt x="1968652" y="902970"/>
                  </a:lnTo>
                  <a:lnTo>
                    <a:pt x="1975700" y="899160"/>
                  </a:lnTo>
                  <a:lnTo>
                    <a:pt x="1977821" y="897902"/>
                  </a:lnTo>
                  <a:lnTo>
                    <a:pt x="1973516" y="899160"/>
                  </a:lnTo>
                  <a:lnTo>
                    <a:pt x="1973440" y="897890"/>
                  </a:lnTo>
                  <a:lnTo>
                    <a:pt x="1982127" y="893381"/>
                  </a:lnTo>
                  <a:lnTo>
                    <a:pt x="1982101" y="892810"/>
                  </a:lnTo>
                  <a:lnTo>
                    <a:pt x="1988629" y="890270"/>
                  </a:lnTo>
                  <a:lnTo>
                    <a:pt x="1991842" y="886460"/>
                  </a:lnTo>
                  <a:lnTo>
                    <a:pt x="1997240" y="883920"/>
                  </a:lnTo>
                  <a:lnTo>
                    <a:pt x="1999830" y="882650"/>
                  </a:lnTo>
                  <a:lnTo>
                    <a:pt x="2002434" y="881380"/>
                  </a:lnTo>
                  <a:lnTo>
                    <a:pt x="2005037" y="880110"/>
                  </a:lnTo>
                  <a:lnTo>
                    <a:pt x="2013204" y="876300"/>
                  </a:lnTo>
                  <a:lnTo>
                    <a:pt x="2018334" y="873760"/>
                  </a:lnTo>
                  <a:lnTo>
                    <a:pt x="2020900" y="872490"/>
                  </a:lnTo>
                  <a:lnTo>
                    <a:pt x="2027377" y="868680"/>
                  </a:lnTo>
                  <a:lnTo>
                    <a:pt x="2031580" y="866140"/>
                  </a:lnTo>
                  <a:lnTo>
                    <a:pt x="2035771" y="861060"/>
                  </a:lnTo>
                  <a:lnTo>
                    <a:pt x="2045335" y="855980"/>
                  </a:lnTo>
                  <a:lnTo>
                    <a:pt x="2048497" y="854710"/>
                  </a:lnTo>
                  <a:lnTo>
                    <a:pt x="2049589" y="854710"/>
                  </a:lnTo>
                  <a:lnTo>
                    <a:pt x="2053932" y="853440"/>
                  </a:lnTo>
                  <a:lnTo>
                    <a:pt x="2054961" y="850900"/>
                  </a:lnTo>
                  <a:lnTo>
                    <a:pt x="2062708" y="847090"/>
                  </a:lnTo>
                  <a:lnTo>
                    <a:pt x="2062403" y="847445"/>
                  </a:lnTo>
                  <a:lnTo>
                    <a:pt x="2061552" y="847813"/>
                  </a:lnTo>
                  <a:lnTo>
                    <a:pt x="2061375" y="847902"/>
                  </a:lnTo>
                  <a:lnTo>
                    <a:pt x="2061552" y="847826"/>
                  </a:lnTo>
                  <a:lnTo>
                    <a:pt x="2061565" y="848067"/>
                  </a:lnTo>
                  <a:lnTo>
                    <a:pt x="2061756" y="848220"/>
                  </a:lnTo>
                  <a:lnTo>
                    <a:pt x="2063559" y="847598"/>
                  </a:lnTo>
                  <a:lnTo>
                    <a:pt x="2067648" y="844943"/>
                  </a:lnTo>
                  <a:lnTo>
                    <a:pt x="2065058" y="846213"/>
                  </a:lnTo>
                  <a:lnTo>
                    <a:pt x="2069820" y="843280"/>
                  </a:lnTo>
                  <a:lnTo>
                    <a:pt x="2067763" y="843280"/>
                  </a:lnTo>
                  <a:lnTo>
                    <a:pt x="2075700" y="839470"/>
                  </a:lnTo>
                  <a:lnTo>
                    <a:pt x="2078355" y="838200"/>
                  </a:lnTo>
                  <a:lnTo>
                    <a:pt x="2073084" y="842010"/>
                  </a:lnTo>
                  <a:lnTo>
                    <a:pt x="2078659" y="838200"/>
                  </a:lnTo>
                  <a:lnTo>
                    <a:pt x="2080526" y="836930"/>
                  </a:lnTo>
                  <a:lnTo>
                    <a:pt x="2083701" y="835660"/>
                  </a:lnTo>
                  <a:lnTo>
                    <a:pt x="2085822" y="834390"/>
                  </a:lnTo>
                  <a:lnTo>
                    <a:pt x="2092223" y="830580"/>
                  </a:lnTo>
                  <a:lnTo>
                    <a:pt x="2094357" y="829310"/>
                  </a:lnTo>
                  <a:lnTo>
                    <a:pt x="2094395" y="830580"/>
                  </a:lnTo>
                  <a:lnTo>
                    <a:pt x="2090115" y="833120"/>
                  </a:lnTo>
                  <a:lnTo>
                    <a:pt x="2086927" y="834390"/>
                  </a:lnTo>
                  <a:lnTo>
                    <a:pt x="2093404" y="831850"/>
                  </a:lnTo>
                  <a:lnTo>
                    <a:pt x="2095449" y="829310"/>
                  </a:lnTo>
                  <a:lnTo>
                    <a:pt x="2096477" y="828040"/>
                  </a:lnTo>
                  <a:lnTo>
                    <a:pt x="2099665" y="826770"/>
                  </a:lnTo>
                  <a:lnTo>
                    <a:pt x="2098573" y="826770"/>
                  </a:lnTo>
                  <a:lnTo>
                    <a:pt x="2091131" y="830580"/>
                  </a:lnTo>
                  <a:lnTo>
                    <a:pt x="2094242" y="828040"/>
                  </a:lnTo>
                  <a:lnTo>
                    <a:pt x="2099589" y="824230"/>
                  </a:lnTo>
                  <a:lnTo>
                    <a:pt x="2104796" y="820420"/>
                  </a:lnTo>
                  <a:lnTo>
                    <a:pt x="2109127" y="819150"/>
                  </a:lnTo>
                  <a:lnTo>
                    <a:pt x="2103843" y="822960"/>
                  </a:lnTo>
                  <a:lnTo>
                    <a:pt x="2109330" y="819150"/>
                  </a:lnTo>
                  <a:lnTo>
                    <a:pt x="2112048" y="816610"/>
                  </a:lnTo>
                  <a:lnTo>
                    <a:pt x="2115159" y="815340"/>
                  </a:lnTo>
                  <a:lnTo>
                    <a:pt x="2121306" y="811860"/>
                  </a:lnTo>
                  <a:lnTo>
                    <a:pt x="2119833" y="813015"/>
                  </a:lnTo>
                  <a:lnTo>
                    <a:pt x="2121039" y="812253"/>
                  </a:lnTo>
                  <a:lnTo>
                    <a:pt x="2121382" y="811911"/>
                  </a:lnTo>
                  <a:lnTo>
                    <a:pt x="2121471" y="811771"/>
                  </a:lnTo>
                  <a:lnTo>
                    <a:pt x="2121674" y="811644"/>
                  </a:lnTo>
                  <a:lnTo>
                    <a:pt x="2121522" y="812800"/>
                  </a:lnTo>
                  <a:lnTo>
                    <a:pt x="2123046" y="811530"/>
                  </a:lnTo>
                  <a:lnTo>
                    <a:pt x="2127656" y="807720"/>
                  </a:lnTo>
                  <a:lnTo>
                    <a:pt x="2134908" y="803910"/>
                  </a:lnTo>
                  <a:lnTo>
                    <a:pt x="2142998" y="800100"/>
                  </a:lnTo>
                  <a:lnTo>
                    <a:pt x="2151672" y="795020"/>
                  </a:lnTo>
                  <a:lnTo>
                    <a:pt x="2149576" y="796290"/>
                  </a:lnTo>
                  <a:lnTo>
                    <a:pt x="2151875" y="795020"/>
                  </a:lnTo>
                  <a:lnTo>
                    <a:pt x="2154186" y="793750"/>
                  </a:lnTo>
                  <a:lnTo>
                    <a:pt x="2155215" y="792480"/>
                  </a:lnTo>
                  <a:lnTo>
                    <a:pt x="2156244" y="791210"/>
                  </a:lnTo>
                  <a:lnTo>
                    <a:pt x="2158809" y="789940"/>
                  </a:lnTo>
                  <a:lnTo>
                    <a:pt x="2151938" y="792480"/>
                  </a:lnTo>
                  <a:lnTo>
                    <a:pt x="2153589" y="791210"/>
                  </a:lnTo>
                  <a:lnTo>
                    <a:pt x="2152523" y="791210"/>
                  </a:lnTo>
                  <a:lnTo>
                    <a:pt x="2158695" y="787400"/>
                  </a:lnTo>
                  <a:lnTo>
                    <a:pt x="2167102" y="781050"/>
                  </a:lnTo>
                  <a:lnTo>
                    <a:pt x="2170468" y="778510"/>
                  </a:lnTo>
                  <a:lnTo>
                    <a:pt x="2179548" y="773430"/>
                  </a:lnTo>
                  <a:lnTo>
                    <a:pt x="2177186" y="776414"/>
                  </a:lnTo>
                  <a:lnTo>
                    <a:pt x="2179637" y="774700"/>
                  </a:lnTo>
                  <a:lnTo>
                    <a:pt x="2181288" y="773430"/>
                  </a:lnTo>
                  <a:lnTo>
                    <a:pt x="2187905" y="768350"/>
                  </a:lnTo>
                  <a:lnTo>
                    <a:pt x="2185962" y="770877"/>
                  </a:lnTo>
                  <a:lnTo>
                    <a:pt x="2189696" y="768350"/>
                  </a:lnTo>
                  <a:lnTo>
                    <a:pt x="2191562" y="767080"/>
                  </a:lnTo>
                  <a:lnTo>
                    <a:pt x="2193671" y="765810"/>
                  </a:lnTo>
                  <a:lnTo>
                    <a:pt x="2195804" y="763270"/>
                  </a:lnTo>
                  <a:lnTo>
                    <a:pt x="2201519" y="760730"/>
                  </a:lnTo>
                  <a:lnTo>
                    <a:pt x="2200859" y="761263"/>
                  </a:lnTo>
                  <a:lnTo>
                    <a:pt x="2201786" y="760730"/>
                  </a:lnTo>
                  <a:lnTo>
                    <a:pt x="2210778" y="755650"/>
                  </a:lnTo>
                  <a:lnTo>
                    <a:pt x="2216594" y="751840"/>
                  </a:lnTo>
                  <a:lnTo>
                    <a:pt x="2220430" y="750570"/>
                  </a:lnTo>
                  <a:lnTo>
                    <a:pt x="2219439" y="751840"/>
                  </a:lnTo>
                  <a:lnTo>
                    <a:pt x="2216353" y="754380"/>
                  </a:lnTo>
                  <a:lnTo>
                    <a:pt x="2216327" y="753110"/>
                  </a:lnTo>
                  <a:lnTo>
                    <a:pt x="2213965" y="755650"/>
                  </a:lnTo>
                  <a:lnTo>
                    <a:pt x="2216620" y="754380"/>
                  </a:lnTo>
                  <a:lnTo>
                    <a:pt x="2220468" y="751840"/>
                  </a:lnTo>
                  <a:lnTo>
                    <a:pt x="2222436" y="750570"/>
                  </a:lnTo>
                  <a:lnTo>
                    <a:pt x="2232025" y="744220"/>
                  </a:lnTo>
                  <a:lnTo>
                    <a:pt x="2234628" y="742950"/>
                  </a:lnTo>
                  <a:lnTo>
                    <a:pt x="2237244" y="741680"/>
                  </a:lnTo>
                  <a:lnTo>
                    <a:pt x="2235022" y="741680"/>
                  </a:lnTo>
                  <a:lnTo>
                    <a:pt x="2236698" y="740410"/>
                  </a:lnTo>
                  <a:lnTo>
                    <a:pt x="2241766" y="736600"/>
                  </a:lnTo>
                  <a:lnTo>
                    <a:pt x="2244407" y="736600"/>
                  </a:lnTo>
                  <a:lnTo>
                    <a:pt x="2251938" y="732790"/>
                  </a:lnTo>
                  <a:lnTo>
                    <a:pt x="2255723" y="730250"/>
                  </a:lnTo>
                  <a:lnTo>
                    <a:pt x="2254466" y="730250"/>
                  </a:lnTo>
                  <a:lnTo>
                    <a:pt x="2252421" y="731520"/>
                  </a:lnTo>
                  <a:lnTo>
                    <a:pt x="2253881" y="730250"/>
                  </a:lnTo>
                  <a:lnTo>
                    <a:pt x="2261235" y="726440"/>
                  </a:lnTo>
                  <a:lnTo>
                    <a:pt x="2264460" y="725170"/>
                  </a:lnTo>
                  <a:lnTo>
                    <a:pt x="2274811" y="718820"/>
                  </a:lnTo>
                  <a:lnTo>
                    <a:pt x="2278024" y="716280"/>
                  </a:lnTo>
                  <a:lnTo>
                    <a:pt x="2284311" y="713740"/>
                  </a:lnTo>
                  <a:lnTo>
                    <a:pt x="2287193" y="709930"/>
                  </a:lnTo>
                  <a:lnTo>
                    <a:pt x="2294039" y="706120"/>
                  </a:lnTo>
                  <a:lnTo>
                    <a:pt x="2295791" y="704850"/>
                  </a:lnTo>
                  <a:lnTo>
                    <a:pt x="2301049" y="701040"/>
                  </a:lnTo>
                  <a:lnTo>
                    <a:pt x="2302687" y="699770"/>
                  </a:lnTo>
                  <a:lnTo>
                    <a:pt x="2307590" y="695960"/>
                  </a:lnTo>
                  <a:lnTo>
                    <a:pt x="2310307" y="694690"/>
                  </a:lnTo>
                  <a:lnTo>
                    <a:pt x="2313038" y="693420"/>
                  </a:lnTo>
                  <a:lnTo>
                    <a:pt x="2311603" y="693420"/>
                  </a:lnTo>
                  <a:lnTo>
                    <a:pt x="2319274" y="687070"/>
                  </a:lnTo>
                  <a:lnTo>
                    <a:pt x="2325230" y="681990"/>
                  </a:lnTo>
                  <a:lnTo>
                    <a:pt x="2331212" y="678180"/>
                  </a:lnTo>
                  <a:lnTo>
                    <a:pt x="2338959" y="673100"/>
                  </a:lnTo>
                  <a:lnTo>
                    <a:pt x="2341168" y="673100"/>
                  </a:lnTo>
                  <a:lnTo>
                    <a:pt x="2349373" y="668020"/>
                  </a:lnTo>
                  <a:lnTo>
                    <a:pt x="2349766" y="668020"/>
                  </a:lnTo>
                  <a:lnTo>
                    <a:pt x="2351659" y="666750"/>
                  </a:lnTo>
                  <a:lnTo>
                    <a:pt x="2353551" y="665480"/>
                  </a:lnTo>
                  <a:lnTo>
                    <a:pt x="2353754" y="665251"/>
                  </a:lnTo>
                  <a:lnTo>
                    <a:pt x="2353780" y="665746"/>
                  </a:lnTo>
                  <a:lnTo>
                    <a:pt x="2351659" y="667499"/>
                  </a:lnTo>
                  <a:lnTo>
                    <a:pt x="2358720" y="662000"/>
                  </a:lnTo>
                  <a:lnTo>
                    <a:pt x="2353818" y="665086"/>
                  </a:lnTo>
                  <a:lnTo>
                    <a:pt x="2354694" y="662940"/>
                  </a:lnTo>
                  <a:lnTo>
                    <a:pt x="2363952" y="659130"/>
                  </a:lnTo>
                  <a:lnTo>
                    <a:pt x="2371877" y="652780"/>
                  </a:lnTo>
                  <a:lnTo>
                    <a:pt x="2383510" y="645160"/>
                  </a:lnTo>
                  <a:lnTo>
                    <a:pt x="2390965" y="638810"/>
                  </a:lnTo>
                  <a:lnTo>
                    <a:pt x="2396591" y="633730"/>
                  </a:lnTo>
                  <a:lnTo>
                    <a:pt x="2402776" y="627380"/>
                  </a:lnTo>
                  <a:lnTo>
                    <a:pt x="2405850" y="626110"/>
                  </a:lnTo>
                  <a:lnTo>
                    <a:pt x="2406916" y="626110"/>
                  </a:lnTo>
                  <a:lnTo>
                    <a:pt x="2412835" y="623519"/>
                  </a:lnTo>
                  <a:lnTo>
                    <a:pt x="2414155" y="622300"/>
                  </a:lnTo>
                  <a:lnTo>
                    <a:pt x="2422880" y="615950"/>
                  </a:lnTo>
                  <a:lnTo>
                    <a:pt x="2428125" y="612140"/>
                  </a:lnTo>
                  <a:lnTo>
                    <a:pt x="2425992" y="613410"/>
                  </a:lnTo>
                  <a:lnTo>
                    <a:pt x="2421001" y="615950"/>
                  </a:lnTo>
                  <a:lnTo>
                    <a:pt x="2427833" y="610870"/>
                  </a:lnTo>
                  <a:lnTo>
                    <a:pt x="2433764" y="605790"/>
                  </a:lnTo>
                  <a:lnTo>
                    <a:pt x="2436787" y="604520"/>
                  </a:lnTo>
                  <a:lnTo>
                    <a:pt x="2439974" y="601980"/>
                  </a:lnTo>
                  <a:lnTo>
                    <a:pt x="2444762" y="598170"/>
                  </a:lnTo>
                  <a:lnTo>
                    <a:pt x="2443848" y="599440"/>
                  </a:lnTo>
                  <a:lnTo>
                    <a:pt x="2448001" y="598170"/>
                  </a:lnTo>
                  <a:lnTo>
                    <a:pt x="2442019" y="601980"/>
                  </a:lnTo>
                  <a:lnTo>
                    <a:pt x="2448026" y="598170"/>
                  </a:lnTo>
                  <a:lnTo>
                    <a:pt x="2452039" y="595630"/>
                  </a:lnTo>
                  <a:lnTo>
                    <a:pt x="2453881" y="593090"/>
                  </a:lnTo>
                  <a:lnTo>
                    <a:pt x="2452078" y="593090"/>
                  </a:lnTo>
                  <a:lnTo>
                    <a:pt x="2456459" y="589280"/>
                  </a:lnTo>
                  <a:lnTo>
                    <a:pt x="2461196" y="585470"/>
                  </a:lnTo>
                  <a:lnTo>
                    <a:pt x="2460460" y="585470"/>
                  </a:lnTo>
                  <a:lnTo>
                    <a:pt x="2469591" y="580390"/>
                  </a:lnTo>
                  <a:lnTo>
                    <a:pt x="2467597" y="581660"/>
                  </a:lnTo>
                  <a:lnTo>
                    <a:pt x="2464689" y="584200"/>
                  </a:lnTo>
                  <a:lnTo>
                    <a:pt x="2467902" y="582930"/>
                  </a:lnTo>
                  <a:lnTo>
                    <a:pt x="2469731" y="580390"/>
                  </a:lnTo>
                  <a:lnTo>
                    <a:pt x="2471572" y="577850"/>
                  </a:lnTo>
                  <a:lnTo>
                    <a:pt x="2474531" y="576580"/>
                  </a:lnTo>
                  <a:lnTo>
                    <a:pt x="2477732" y="574040"/>
                  </a:lnTo>
                  <a:lnTo>
                    <a:pt x="2485720" y="568972"/>
                  </a:lnTo>
                  <a:lnTo>
                    <a:pt x="2486685" y="568960"/>
                  </a:lnTo>
                  <a:lnTo>
                    <a:pt x="2489225" y="566420"/>
                  </a:lnTo>
                  <a:lnTo>
                    <a:pt x="2496096" y="561340"/>
                  </a:lnTo>
                  <a:lnTo>
                    <a:pt x="2497734" y="561340"/>
                  </a:lnTo>
                  <a:lnTo>
                    <a:pt x="2499042" y="560070"/>
                  </a:lnTo>
                  <a:lnTo>
                    <a:pt x="2501658" y="557530"/>
                  </a:lnTo>
                  <a:lnTo>
                    <a:pt x="2497569" y="560070"/>
                  </a:lnTo>
                  <a:lnTo>
                    <a:pt x="2498509" y="558800"/>
                  </a:lnTo>
                  <a:lnTo>
                    <a:pt x="2512098" y="548640"/>
                  </a:lnTo>
                  <a:lnTo>
                    <a:pt x="2515539" y="548640"/>
                  </a:lnTo>
                  <a:lnTo>
                    <a:pt x="2513660" y="551180"/>
                  </a:lnTo>
                  <a:lnTo>
                    <a:pt x="2517203" y="547370"/>
                  </a:lnTo>
                  <a:lnTo>
                    <a:pt x="2518397" y="546100"/>
                  </a:lnTo>
                  <a:lnTo>
                    <a:pt x="2514244" y="547370"/>
                  </a:lnTo>
                  <a:lnTo>
                    <a:pt x="2522016" y="542290"/>
                  </a:lnTo>
                  <a:lnTo>
                    <a:pt x="2525407" y="541020"/>
                  </a:lnTo>
                  <a:lnTo>
                    <a:pt x="2528366" y="539750"/>
                  </a:lnTo>
                  <a:lnTo>
                    <a:pt x="2527427" y="541020"/>
                  </a:lnTo>
                  <a:lnTo>
                    <a:pt x="2529916" y="539750"/>
                  </a:lnTo>
                  <a:lnTo>
                    <a:pt x="2532405" y="538480"/>
                  </a:lnTo>
                  <a:lnTo>
                    <a:pt x="2538984" y="533400"/>
                  </a:lnTo>
                  <a:lnTo>
                    <a:pt x="2545867" y="528320"/>
                  </a:lnTo>
                  <a:lnTo>
                    <a:pt x="2551823" y="523240"/>
                  </a:lnTo>
                  <a:lnTo>
                    <a:pt x="2555481" y="518160"/>
                  </a:lnTo>
                  <a:lnTo>
                    <a:pt x="2543924" y="528320"/>
                  </a:lnTo>
                  <a:lnTo>
                    <a:pt x="2543695" y="527050"/>
                  </a:lnTo>
                  <a:lnTo>
                    <a:pt x="2545105" y="525780"/>
                  </a:lnTo>
                  <a:lnTo>
                    <a:pt x="2549334" y="521970"/>
                  </a:lnTo>
                  <a:lnTo>
                    <a:pt x="2562085" y="510540"/>
                  </a:lnTo>
                  <a:lnTo>
                    <a:pt x="2564574" y="508000"/>
                  </a:lnTo>
                  <a:lnTo>
                    <a:pt x="2568308" y="504190"/>
                  </a:lnTo>
                  <a:lnTo>
                    <a:pt x="2573515" y="500380"/>
                  </a:lnTo>
                  <a:lnTo>
                    <a:pt x="2576995" y="497840"/>
                  </a:lnTo>
                  <a:lnTo>
                    <a:pt x="2573070" y="500380"/>
                  </a:lnTo>
                  <a:lnTo>
                    <a:pt x="2581643" y="492760"/>
                  </a:lnTo>
                  <a:lnTo>
                    <a:pt x="2580716" y="494030"/>
                  </a:lnTo>
                  <a:lnTo>
                    <a:pt x="2581872" y="492760"/>
                  </a:lnTo>
                  <a:lnTo>
                    <a:pt x="2585351" y="488950"/>
                  </a:lnTo>
                  <a:lnTo>
                    <a:pt x="2586850" y="488950"/>
                  </a:lnTo>
                  <a:lnTo>
                    <a:pt x="2592730" y="486410"/>
                  </a:lnTo>
                  <a:lnTo>
                    <a:pt x="2601518" y="480060"/>
                  </a:lnTo>
                  <a:lnTo>
                    <a:pt x="2604452" y="477520"/>
                  </a:lnTo>
                  <a:lnTo>
                    <a:pt x="2611780" y="471170"/>
                  </a:lnTo>
                  <a:lnTo>
                    <a:pt x="2612555" y="469900"/>
                  </a:lnTo>
                  <a:lnTo>
                    <a:pt x="2602954" y="477520"/>
                  </a:lnTo>
                  <a:lnTo>
                    <a:pt x="2603500" y="476250"/>
                  </a:lnTo>
                  <a:lnTo>
                    <a:pt x="2604605" y="473710"/>
                  </a:lnTo>
                  <a:lnTo>
                    <a:pt x="2613456" y="466496"/>
                  </a:lnTo>
                  <a:lnTo>
                    <a:pt x="2612694" y="467360"/>
                  </a:lnTo>
                  <a:lnTo>
                    <a:pt x="2614053" y="466090"/>
                  </a:lnTo>
                  <a:lnTo>
                    <a:pt x="2620899" y="459740"/>
                  </a:lnTo>
                  <a:lnTo>
                    <a:pt x="2629662" y="455930"/>
                  </a:lnTo>
                  <a:lnTo>
                    <a:pt x="2630132" y="454660"/>
                  </a:lnTo>
                  <a:lnTo>
                    <a:pt x="2631084" y="452120"/>
                  </a:lnTo>
                  <a:lnTo>
                    <a:pt x="2637205" y="448983"/>
                  </a:lnTo>
                  <a:lnTo>
                    <a:pt x="2637790" y="447040"/>
                  </a:lnTo>
                  <a:lnTo>
                    <a:pt x="2647188" y="439420"/>
                  </a:lnTo>
                  <a:lnTo>
                    <a:pt x="2648991" y="438150"/>
                  </a:lnTo>
                  <a:lnTo>
                    <a:pt x="2658237" y="429260"/>
                  </a:lnTo>
                  <a:lnTo>
                    <a:pt x="2662148" y="426720"/>
                  </a:lnTo>
                  <a:lnTo>
                    <a:pt x="2668041" y="422910"/>
                  </a:lnTo>
                  <a:lnTo>
                    <a:pt x="2665984" y="424180"/>
                  </a:lnTo>
                  <a:lnTo>
                    <a:pt x="2660929" y="426720"/>
                  </a:lnTo>
                  <a:lnTo>
                    <a:pt x="2667190" y="420370"/>
                  </a:lnTo>
                  <a:lnTo>
                    <a:pt x="2668447" y="419100"/>
                  </a:lnTo>
                  <a:lnTo>
                    <a:pt x="2669959" y="421640"/>
                  </a:lnTo>
                  <a:lnTo>
                    <a:pt x="2672410" y="419100"/>
                  </a:lnTo>
                  <a:lnTo>
                    <a:pt x="2677337" y="414020"/>
                  </a:lnTo>
                  <a:close/>
                </a:path>
                <a:path w="3029584" h="1216660">
                  <a:moveTo>
                    <a:pt x="2729966" y="348945"/>
                  </a:moveTo>
                  <a:lnTo>
                    <a:pt x="2729903" y="348703"/>
                  </a:lnTo>
                  <a:lnTo>
                    <a:pt x="2729623" y="349224"/>
                  </a:lnTo>
                  <a:lnTo>
                    <a:pt x="2729623" y="349453"/>
                  </a:lnTo>
                  <a:lnTo>
                    <a:pt x="2729776" y="349491"/>
                  </a:lnTo>
                  <a:lnTo>
                    <a:pt x="2729915" y="349199"/>
                  </a:lnTo>
                  <a:lnTo>
                    <a:pt x="2729966" y="348945"/>
                  </a:lnTo>
                  <a:close/>
                </a:path>
                <a:path w="3029584" h="1216660">
                  <a:moveTo>
                    <a:pt x="2794368" y="304876"/>
                  </a:moveTo>
                  <a:lnTo>
                    <a:pt x="2789898" y="309079"/>
                  </a:lnTo>
                  <a:lnTo>
                    <a:pt x="2789910" y="309245"/>
                  </a:lnTo>
                  <a:lnTo>
                    <a:pt x="2794368" y="304876"/>
                  </a:lnTo>
                  <a:close/>
                </a:path>
                <a:path w="3029584" h="1216660">
                  <a:moveTo>
                    <a:pt x="2801251" y="297599"/>
                  </a:moveTo>
                  <a:lnTo>
                    <a:pt x="2800426" y="298450"/>
                  </a:lnTo>
                  <a:lnTo>
                    <a:pt x="2799372" y="299554"/>
                  </a:lnTo>
                  <a:lnTo>
                    <a:pt x="2797810" y="301167"/>
                  </a:lnTo>
                  <a:lnTo>
                    <a:pt x="2799410" y="299707"/>
                  </a:lnTo>
                  <a:lnTo>
                    <a:pt x="2800451" y="298551"/>
                  </a:lnTo>
                  <a:lnTo>
                    <a:pt x="2801251" y="297599"/>
                  </a:lnTo>
                  <a:close/>
                </a:path>
                <a:path w="3029584" h="1216660">
                  <a:moveTo>
                    <a:pt x="2802636" y="296938"/>
                  </a:moveTo>
                  <a:lnTo>
                    <a:pt x="2801251" y="298450"/>
                  </a:lnTo>
                  <a:lnTo>
                    <a:pt x="2802610" y="297180"/>
                  </a:lnTo>
                  <a:lnTo>
                    <a:pt x="2802636" y="296938"/>
                  </a:lnTo>
                  <a:close/>
                </a:path>
                <a:path w="3029584" h="1216660">
                  <a:moveTo>
                    <a:pt x="2819616" y="281508"/>
                  </a:moveTo>
                  <a:lnTo>
                    <a:pt x="2819196" y="281876"/>
                  </a:lnTo>
                  <a:lnTo>
                    <a:pt x="2818815" y="282206"/>
                  </a:lnTo>
                  <a:lnTo>
                    <a:pt x="2818295" y="282663"/>
                  </a:lnTo>
                  <a:lnTo>
                    <a:pt x="2818574" y="282486"/>
                  </a:lnTo>
                  <a:lnTo>
                    <a:pt x="2819044" y="282067"/>
                  </a:lnTo>
                  <a:lnTo>
                    <a:pt x="2819616" y="281508"/>
                  </a:lnTo>
                  <a:close/>
                </a:path>
                <a:path w="3029584" h="1216660">
                  <a:moveTo>
                    <a:pt x="2825038" y="275983"/>
                  </a:moveTo>
                  <a:lnTo>
                    <a:pt x="2819628" y="281508"/>
                  </a:lnTo>
                  <a:lnTo>
                    <a:pt x="2821940" y="279488"/>
                  </a:lnTo>
                  <a:lnTo>
                    <a:pt x="2823616" y="277736"/>
                  </a:lnTo>
                  <a:lnTo>
                    <a:pt x="2825038" y="275983"/>
                  </a:lnTo>
                  <a:close/>
                </a:path>
                <a:path w="3029584" h="1216660">
                  <a:moveTo>
                    <a:pt x="2841637" y="260350"/>
                  </a:moveTo>
                  <a:lnTo>
                    <a:pt x="2841269" y="260350"/>
                  </a:lnTo>
                  <a:lnTo>
                    <a:pt x="2841206" y="260591"/>
                  </a:lnTo>
                  <a:lnTo>
                    <a:pt x="2841637" y="260350"/>
                  </a:lnTo>
                  <a:close/>
                </a:path>
                <a:path w="3029584" h="1216660">
                  <a:moveTo>
                    <a:pt x="2844114" y="256933"/>
                  </a:moveTo>
                  <a:lnTo>
                    <a:pt x="2843784" y="257073"/>
                  </a:lnTo>
                  <a:lnTo>
                    <a:pt x="2843657" y="257073"/>
                  </a:lnTo>
                  <a:lnTo>
                    <a:pt x="2842818" y="257873"/>
                  </a:lnTo>
                  <a:lnTo>
                    <a:pt x="2842120" y="258673"/>
                  </a:lnTo>
                  <a:lnTo>
                    <a:pt x="2841625" y="259384"/>
                  </a:lnTo>
                  <a:lnTo>
                    <a:pt x="2844114" y="256933"/>
                  </a:lnTo>
                  <a:close/>
                </a:path>
                <a:path w="3029584" h="1216660">
                  <a:moveTo>
                    <a:pt x="2852483" y="228650"/>
                  </a:moveTo>
                  <a:lnTo>
                    <a:pt x="2844787" y="236474"/>
                  </a:lnTo>
                  <a:lnTo>
                    <a:pt x="2844660" y="236664"/>
                  </a:lnTo>
                  <a:lnTo>
                    <a:pt x="2844609" y="236829"/>
                  </a:lnTo>
                  <a:lnTo>
                    <a:pt x="2852483" y="228650"/>
                  </a:lnTo>
                  <a:close/>
                </a:path>
                <a:path w="3029584" h="1216660">
                  <a:moveTo>
                    <a:pt x="2853118" y="246151"/>
                  </a:moveTo>
                  <a:lnTo>
                    <a:pt x="2850362" y="250088"/>
                  </a:lnTo>
                  <a:lnTo>
                    <a:pt x="2843034" y="256590"/>
                  </a:lnTo>
                  <a:lnTo>
                    <a:pt x="2843593" y="257009"/>
                  </a:lnTo>
                  <a:lnTo>
                    <a:pt x="2846971" y="253276"/>
                  </a:lnTo>
                  <a:lnTo>
                    <a:pt x="2852280" y="248450"/>
                  </a:lnTo>
                  <a:lnTo>
                    <a:pt x="2853118" y="246151"/>
                  </a:lnTo>
                  <a:close/>
                </a:path>
                <a:path w="3029584" h="1216660">
                  <a:moveTo>
                    <a:pt x="2866199" y="229768"/>
                  </a:moveTo>
                  <a:lnTo>
                    <a:pt x="2864320" y="231140"/>
                  </a:lnTo>
                  <a:lnTo>
                    <a:pt x="2863316" y="232410"/>
                  </a:lnTo>
                  <a:lnTo>
                    <a:pt x="2866199" y="229768"/>
                  </a:lnTo>
                  <a:close/>
                </a:path>
                <a:path w="3029584" h="1216660">
                  <a:moveTo>
                    <a:pt x="2871673" y="224790"/>
                  </a:moveTo>
                  <a:lnTo>
                    <a:pt x="2866199" y="229768"/>
                  </a:lnTo>
                  <a:lnTo>
                    <a:pt x="2867837" y="228600"/>
                  </a:lnTo>
                  <a:lnTo>
                    <a:pt x="2869425" y="227330"/>
                  </a:lnTo>
                  <a:lnTo>
                    <a:pt x="2871673" y="224790"/>
                  </a:lnTo>
                  <a:close/>
                </a:path>
                <a:path w="3029584" h="1216660">
                  <a:moveTo>
                    <a:pt x="2880906" y="196850"/>
                  </a:moveTo>
                  <a:lnTo>
                    <a:pt x="2876308" y="203200"/>
                  </a:lnTo>
                  <a:lnTo>
                    <a:pt x="2876232" y="203454"/>
                  </a:lnTo>
                  <a:lnTo>
                    <a:pt x="2880906" y="196850"/>
                  </a:lnTo>
                  <a:close/>
                </a:path>
                <a:path w="3029584" h="1216660">
                  <a:moveTo>
                    <a:pt x="2888742" y="208280"/>
                  </a:moveTo>
                  <a:lnTo>
                    <a:pt x="2887929" y="208622"/>
                  </a:lnTo>
                  <a:lnTo>
                    <a:pt x="2883979" y="213360"/>
                  </a:lnTo>
                  <a:lnTo>
                    <a:pt x="2888742" y="208280"/>
                  </a:lnTo>
                  <a:close/>
                </a:path>
                <a:path w="3029584" h="1216660">
                  <a:moveTo>
                    <a:pt x="2902496" y="186690"/>
                  </a:moveTo>
                  <a:lnTo>
                    <a:pt x="2894507" y="186690"/>
                  </a:lnTo>
                  <a:lnTo>
                    <a:pt x="2892806" y="186690"/>
                  </a:lnTo>
                  <a:lnTo>
                    <a:pt x="2889313" y="190500"/>
                  </a:lnTo>
                  <a:lnTo>
                    <a:pt x="2891955" y="186690"/>
                  </a:lnTo>
                  <a:lnTo>
                    <a:pt x="2885236" y="193040"/>
                  </a:lnTo>
                  <a:lnTo>
                    <a:pt x="2885084" y="195580"/>
                  </a:lnTo>
                  <a:lnTo>
                    <a:pt x="2880334" y="201930"/>
                  </a:lnTo>
                  <a:lnTo>
                    <a:pt x="2875267" y="207010"/>
                  </a:lnTo>
                  <a:lnTo>
                    <a:pt x="2876232" y="203454"/>
                  </a:lnTo>
                  <a:lnTo>
                    <a:pt x="2875521" y="204470"/>
                  </a:lnTo>
                  <a:lnTo>
                    <a:pt x="2870911" y="210820"/>
                  </a:lnTo>
                  <a:lnTo>
                    <a:pt x="2864967" y="215900"/>
                  </a:lnTo>
                  <a:lnTo>
                    <a:pt x="2868739" y="210820"/>
                  </a:lnTo>
                  <a:lnTo>
                    <a:pt x="2863024" y="217170"/>
                  </a:lnTo>
                  <a:lnTo>
                    <a:pt x="2862719" y="219710"/>
                  </a:lnTo>
                  <a:lnTo>
                    <a:pt x="2858414" y="223520"/>
                  </a:lnTo>
                  <a:lnTo>
                    <a:pt x="2860281" y="222250"/>
                  </a:lnTo>
                  <a:lnTo>
                    <a:pt x="2857131" y="226060"/>
                  </a:lnTo>
                  <a:lnTo>
                    <a:pt x="2852915" y="229870"/>
                  </a:lnTo>
                  <a:lnTo>
                    <a:pt x="2847822" y="236220"/>
                  </a:lnTo>
                  <a:lnTo>
                    <a:pt x="2852369" y="229870"/>
                  </a:lnTo>
                  <a:lnTo>
                    <a:pt x="2842933" y="240030"/>
                  </a:lnTo>
                  <a:lnTo>
                    <a:pt x="2844622" y="237490"/>
                  </a:lnTo>
                  <a:lnTo>
                    <a:pt x="2840177" y="242570"/>
                  </a:lnTo>
                  <a:lnTo>
                    <a:pt x="2832316" y="250190"/>
                  </a:lnTo>
                  <a:lnTo>
                    <a:pt x="2834309" y="250190"/>
                  </a:lnTo>
                  <a:lnTo>
                    <a:pt x="2829814" y="255270"/>
                  </a:lnTo>
                  <a:lnTo>
                    <a:pt x="2828226" y="255270"/>
                  </a:lnTo>
                  <a:lnTo>
                    <a:pt x="2824530" y="257810"/>
                  </a:lnTo>
                  <a:lnTo>
                    <a:pt x="2825750" y="257810"/>
                  </a:lnTo>
                  <a:lnTo>
                    <a:pt x="2816885" y="266700"/>
                  </a:lnTo>
                  <a:lnTo>
                    <a:pt x="2803004" y="281940"/>
                  </a:lnTo>
                  <a:lnTo>
                    <a:pt x="2795917" y="289560"/>
                  </a:lnTo>
                  <a:lnTo>
                    <a:pt x="2801086" y="283210"/>
                  </a:lnTo>
                  <a:lnTo>
                    <a:pt x="2798940" y="284480"/>
                  </a:lnTo>
                  <a:lnTo>
                    <a:pt x="2792349" y="290830"/>
                  </a:lnTo>
                  <a:lnTo>
                    <a:pt x="2784678" y="298450"/>
                  </a:lnTo>
                  <a:lnTo>
                    <a:pt x="2777058" y="307340"/>
                  </a:lnTo>
                  <a:lnTo>
                    <a:pt x="2770555" y="313690"/>
                  </a:lnTo>
                  <a:lnTo>
                    <a:pt x="2766555" y="316230"/>
                  </a:lnTo>
                  <a:lnTo>
                    <a:pt x="2765539" y="316230"/>
                  </a:lnTo>
                  <a:lnTo>
                    <a:pt x="2756585" y="323850"/>
                  </a:lnTo>
                  <a:lnTo>
                    <a:pt x="2750451" y="330200"/>
                  </a:lnTo>
                  <a:lnTo>
                    <a:pt x="2749639" y="331470"/>
                  </a:lnTo>
                  <a:lnTo>
                    <a:pt x="2748165" y="334010"/>
                  </a:lnTo>
                  <a:lnTo>
                    <a:pt x="2741942" y="339090"/>
                  </a:lnTo>
                  <a:lnTo>
                    <a:pt x="2730804" y="350520"/>
                  </a:lnTo>
                  <a:lnTo>
                    <a:pt x="2729788" y="350520"/>
                  </a:lnTo>
                  <a:lnTo>
                    <a:pt x="2728887" y="351790"/>
                  </a:lnTo>
                  <a:lnTo>
                    <a:pt x="2724086" y="355600"/>
                  </a:lnTo>
                  <a:lnTo>
                    <a:pt x="2721127" y="358140"/>
                  </a:lnTo>
                  <a:lnTo>
                    <a:pt x="2720111" y="359410"/>
                  </a:lnTo>
                  <a:lnTo>
                    <a:pt x="2721305" y="359410"/>
                  </a:lnTo>
                  <a:lnTo>
                    <a:pt x="2713050" y="365760"/>
                  </a:lnTo>
                  <a:lnTo>
                    <a:pt x="2691104" y="386080"/>
                  </a:lnTo>
                  <a:lnTo>
                    <a:pt x="2692857" y="383540"/>
                  </a:lnTo>
                  <a:lnTo>
                    <a:pt x="2688425" y="388620"/>
                  </a:lnTo>
                  <a:lnTo>
                    <a:pt x="2687396" y="388620"/>
                  </a:lnTo>
                  <a:lnTo>
                    <a:pt x="2689136" y="386080"/>
                  </a:lnTo>
                  <a:lnTo>
                    <a:pt x="2688983" y="386080"/>
                  </a:lnTo>
                  <a:lnTo>
                    <a:pt x="2667114" y="405130"/>
                  </a:lnTo>
                  <a:lnTo>
                    <a:pt x="2671876" y="402590"/>
                  </a:lnTo>
                  <a:lnTo>
                    <a:pt x="2667406" y="406400"/>
                  </a:lnTo>
                  <a:lnTo>
                    <a:pt x="2664841" y="410210"/>
                  </a:lnTo>
                  <a:lnTo>
                    <a:pt x="2662898" y="411480"/>
                  </a:lnTo>
                  <a:lnTo>
                    <a:pt x="2679801" y="411480"/>
                  </a:lnTo>
                  <a:lnTo>
                    <a:pt x="2684729" y="406400"/>
                  </a:lnTo>
                  <a:lnTo>
                    <a:pt x="2684957" y="407022"/>
                  </a:lnTo>
                  <a:lnTo>
                    <a:pt x="2683726" y="408152"/>
                  </a:lnTo>
                  <a:lnTo>
                    <a:pt x="2682875" y="409168"/>
                  </a:lnTo>
                  <a:lnTo>
                    <a:pt x="2684005" y="409092"/>
                  </a:lnTo>
                  <a:lnTo>
                    <a:pt x="2685021" y="407619"/>
                  </a:lnTo>
                  <a:lnTo>
                    <a:pt x="2685110" y="407403"/>
                  </a:lnTo>
                  <a:lnTo>
                    <a:pt x="2685224" y="407670"/>
                  </a:lnTo>
                  <a:lnTo>
                    <a:pt x="2686710" y="406400"/>
                  </a:lnTo>
                  <a:lnTo>
                    <a:pt x="2688196" y="405130"/>
                  </a:lnTo>
                  <a:lnTo>
                    <a:pt x="2691079" y="402590"/>
                  </a:lnTo>
                  <a:lnTo>
                    <a:pt x="2693924" y="400100"/>
                  </a:lnTo>
                  <a:lnTo>
                    <a:pt x="2694127" y="401320"/>
                  </a:lnTo>
                  <a:lnTo>
                    <a:pt x="2695117" y="398780"/>
                  </a:lnTo>
                  <a:lnTo>
                    <a:pt x="2695625" y="397510"/>
                  </a:lnTo>
                  <a:lnTo>
                    <a:pt x="2700109" y="393700"/>
                  </a:lnTo>
                  <a:lnTo>
                    <a:pt x="2705011" y="388620"/>
                  </a:lnTo>
                  <a:lnTo>
                    <a:pt x="2706230" y="387350"/>
                  </a:lnTo>
                  <a:lnTo>
                    <a:pt x="2707513" y="386080"/>
                  </a:lnTo>
                  <a:lnTo>
                    <a:pt x="2712643" y="381000"/>
                  </a:lnTo>
                  <a:lnTo>
                    <a:pt x="2712516" y="384810"/>
                  </a:lnTo>
                  <a:lnTo>
                    <a:pt x="2715564" y="381000"/>
                  </a:lnTo>
                  <a:lnTo>
                    <a:pt x="2721686" y="373380"/>
                  </a:lnTo>
                  <a:lnTo>
                    <a:pt x="2727007" y="370840"/>
                  </a:lnTo>
                  <a:lnTo>
                    <a:pt x="2727375" y="368300"/>
                  </a:lnTo>
                  <a:lnTo>
                    <a:pt x="2741384" y="356870"/>
                  </a:lnTo>
                  <a:lnTo>
                    <a:pt x="2741828" y="354330"/>
                  </a:lnTo>
                  <a:lnTo>
                    <a:pt x="2748216" y="349250"/>
                  </a:lnTo>
                  <a:lnTo>
                    <a:pt x="2748661" y="350520"/>
                  </a:lnTo>
                  <a:lnTo>
                    <a:pt x="2750629" y="349250"/>
                  </a:lnTo>
                  <a:lnTo>
                    <a:pt x="2753080" y="346710"/>
                  </a:lnTo>
                  <a:lnTo>
                    <a:pt x="2757157" y="342900"/>
                  </a:lnTo>
                  <a:lnTo>
                    <a:pt x="2763101" y="337820"/>
                  </a:lnTo>
                  <a:lnTo>
                    <a:pt x="2769730" y="331470"/>
                  </a:lnTo>
                  <a:lnTo>
                    <a:pt x="2775877" y="326390"/>
                  </a:lnTo>
                  <a:lnTo>
                    <a:pt x="2781236" y="318770"/>
                  </a:lnTo>
                  <a:lnTo>
                    <a:pt x="2784132" y="317500"/>
                  </a:lnTo>
                  <a:lnTo>
                    <a:pt x="2784881" y="316230"/>
                  </a:lnTo>
                  <a:lnTo>
                    <a:pt x="2788005" y="312420"/>
                  </a:lnTo>
                  <a:lnTo>
                    <a:pt x="2790088" y="309880"/>
                  </a:lnTo>
                  <a:lnTo>
                    <a:pt x="2786354" y="312420"/>
                  </a:lnTo>
                  <a:lnTo>
                    <a:pt x="2789898" y="309880"/>
                  </a:lnTo>
                  <a:lnTo>
                    <a:pt x="2788983" y="308610"/>
                  </a:lnTo>
                  <a:lnTo>
                    <a:pt x="2794457" y="304800"/>
                  </a:lnTo>
                  <a:lnTo>
                    <a:pt x="2800947" y="297180"/>
                  </a:lnTo>
                  <a:lnTo>
                    <a:pt x="2802750" y="295910"/>
                  </a:lnTo>
                  <a:lnTo>
                    <a:pt x="2802636" y="296938"/>
                  </a:lnTo>
                  <a:lnTo>
                    <a:pt x="2803575" y="295910"/>
                  </a:lnTo>
                  <a:lnTo>
                    <a:pt x="2804744" y="294640"/>
                  </a:lnTo>
                  <a:lnTo>
                    <a:pt x="2803880" y="297180"/>
                  </a:lnTo>
                  <a:lnTo>
                    <a:pt x="2806192" y="295910"/>
                  </a:lnTo>
                  <a:lnTo>
                    <a:pt x="2806484" y="294640"/>
                  </a:lnTo>
                  <a:lnTo>
                    <a:pt x="2809075" y="289560"/>
                  </a:lnTo>
                  <a:lnTo>
                    <a:pt x="2810319" y="287020"/>
                  </a:lnTo>
                  <a:lnTo>
                    <a:pt x="2806611" y="289560"/>
                  </a:lnTo>
                  <a:lnTo>
                    <a:pt x="2805506" y="289560"/>
                  </a:lnTo>
                  <a:lnTo>
                    <a:pt x="2810548" y="284480"/>
                  </a:lnTo>
                  <a:lnTo>
                    <a:pt x="2813989" y="280670"/>
                  </a:lnTo>
                  <a:lnTo>
                    <a:pt x="2817088" y="279400"/>
                  </a:lnTo>
                  <a:lnTo>
                    <a:pt x="2819870" y="274320"/>
                  </a:lnTo>
                  <a:lnTo>
                    <a:pt x="2824848" y="269240"/>
                  </a:lnTo>
                  <a:lnTo>
                    <a:pt x="2827756" y="266700"/>
                  </a:lnTo>
                  <a:lnTo>
                    <a:pt x="2832049" y="262890"/>
                  </a:lnTo>
                  <a:lnTo>
                    <a:pt x="2829293" y="266700"/>
                  </a:lnTo>
                  <a:lnTo>
                    <a:pt x="2828175" y="269240"/>
                  </a:lnTo>
                  <a:lnTo>
                    <a:pt x="2829890" y="269240"/>
                  </a:lnTo>
                  <a:lnTo>
                    <a:pt x="2835694" y="262890"/>
                  </a:lnTo>
                  <a:lnTo>
                    <a:pt x="2830042" y="269240"/>
                  </a:lnTo>
                  <a:lnTo>
                    <a:pt x="2827807" y="273050"/>
                  </a:lnTo>
                  <a:lnTo>
                    <a:pt x="2825038" y="276860"/>
                  </a:lnTo>
                  <a:lnTo>
                    <a:pt x="2827363" y="274320"/>
                  </a:lnTo>
                  <a:lnTo>
                    <a:pt x="2828620" y="273050"/>
                  </a:lnTo>
                  <a:lnTo>
                    <a:pt x="2825534" y="276860"/>
                  </a:lnTo>
                  <a:lnTo>
                    <a:pt x="2829496" y="273050"/>
                  </a:lnTo>
                  <a:lnTo>
                    <a:pt x="2830779" y="270510"/>
                  </a:lnTo>
                  <a:lnTo>
                    <a:pt x="2832087" y="269240"/>
                  </a:lnTo>
                  <a:lnTo>
                    <a:pt x="2836113" y="264160"/>
                  </a:lnTo>
                  <a:lnTo>
                    <a:pt x="2836646" y="265430"/>
                  </a:lnTo>
                  <a:lnTo>
                    <a:pt x="2839351" y="264160"/>
                  </a:lnTo>
                  <a:lnTo>
                    <a:pt x="2841942" y="261620"/>
                  </a:lnTo>
                  <a:lnTo>
                    <a:pt x="2847149" y="256540"/>
                  </a:lnTo>
                  <a:lnTo>
                    <a:pt x="2841002" y="261480"/>
                  </a:lnTo>
                  <a:lnTo>
                    <a:pt x="2841206" y="260591"/>
                  </a:lnTo>
                  <a:lnTo>
                    <a:pt x="2839415" y="261620"/>
                  </a:lnTo>
                  <a:lnTo>
                    <a:pt x="2838666" y="262890"/>
                  </a:lnTo>
                  <a:lnTo>
                    <a:pt x="2837827" y="262890"/>
                  </a:lnTo>
                  <a:lnTo>
                    <a:pt x="2839516" y="260350"/>
                  </a:lnTo>
                  <a:lnTo>
                    <a:pt x="2846476" y="251460"/>
                  </a:lnTo>
                  <a:lnTo>
                    <a:pt x="2848495" y="250190"/>
                  </a:lnTo>
                  <a:lnTo>
                    <a:pt x="2846260" y="251460"/>
                  </a:lnTo>
                  <a:lnTo>
                    <a:pt x="2850769" y="245110"/>
                  </a:lnTo>
                  <a:lnTo>
                    <a:pt x="2854922" y="240030"/>
                  </a:lnTo>
                  <a:lnTo>
                    <a:pt x="2855963" y="238760"/>
                  </a:lnTo>
                  <a:lnTo>
                    <a:pt x="2855823" y="238760"/>
                  </a:lnTo>
                  <a:lnTo>
                    <a:pt x="2856496" y="237490"/>
                  </a:lnTo>
                  <a:lnTo>
                    <a:pt x="2857665" y="236220"/>
                  </a:lnTo>
                  <a:lnTo>
                    <a:pt x="2862415" y="231101"/>
                  </a:lnTo>
                  <a:lnTo>
                    <a:pt x="2863507" y="229870"/>
                  </a:lnTo>
                  <a:lnTo>
                    <a:pt x="2861856" y="233680"/>
                  </a:lnTo>
                  <a:lnTo>
                    <a:pt x="2864320" y="231140"/>
                  </a:lnTo>
                  <a:lnTo>
                    <a:pt x="2866352" y="228600"/>
                  </a:lnTo>
                  <a:lnTo>
                    <a:pt x="2870339" y="223520"/>
                  </a:lnTo>
                  <a:lnTo>
                    <a:pt x="2872143" y="222250"/>
                  </a:lnTo>
                  <a:lnTo>
                    <a:pt x="2873946" y="220980"/>
                  </a:lnTo>
                  <a:lnTo>
                    <a:pt x="2875242" y="219710"/>
                  </a:lnTo>
                  <a:lnTo>
                    <a:pt x="2876550" y="218440"/>
                  </a:lnTo>
                  <a:lnTo>
                    <a:pt x="2875038" y="220980"/>
                  </a:lnTo>
                  <a:lnTo>
                    <a:pt x="2877731" y="218440"/>
                  </a:lnTo>
                  <a:lnTo>
                    <a:pt x="2881782" y="214630"/>
                  </a:lnTo>
                  <a:lnTo>
                    <a:pt x="2882303" y="212090"/>
                  </a:lnTo>
                  <a:lnTo>
                    <a:pt x="2874835" y="219710"/>
                  </a:lnTo>
                  <a:lnTo>
                    <a:pt x="2878137" y="215900"/>
                  </a:lnTo>
                  <a:lnTo>
                    <a:pt x="2880347" y="213360"/>
                  </a:lnTo>
                  <a:lnTo>
                    <a:pt x="2882087" y="212090"/>
                  </a:lnTo>
                  <a:lnTo>
                    <a:pt x="2885757" y="207010"/>
                  </a:lnTo>
                  <a:lnTo>
                    <a:pt x="2887599" y="204470"/>
                  </a:lnTo>
                  <a:lnTo>
                    <a:pt x="2887840" y="205740"/>
                  </a:lnTo>
                  <a:lnTo>
                    <a:pt x="2885795" y="209550"/>
                  </a:lnTo>
                  <a:lnTo>
                    <a:pt x="2887929" y="208622"/>
                  </a:lnTo>
                  <a:lnTo>
                    <a:pt x="2888221" y="208280"/>
                  </a:lnTo>
                  <a:lnTo>
                    <a:pt x="2891929" y="204470"/>
                  </a:lnTo>
                  <a:lnTo>
                    <a:pt x="2893174" y="203200"/>
                  </a:lnTo>
                  <a:lnTo>
                    <a:pt x="2895435" y="199390"/>
                  </a:lnTo>
                  <a:lnTo>
                    <a:pt x="2896197" y="198120"/>
                  </a:lnTo>
                  <a:lnTo>
                    <a:pt x="2894673" y="199390"/>
                  </a:lnTo>
                  <a:lnTo>
                    <a:pt x="2899587" y="193040"/>
                  </a:lnTo>
                  <a:lnTo>
                    <a:pt x="2896247" y="196850"/>
                  </a:lnTo>
                  <a:lnTo>
                    <a:pt x="2893034" y="199390"/>
                  </a:lnTo>
                  <a:lnTo>
                    <a:pt x="2892298" y="199390"/>
                  </a:lnTo>
                  <a:lnTo>
                    <a:pt x="2896362" y="194310"/>
                  </a:lnTo>
                  <a:lnTo>
                    <a:pt x="2896489" y="194310"/>
                  </a:lnTo>
                  <a:lnTo>
                    <a:pt x="2899486" y="190500"/>
                  </a:lnTo>
                  <a:lnTo>
                    <a:pt x="2902496" y="186690"/>
                  </a:lnTo>
                  <a:close/>
                </a:path>
                <a:path w="3029584" h="1216660">
                  <a:moveTo>
                    <a:pt x="2909582" y="179679"/>
                  </a:moveTo>
                  <a:lnTo>
                    <a:pt x="2905988" y="182689"/>
                  </a:lnTo>
                  <a:lnTo>
                    <a:pt x="2906280" y="182829"/>
                  </a:lnTo>
                  <a:lnTo>
                    <a:pt x="2907614" y="181813"/>
                  </a:lnTo>
                  <a:lnTo>
                    <a:pt x="2909582" y="179679"/>
                  </a:lnTo>
                  <a:close/>
                </a:path>
                <a:path w="3029584" h="1216660">
                  <a:moveTo>
                    <a:pt x="2938183" y="132080"/>
                  </a:moveTo>
                  <a:lnTo>
                    <a:pt x="2937116" y="132080"/>
                  </a:lnTo>
                  <a:lnTo>
                    <a:pt x="2934170" y="135890"/>
                  </a:lnTo>
                  <a:lnTo>
                    <a:pt x="2934297" y="137160"/>
                  </a:lnTo>
                  <a:lnTo>
                    <a:pt x="2938183" y="132080"/>
                  </a:lnTo>
                  <a:close/>
                </a:path>
                <a:path w="3029584" h="1216660">
                  <a:moveTo>
                    <a:pt x="2944749" y="135890"/>
                  </a:moveTo>
                  <a:lnTo>
                    <a:pt x="2943174" y="138201"/>
                  </a:lnTo>
                  <a:lnTo>
                    <a:pt x="2943098" y="138430"/>
                  </a:lnTo>
                  <a:lnTo>
                    <a:pt x="2944228" y="137160"/>
                  </a:lnTo>
                  <a:lnTo>
                    <a:pt x="2944749" y="135890"/>
                  </a:lnTo>
                  <a:close/>
                </a:path>
                <a:path w="3029584" h="1216660">
                  <a:moveTo>
                    <a:pt x="2963748" y="100787"/>
                  </a:moveTo>
                  <a:lnTo>
                    <a:pt x="2962491" y="102603"/>
                  </a:lnTo>
                  <a:lnTo>
                    <a:pt x="2962618" y="102654"/>
                  </a:lnTo>
                  <a:lnTo>
                    <a:pt x="2963748" y="100787"/>
                  </a:lnTo>
                  <a:close/>
                </a:path>
                <a:path w="3029584" h="1216660">
                  <a:moveTo>
                    <a:pt x="2966339" y="97180"/>
                  </a:moveTo>
                  <a:lnTo>
                    <a:pt x="2966199" y="96875"/>
                  </a:lnTo>
                  <a:lnTo>
                    <a:pt x="2964624" y="99402"/>
                  </a:lnTo>
                  <a:lnTo>
                    <a:pt x="2963761" y="100774"/>
                  </a:lnTo>
                  <a:lnTo>
                    <a:pt x="2964878" y="99199"/>
                  </a:lnTo>
                  <a:lnTo>
                    <a:pt x="2966339" y="97180"/>
                  </a:lnTo>
                  <a:close/>
                </a:path>
                <a:path w="3029584" h="1216660">
                  <a:moveTo>
                    <a:pt x="2970847" y="92710"/>
                  </a:moveTo>
                  <a:lnTo>
                    <a:pt x="2970606" y="92710"/>
                  </a:lnTo>
                  <a:lnTo>
                    <a:pt x="2970250" y="93472"/>
                  </a:lnTo>
                  <a:lnTo>
                    <a:pt x="2970847" y="92710"/>
                  </a:lnTo>
                  <a:close/>
                </a:path>
                <a:path w="3029584" h="1216660">
                  <a:moveTo>
                    <a:pt x="2975038" y="88265"/>
                  </a:moveTo>
                  <a:lnTo>
                    <a:pt x="2975000" y="87947"/>
                  </a:lnTo>
                  <a:lnTo>
                    <a:pt x="2974467" y="88900"/>
                  </a:lnTo>
                  <a:lnTo>
                    <a:pt x="2975038" y="88265"/>
                  </a:lnTo>
                  <a:close/>
                </a:path>
                <a:path w="3029584" h="1216660">
                  <a:moveTo>
                    <a:pt x="2975178" y="87630"/>
                  </a:moveTo>
                  <a:lnTo>
                    <a:pt x="2974975" y="87630"/>
                  </a:lnTo>
                  <a:lnTo>
                    <a:pt x="2975000" y="87947"/>
                  </a:lnTo>
                  <a:lnTo>
                    <a:pt x="2975178" y="87630"/>
                  </a:lnTo>
                  <a:close/>
                </a:path>
                <a:path w="3029584" h="1216660">
                  <a:moveTo>
                    <a:pt x="2978112" y="88900"/>
                  </a:moveTo>
                  <a:lnTo>
                    <a:pt x="2975127" y="88900"/>
                  </a:lnTo>
                  <a:lnTo>
                    <a:pt x="2974467" y="88900"/>
                  </a:lnTo>
                  <a:lnTo>
                    <a:pt x="2971558" y="93980"/>
                  </a:lnTo>
                  <a:lnTo>
                    <a:pt x="2969463" y="96520"/>
                  </a:lnTo>
                  <a:lnTo>
                    <a:pt x="2967685" y="97790"/>
                  </a:lnTo>
                  <a:lnTo>
                    <a:pt x="2968815" y="96520"/>
                  </a:lnTo>
                  <a:lnTo>
                    <a:pt x="2970250" y="93472"/>
                  </a:lnTo>
                  <a:lnTo>
                    <a:pt x="2962935" y="102870"/>
                  </a:lnTo>
                  <a:lnTo>
                    <a:pt x="2962618" y="102870"/>
                  </a:lnTo>
                  <a:lnTo>
                    <a:pt x="2960763" y="106680"/>
                  </a:lnTo>
                  <a:lnTo>
                    <a:pt x="2958922" y="109220"/>
                  </a:lnTo>
                  <a:lnTo>
                    <a:pt x="2957779" y="110490"/>
                  </a:lnTo>
                  <a:lnTo>
                    <a:pt x="2959595" y="106680"/>
                  </a:lnTo>
                  <a:lnTo>
                    <a:pt x="2959976" y="104140"/>
                  </a:lnTo>
                  <a:lnTo>
                    <a:pt x="2961132" y="101600"/>
                  </a:lnTo>
                  <a:lnTo>
                    <a:pt x="2953943" y="114300"/>
                  </a:lnTo>
                  <a:lnTo>
                    <a:pt x="2954312" y="113030"/>
                  </a:lnTo>
                  <a:lnTo>
                    <a:pt x="2946133" y="123190"/>
                  </a:lnTo>
                  <a:lnTo>
                    <a:pt x="2951657" y="114300"/>
                  </a:lnTo>
                  <a:lnTo>
                    <a:pt x="2945612" y="123190"/>
                  </a:lnTo>
                  <a:lnTo>
                    <a:pt x="2942679" y="127000"/>
                  </a:lnTo>
                  <a:lnTo>
                    <a:pt x="2939313" y="132080"/>
                  </a:lnTo>
                  <a:lnTo>
                    <a:pt x="2938183" y="132080"/>
                  </a:lnTo>
                  <a:lnTo>
                    <a:pt x="2933382" y="138430"/>
                  </a:lnTo>
                  <a:lnTo>
                    <a:pt x="2927464" y="146050"/>
                  </a:lnTo>
                  <a:lnTo>
                    <a:pt x="2922473" y="152400"/>
                  </a:lnTo>
                  <a:lnTo>
                    <a:pt x="2920466" y="153670"/>
                  </a:lnTo>
                  <a:lnTo>
                    <a:pt x="2914218" y="162560"/>
                  </a:lnTo>
                  <a:lnTo>
                    <a:pt x="2908719" y="170180"/>
                  </a:lnTo>
                  <a:lnTo>
                    <a:pt x="2902597" y="177800"/>
                  </a:lnTo>
                  <a:lnTo>
                    <a:pt x="2896819" y="184150"/>
                  </a:lnTo>
                  <a:lnTo>
                    <a:pt x="2904833" y="184150"/>
                  </a:lnTo>
                  <a:lnTo>
                    <a:pt x="2906001" y="182880"/>
                  </a:lnTo>
                  <a:lnTo>
                    <a:pt x="2905645" y="182880"/>
                  </a:lnTo>
                  <a:lnTo>
                    <a:pt x="2906471" y="181610"/>
                  </a:lnTo>
                  <a:lnTo>
                    <a:pt x="2909011" y="179070"/>
                  </a:lnTo>
                  <a:lnTo>
                    <a:pt x="2910014" y="177800"/>
                  </a:lnTo>
                  <a:lnTo>
                    <a:pt x="2912402" y="175260"/>
                  </a:lnTo>
                  <a:lnTo>
                    <a:pt x="2912643" y="176530"/>
                  </a:lnTo>
                  <a:lnTo>
                    <a:pt x="2913621" y="175260"/>
                  </a:lnTo>
                  <a:lnTo>
                    <a:pt x="2919539" y="167640"/>
                  </a:lnTo>
                  <a:lnTo>
                    <a:pt x="2918434" y="167640"/>
                  </a:lnTo>
                  <a:lnTo>
                    <a:pt x="2919031" y="166370"/>
                  </a:lnTo>
                  <a:lnTo>
                    <a:pt x="2922828" y="161290"/>
                  </a:lnTo>
                  <a:lnTo>
                    <a:pt x="2924518" y="160020"/>
                  </a:lnTo>
                  <a:lnTo>
                    <a:pt x="2923336" y="162560"/>
                  </a:lnTo>
                  <a:lnTo>
                    <a:pt x="2925521" y="160020"/>
                  </a:lnTo>
                  <a:lnTo>
                    <a:pt x="2943885" y="135890"/>
                  </a:lnTo>
                  <a:lnTo>
                    <a:pt x="2951137" y="128270"/>
                  </a:lnTo>
                  <a:lnTo>
                    <a:pt x="2955023" y="123190"/>
                  </a:lnTo>
                  <a:lnTo>
                    <a:pt x="2959874" y="116840"/>
                  </a:lnTo>
                  <a:lnTo>
                    <a:pt x="2961665" y="114300"/>
                  </a:lnTo>
                  <a:lnTo>
                    <a:pt x="2964345" y="110490"/>
                  </a:lnTo>
                  <a:lnTo>
                    <a:pt x="2973298" y="97790"/>
                  </a:lnTo>
                  <a:lnTo>
                    <a:pt x="2975991" y="93980"/>
                  </a:lnTo>
                  <a:lnTo>
                    <a:pt x="2977781" y="91440"/>
                  </a:lnTo>
                  <a:lnTo>
                    <a:pt x="2973095" y="93980"/>
                  </a:lnTo>
                  <a:lnTo>
                    <a:pt x="2978112" y="88900"/>
                  </a:lnTo>
                  <a:close/>
                </a:path>
                <a:path w="3029584" h="1216660">
                  <a:moveTo>
                    <a:pt x="3003931" y="44818"/>
                  </a:moveTo>
                  <a:lnTo>
                    <a:pt x="3003766" y="44919"/>
                  </a:lnTo>
                  <a:lnTo>
                    <a:pt x="3003575" y="45110"/>
                  </a:lnTo>
                  <a:lnTo>
                    <a:pt x="3003512" y="45364"/>
                  </a:lnTo>
                  <a:lnTo>
                    <a:pt x="3003689" y="45161"/>
                  </a:lnTo>
                  <a:lnTo>
                    <a:pt x="3003931" y="44818"/>
                  </a:lnTo>
                  <a:close/>
                </a:path>
                <a:path w="3029584" h="1216660">
                  <a:moveTo>
                    <a:pt x="3019183" y="23126"/>
                  </a:moveTo>
                  <a:lnTo>
                    <a:pt x="3018713" y="23799"/>
                  </a:lnTo>
                  <a:lnTo>
                    <a:pt x="3018421" y="24384"/>
                  </a:lnTo>
                  <a:lnTo>
                    <a:pt x="3017342" y="27940"/>
                  </a:lnTo>
                  <a:lnTo>
                    <a:pt x="3018866" y="26517"/>
                  </a:lnTo>
                  <a:lnTo>
                    <a:pt x="3019183" y="23126"/>
                  </a:lnTo>
                  <a:close/>
                </a:path>
                <a:path w="3029584" h="1216660">
                  <a:moveTo>
                    <a:pt x="3021520" y="24028"/>
                  </a:moveTo>
                  <a:lnTo>
                    <a:pt x="3018866" y="26517"/>
                  </a:lnTo>
                  <a:lnTo>
                    <a:pt x="3018853" y="26670"/>
                  </a:lnTo>
                  <a:lnTo>
                    <a:pt x="3019895" y="26670"/>
                  </a:lnTo>
                  <a:lnTo>
                    <a:pt x="3021482" y="24130"/>
                  </a:lnTo>
                  <a:close/>
                </a:path>
                <a:path w="3029584" h="1216660">
                  <a:moveTo>
                    <a:pt x="3025749" y="13970"/>
                  </a:moveTo>
                  <a:lnTo>
                    <a:pt x="3024327" y="17780"/>
                  </a:lnTo>
                  <a:lnTo>
                    <a:pt x="3021520" y="24028"/>
                  </a:lnTo>
                  <a:lnTo>
                    <a:pt x="3022777" y="22860"/>
                  </a:lnTo>
                  <a:lnTo>
                    <a:pt x="3025749" y="13970"/>
                  </a:lnTo>
                  <a:close/>
                </a:path>
                <a:path w="3029584" h="1216660">
                  <a:moveTo>
                    <a:pt x="3029394" y="0"/>
                  </a:moveTo>
                  <a:lnTo>
                    <a:pt x="3023997" y="8890"/>
                  </a:lnTo>
                  <a:lnTo>
                    <a:pt x="3019336" y="19050"/>
                  </a:lnTo>
                  <a:lnTo>
                    <a:pt x="3017939" y="22860"/>
                  </a:lnTo>
                  <a:lnTo>
                    <a:pt x="3012021" y="30480"/>
                  </a:lnTo>
                  <a:lnTo>
                    <a:pt x="3011132" y="33020"/>
                  </a:lnTo>
                  <a:lnTo>
                    <a:pt x="3012694" y="33020"/>
                  </a:lnTo>
                  <a:lnTo>
                    <a:pt x="3006191" y="43180"/>
                  </a:lnTo>
                  <a:lnTo>
                    <a:pt x="3009277" y="36830"/>
                  </a:lnTo>
                  <a:lnTo>
                    <a:pt x="3005201" y="43180"/>
                  </a:lnTo>
                  <a:lnTo>
                    <a:pt x="3003943" y="45720"/>
                  </a:lnTo>
                  <a:lnTo>
                    <a:pt x="3005823" y="44450"/>
                  </a:lnTo>
                  <a:lnTo>
                    <a:pt x="3000222" y="53340"/>
                  </a:lnTo>
                  <a:lnTo>
                    <a:pt x="2998368" y="55880"/>
                  </a:lnTo>
                  <a:lnTo>
                    <a:pt x="2997581" y="55880"/>
                  </a:lnTo>
                  <a:lnTo>
                    <a:pt x="2997682" y="54610"/>
                  </a:lnTo>
                  <a:lnTo>
                    <a:pt x="2996946" y="54610"/>
                  </a:lnTo>
                  <a:lnTo>
                    <a:pt x="2993644" y="58420"/>
                  </a:lnTo>
                  <a:lnTo>
                    <a:pt x="2993834" y="59931"/>
                  </a:lnTo>
                  <a:lnTo>
                    <a:pt x="2993974" y="59690"/>
                  </a:lnTo>
                  <a:lnTo>
                    <a:pt x="2993974" y="60960"/>
                  </a:lnTo>
                  <a:lnTo>
                    <a:pt x="2994139" y="62230"/>
                  </a:lnTo>
                  <a:lnTo>
                    <a:pt x="2991294" y="66040"/>
                  </a:lnTo>
                  <a:lnTo>
                    <a:pt x="2993847" y="59994"/>
                  </a:lnTo>
                  <a:lnTo>
                    <a:pt x="2988868" y="68580"/>
                  </a:lnTo>
                  <a:lnTo>
                    <a:pt x="2989491" y="66040"/>
                  </a:lnTo>
                  <a:lnTo>
                    <a:pt x="2989389" y="64770"/>
                  </a:lnTo>
                  <a:lnTo>
                    <a:pt x="2990240" y="63500"/>
                  </a:lnTo>
                  <a:lnTo>
                    <a:pt x="2993745" y="57150"/>
                  </a:lnTo>
                  <a:lnTo>
                    <a:pt x="2987268" y="66040"/>
                  </a:lnTo>
                  <a:lnTo>
                    <a:pt x="2982671" y="73660"/>
                  </a:lnTo>
                  <a:lnTo>
                    <a:pt x="2978797" y="81280"/>
                  </a:lnTo>
                  <a:lnTo>
                    <a:pt x="2975178" y="87630"/>
                  </a:lnTo>
                  <a:lnTo>
                    <a:pt x="2975622" y="87630"/>
                  </a:lnTo>
                  <a:lnTo>
                    <a:pt x="2975038" y="88265"/>
                  </a:lnTo>
                  <a:lnTo>
                    <a:pt x="2978747" y="88265"/>
                  </a:lnTo>
                  <a:lnTo>
                    <a:pt x="2980626" y="86360"/>
                  </a:lnTo>
                  <a:lnTo>
                    <a:pt x="2980779" y="82550"/>
                  </a:lnTo>
                  <a:lnTo>
                    <a:pt x="2981668" y="82550"/>
                  </a:lnTo>
                  <a:lnTo>
                    <a:pt x="2984601" y="78740"/>
                  </a:lnTo>
                  <a:lnTo>
                    <a:pt x="2986278" y="77470"/>
                  </a:lnTo>
                  <a:lnTo>
                    <a:pt x="2983369" y="82550"/>
                  </a:lnTo>
                  <a:lnTo>
                    <a:pt x="2986875" y="77470"/>
                  </a:lnTo>
                  <a:lnTo>
                    <a:pt x="2988627" y="74930"/>
                  </a:lnTo>
                  <a:lnTo>
                    <a:pt x="2989415" y="74930"/>
                  </a:lnTo>
                  <a:lnTo>
                    <a:pt x="2987103" y="78740"/>
                  </a:lnTo>
                  <a:lnTo>
                    <a:pt x="2985211" y="82550"/>
                  </a:lnTo>
                  <a:lnTo>
                    <a:pt x="2987281" y="81280"/>
                  </a:lnTo>
                  <a:lnTo>
                    <a:pt x="2990570" y="74930"/>
                  </a:lnTo>
                  <a:lnTo>
                    <a:pt x="2993923" y="68580"/>
                  </a:lnTo>
                  <a:lnTo>
                    <a:pt x="2994596" y="67310"/>
                  </a:lnTo>
                  <a:lnTo>
                    <a:pt x="2995333" y="66040"/>
                  </a:lnTo>
                  <a:lnTo>
                    <a:pt x="2998292" y="60960"/>
                  </a:lnTo>
                  <a:lnTo>
                    <a:pt x="2999117" y="59690"/>
                  </a:lnTo>
                  <a:lnTo>
                    <a:pt x="3001594" y="55880"/>
                  </a:lnTo>
                  <a:lnTo>
                    <a:pt x="3003258" y="53340"/>
                  </a:lnTo>
                  <a:lnTo>
                    <a:pt x="3002292" y="58420"/>
                  </a:lnTo>
                  <a:lnTo>
                    <a:pt x="3004337" y="53340"/>
                  </a:lnTo>
                  <a:lnTo>
                    <a:pt x="3007944" y="44450"/>
                  </a:lnTo>
                  <a:lnTo>
                    <a:pt x="3007664" y="48260"/>
                  </a:lnTo>
                  <a:lnTo>
                    <a:pt x="3006750" y="50800"/>
                  </a:lnTo>
                  <a:lnTo>
                    <a:pt x="3004883" y="53340"/>
                  </a:lnTo>
                  <a:lnTo>
                    <a:pt x="3002864" y="57150"/>
                  </a:lnTo>
                  <a:lnTo>
                    <a:pt x="3004375" y="55880"/>
                  </a:lnTo>
                  <a:lnTo>
                    <a:pt x="3010154" y="44450"/>
                  </a:lnTo>
                  <a:lnTo>
                    <a:pt x="3010509" y="43180"/>
                  </a:lnTo>
                  <a:lnTo>
                    <a:pt x="3010878" y="41910"/>
                  </a:lnTo>
                  <a:lnTo>
                    <a:pt x="3010243" y="41910"/>
                  </a:lnTo>
                  <a:lnTo>
                    <a:pt x="3011970" y="36830"/>
                  </a:lnTo>
                  <a:lnTo>
                    <a:pt x="3018421" y="24384"/>
                  </a:lnTo>
                  <a:lnTo>
                    <a:pt x="3018498" y="24130"/>
                  </a:lnTo>
                  <a:lnTo>
                    <a:pt x="3018713" y="23799"/>
                  </a:lnTo>
                  <a:lnTo>
                    <a:pt x="3019209" y="22860"/>
                  </a:lnTo>
                  <a:lnTo>
                    <a:pt x="3019183" y="23126"/>
                  </a:lnTo>
                  <a:lnTo>
                    <a:pt x="3019361" y="22860"/>
                  </a:lnTo>
                  <a:lnTo>
                    <a:pt x="3021952" y="19050"/>
                  </a:lnTo>
                  <a:lnTo>
                    <a:pt x="3025216" y="11430"/>
                  </a:lnTo>
                  <a:lnTo>
                    <a:pt x="3027845" y="5080"/>
                  </a:lnTo>
                  <a:lnTo>
                    <a:pt x="3029394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5">
              <a:extLst>
                <a:ext uri="{FF2B5EF4-FFF2-40B4-BE49-F238E27FC236}">
                  <a16:creationId xmlns:a16="http://schemas.microsoft.com/office/drawing/2014/main" id="{F53A132C-591B-4533-8954-D5760F421FF9}"/>
                </a:ext>
              </a:extLst>
            </p:cNvPr>
            <p:cNvSpPr/>
            <p:nvPr/>
          </p:nvSpPr>
          <p:spPr>
            <a:xfrm>
              <a:off x="1131239" y="2376690"/>
              <a:ext cx="3640454" cy="2390140"/>
            </a:xfrm>
            <a:custGeom>
              <a:avLst/>
              <a:gdLst/>
              <a:ahLst/>
              <a:cxnLst/>
              <a:rect l="l" t="t" r="r" b="b"/>
              <a:pathLst>
                <a:path w="3640454" h="2390140">
                  <a:moveTo>
                    <a:pt x="711" y="1646440"/>
                  </a:moveTo>
                  <a:lnTo>
                    <a:pt x="0" y="1653235"/>
                  </a:lnTo>
                  <a:lnTo>
                    <a:pt x="381" y="1653235"/>
                  </a:lnTo>
                  <a:lnTo>
                    <a:pt x="711" y="1646440"/>
                  </a:lnTo>
                  <a:close/>
                </a:path>
                <a:path w="3640454" h="2390140">
                  <a:moveTo>
                    <a:pt x="1320" y="1640535"/>
                  </a:moveTo>
                  <a:lnTo>
                    <a:pt x="990" y="1640535"/>
                  </a:lnTo>
                  <a:lnTo>
                    <a:pt x="711" y="1646440"/>
                  </a:lnTo>
                  <a:lnTo>
                    <a:pt x="1320" y="1640535"/>
                  </a:lnTo>
                  <a:close/>
                </a:path>
                <a:path w="3640454" h="2390140">
                  <a:moveTo>
                    <a:pt x="2578" y="1538935"/>
                  </a:moveTo>
                  <a:lnTo>
                    <a:pt x="2527" y="1531366"/>
                  </a:lnTo>
                  <a:lnTo>
                    <a:pt x="1930" y="1526235"/>
                  </a:lnTo>
                  <a:lnTo>
                    <a:pt x="2578" y="1538935"/>
                  </a:lnTo>
                  <a:close/>
                </a:path>
                <a:path w="3640454" h="2390140">
                  <a:moveTo>
                    <a:pt x="3581" y="1656994"/>
                  </a:moveTo>
                  <a:lnTo>
                    <a:pt x="3467" y="1657604"/>
                  </a:lnTo>
                  <a:lnTo>
                    <a:pt x="3378" y="1658404"/>
                  </a:lnTo>
                  <a:lnTo>
                    <a:pt x="3365" y="1659445"/>
                  </a:lnTo>
                  <a:lnTo>
                    <a:pt x="3479" y="1658810"/>
                  </a:lnTo>
                  <a:lnTo>
                    <a:pt x="3543" y="1657946"/>
                  </a:lnTo>
                  <a:lnTo>
                    <a:pt x="3581" y="1656994"/>
                  </a:lnTo>
                  <a:close/>
                </a:path>
                <a:path w="3640454" h="2390140">
                  <a:moveTo>
                    <a:pt x="4216" y="1482521"/>
                  </a:moveTo>
                  <a:lnTo>
                    <a:pt x="4064" y="1481442"/>
                  </a:lnTo>
                  <a:lnTo>
                    <a:pt x="3975" y="1480870"/>
                  </a:lnTo>
                  <a:lnTo>
                    <a:pt x="3987" y="1481988"/>
                  </a:lnTo>
                  <a:lnTo>
                    <a:pt x="4089" y="1482356"/>
                  </a:lnTo>
                  <a:lnTo>
                    <a:pt x="4216" y="1482521"/>
                  </a:lnTo>
                  <a:close/>
                </a:path>
                <a:path w="3640454" h="2390140">
                  <a:moveTo>
                    <a:pt x="5384" y="1700491"/>
                  </a:moveTo>
                  <a:lnTo>
                    <a:pt x="5295" y="1699539"/>
                  </a:lnTo>
                  <a:lnTo>
                    <a:pt x="5118" y="1704035"/>
                  </a:lnTo>
                  <a:lnTo>
                    <a:pt x="5384" y="1700491"/>
                  </a:lnTo>
                  <a:close/>
                </a:path>
                <a:path w="3640454" h="2390140">
                  <a:moveTo>
                    <a:pt x="5664" y="1428483"/>
                  </a:moveTo>
                  <a:lnTo>
                    <a:pt x="5448" y="1428381"/>
                  </a:lnTo>
                  <a:lnTo>
                    <a:pt x="5168" y="1428457"/>
                  </a:lnTo>
                  <a:lnTo>
                    <a:pt x="4762" y="1429867"/>
                  </a:lnTo>
                  <a:lnTo>
                    <a:pt x="4800" y="1433639"/>
                  </a:lnTo>
                  <a:lnTo>
                    <a:pt x="5270" y="1430299"/>
                  </a:lnTo>
                  <a:lnTo>
                    <a:pt x="5664" y="1428483"/>
                  </a:lnTo>
                  <a:close/>
                </a:path>
                <a:path w="3640454" h="2390140">
                  <a:moveTo>
                    <a:pt x="5689" y="1428330"/>
                  </a:moveTo>
                  <a:lnTo>
                    <a:pt x="5664" y="1428470"/>
                  </a:lnTo>
                  <a:lnTo>
                    <a:pt x="5689" y="1428330"/>
                  </a:lnTo>
                  <a:close/>
                </a:path>
                <a:path w="3640454" h="2390140">
                  <a:moveTo>
                    <a:pt x="14414" y="1792935"/>
                  </a:moveTo>
                  <a:lnTo>
                    <a:pt x="13855" y="1780235"/>
                  </a:lnTo>
                  <a:lnTo>
                    <a:pt x="13931" y="1792935"/>
                  </a:lnTo>
                  <a:lnTo>
                    <a:pt x="14414" y="1792935"/>
                  </a:lnTo>
                  <a:close/>
                </a:path>
                <a:path w="3640454" h="2390140">
                  <a:moveTo>
                    <a:pt x="22161" y="1586522"/>
                  </a:moveTo>
                  <a:lnTo>
                    <a:pt x="21602" y="1580642"/>
                  </a:lnTo>
                  <a:lnTo>
                    <a:pt x="21615" y="1581848"/>
                  </a:lnTo>
                  <a:lnTo>
                    <a:pt x="22123" y="1588401"/>
                  </a:lnTo>
                  <a:lnTo>
                    <a:pt x="22161" y="1586522"/>
                  </a:lnTo>
                  <a:close/>
                </a:path>
                <a:path w="3640454" h="2390140">
                  <a:moveTo>
                    <a:pt x="22466" y="1589735"/>
                  </a:moveTo>
                  <a:lnTo>
                    <a:pt x="22377" y="1577035"/>
                  </a:lnTo>
                  <a:lnTo>
                    <a:pt x="22161" y="1586522"/>
                  </a:lnTo>
                  <a:lnTo>
                    <a:pt x="22466" y="1589735"/>
                  </a:lnTo>
                  <a:close/>
                </a:path>
                <a:path w="3640454" h="2390140">
                  <a:moveTo>
                    <a:pt x="23317" y="1640535"/>
                  </a:moveTo>
                  <a:lnTo>
                    <a:pt x="23304" y="1639735"/>
                  </a:lnTo>
                  <a:lnTo>
                    <a:pt x="23279" y="1640535"/>
                  </a:lnTo>
                  <a:close/>
                </a:path>
                <a:path w="3640454" h="2390140">
                  <a:moveTo>
                    <a:pt x="23444" y="1577035"/>
                  </a:moveTo>
                  <a:lnTo>
                    <a:pt x="23228" y="1564335"/>
                  </a:lnTo>
                  <a:lnTo>
                    <a:pt x="22390" y="1564335"/>
                  </a:lnTo>
                  <a:lnTo>
                    <a:pt x="23444" y="1577035"/>
                  </a:lnTo>
                  <a:close/>
                </a:path>
                <a:path w="3640454" h="2390140">
                  <a:moveTo>
                    <a:pt x="23609" y="1627835"/>
                  </a:moveTo>
                  <a:lnTo>
                    <a:pt x="23050" y="1627835"/>
                  </a:lnTo>
                  <a:lnTo>
                    <a:pt x="23304" y="1639735"/>
                  </a:lnTo>
                  <a:lnTo>
                    <a:pt x="23609" y="1627835"/>
                  </a:lnTo>
                  <a:close/>
                </a:path>
                <a:path w="3640454" h="2390140">
                  <a:moveTo>
                    <a:pt x="24549" y="1653235"/>
                  </a:moveTo>
                  <a:lnTo>
                    <a:pt x="23876" y="1661566"/>
                  </a:lnTo>
                  <a:lnTo>
                    <a:pt x="24168" y="1665935"/>
                  </a:lnTo>
                  <a:lnTo>
                    <a:pt x="24549" y="1653235"/>
                  </a:lnTo>
                  <a:close/>
                </a:path>
                <a:path w="3640454" h="2390140">
                  <a:moveTo>
                    <a:pt x="25120" y="1683346"/>
                  </a:moveTo>
                  <a:lnTo>
                    <a:pt x="24866" y="1682546"/>
                  </a:lnTo>
                  <a:lnTo>
                    <a:pt x="24676" y="1681187"/>
                  </a:lnTo>
                  <a:lnTo>
                    <a:pt x="24549" y="1679867"/>
                  </a:lnTo>
                  <a:lnTo>
                    <a:pt x="24599" y="1681543"/>
                  </a:lnTo>
                  <a:lnTo>
                    <a:pt x="24752" y="1682889"/>
                  </a:lnTo>
                  <a:lnTo>
                    <a:pt x="25120" y="1683346"/>
                  </a:lnTo>
                  <a:close/>
                </a:path>
                <a:path w="3640454" h="2390140">
                  <a:moveTo>
                    <a:pt x="26060" y="1702142"/>
                  </a:moveTo>
                  <a:lnTo>
                    <a:pt x="25806" y="1700149"/>
                  </a:lnTo>
                  <a:lnTo>
                    <a:pt x="25781" y="1701444"/>
                  </a:lnTo>
                  <a:lnTo>
                    <a:pt x="25781" y="1702079"/>
                  </a:lnTo>
                  <a:lnTo>
                    <a:pt x="25958" y="1702282"/>
                  </a:lnTo>
                  <a:lnTo>
                    <a:pt x="26060" y="1702142"/>
                  </a:lnTo>
                  <a:close/>
                </a:path>
                <a:path w="3640454" h="2390140">
                  <a:moveTo>
                    <a:pt x="28943" y="1742135"/>
                  </a:moveTo>
                  <a:lnTo>
                    <a:pt x="27749" y="1729435"/>
                  </a:lnTo>
                  <a:lnTo>
                    <a:pt x="27495" y="1729435"/>
                  </a:lnTo>
                  <a:lnTo>
                    <a:pt x="28295" y="1742135"/>
                  </a:lnTo>
                  <a:lnTo>
                    <a:pt x="28943" y="1742135"/>
                  </a:lnTo>
                  <a:close/>
                </a:path>
                <a:path w="3640454" h="2390140">
                  <a:moveTo>
                    <a:pt x="42519" y="1864766"/>
                  </a:moveTo>
                  <a:lnTo>
                    <a:pt x="42227" y="1863217"/>
                  </a:lnTo>
                  <a:lnTo>
                    <a:pt x="42037" y="1862632"/>
                  </a:lnTo>
                  <a:lnTo>
                    <a:pt x="41884" y="1862429"/>
                  </a:lnTo>
                  <a:lnTo>
                    <a:pt x="42519" y="1864766"/>
                  </a:lnTo>
                  <a:close/>
                </a:path>
                <a:path w="3640454" h="2390140">
                  <a:moveTo>
                    <a:pt x="48336" y="1919935"/>
                  </a:moveTo>
                  <a:lnTo>
                    <a:pt x="47104" y="1907235"/>
                  </a:lnTo>
                  <a:lnTo>
                    <a:pt x="47434" y="1912594"/>
                  </a:lnTo>
                  <a:lnTo>
                    <a:pt x="48336" y="1919935"/>
                  </a:lnTo>
                  <a:close/>
                </a:path>
                <a:path w="3640454" h="2390140">
                  <a:moveTo>
                    <a:pt x="63728" y="1983435"/>
                  </a:moveTo>
                  <a:lnTo>
                    <a:pt x="60909" y="1970735"/>
                  </a:lnTo>
                  <a:lnTo>
                    <a:pt x="62153" y="1983435"/>
                  </a:lnTo>
                  <a:lnTo>
                    <a:pt x="63728" y="1983435"/>
                  </a:lnTo>
                  <a:close/>
                </a:path>
                <a:path w="3640454" h="2390140">
                  <a:moveTo>
                    <a:pt x="64160" y="1983435"/>
                  </a:moveTo>
                  <a:lnTo>
                    <a:pt x="63982" y="1983435"/>
                  </a:lnTo>
                  <a:lnTo>
                    <a:pt x="64109" y="1984273"/>
                  </a:lnTo>
                  <a:lnTo>
                    <a:pt x="64160" y="1983435"/>
                  </a:lnTo>
                  <a:close/>
                </a:path>
                <a:path w="3640454" h="2390140">
                  <a:moveTo>
                    <a:pt x="86982" y="2064537"/>
                  </a:moveTo>
                  <a:lnTo>
                    <a:pt x="86664" y="2064194"/>
                  </a:lnTo>
                  <a:lnTo>
                    <a:pt x="86474" y="2064131"/>
                  </a:lnTo>
                  <a:lnTo>
                    <a:pt x="86550" y="2064410"/>
                  </a:lnTo>
                  <a:lnTo>
                    <a:pt x="86741" y="2064524"/>
                  </a:lnTo>
                  <a:lnTo>
                    <a:pt x="86982" y="2064537"/>
                  </a:lnTo>
                  <a:close/>
                </a:path>
                <a:path w="3640454" h="2390140">
                  <a:moveTo>
                    <a:pt x="100965" y="997978"/>
                  </a:moveTo>
                  <a:lnTo>
                    <a:pt x="100939" y="992835"/>
                  </a:lnTo>
                  <a:lnTo>
                    <a:pt x="97878" y="1005319"/>
                  </a:lnTo>
                  <a:lnTo>
                    <a:pt x="100965" y="997978"/>
                  </a:lnTo>
                  <a:close/>
                </a:path>
                <a:path w="3640454" h="2390140">
                  <a:moveTo>
                    <a:pt x="102260" y="1056335"/>
                  </a:moveTo>
                  <a:lnTo>
                    <a:pt x="99822" y="1069035"/>
                  </a:lnTo>
                  <a:lnTo>
                    <a:pt x="100761" y="1069035"/>
                  </a:lnTo>
                  <a:lnTo>
                    <a:pt x="102260" y="1056335"/>
                  </a:lnTo>
                  <a:close/>
                </a:path>
                <a:path w="3640454" h="2390140">
                  <a:moveTo>
                    <a:pt x="102971" y="2149983"/>
                  </a:moveTo>
                  <a:lnTo>
                    <a:pt x="102857" y="2149564"/>
                  </a:lnTo>
                  <a:lnTo>
                    <a:pt x="102768" y="2149195"/>
                  </a:lnTo>
                  <a:lnTo>
                    <a:pt x="102628" y="2148662"/>
                  </a:lnTo>
                  <a:lnTo>
                    <a:pt x="102641" y="2148929"/>
                  </a:lnTo>
                  <a:lnTo>
                    <a:pt x="102768" y="2149386"/>
                  </a:lnTo>
                  <a:lnTo>
                    <a:pt x="102971" y="2149983"/>
                  </a:lnTo>
                  <a:close/>
                </a:path>
                <a:path w="3640454" h="2390140">
                  <a:moveTo>
                    <a:pt x="112293" y="2186635"/>
                  </a:moveTo>
                  <a:lnTo>
                    <a:pt x="110718" y="2173935"/>
                  </a:lnTo>
                  <a:lnTo>
                    <a:pt x="109372" y="2173935"/>
                  </a:lnTo>
                  <a:lnTo>
                    <a:pt x="112293" y="2186635"/>
                  </a:lnTo>
                  <a:close/>
                </a:path>
                <a:path w="3640454" h="2390140">
                  <a:moveTo>
                    <a:pt x="132473" y="2199335"/>
                  </a:moveTo>
                  <a:lnTo>
                    <a:pt x="129514" y="2186635"/>
                  </a:lnTo>
                  <a:lnTo>
                    <a:pt x="131546" y="2196909"/>
                  </a:lnTo>
                  <a:lnTo>
                    <a:pt x="132473" y="2199335"/>
                  </a:lnTo>
                  <a:close/>
                </a:path>
                <a:path w="3640454" h="2390140">
                  <a:moveTo>
                    <a:pt x="132930" y="2188362"/>
                  </a:moveTo>
                  <a:lnTo>
                    <a:pt x="129730" y="2180539"/>
                  </a:lnTo>
                  <a:lnTo>
                    <a:pt x="129628" y="2180399"/>
                  </a:lnTo>
                  <a:lnTo>
                    <a:pt x="129501" y="2180323"/>
                  </a:lnTo>
                  <a:lnTo>
                    <a:pt x="132930" y="2188362"/>
                  </a:lnTo>
                  <a:close/>
                </a:path>
                <a:path w="3640454" h="2390140">
                  <a:moveTo>
                    <a:pt x="174790" y="2288235"/>
                  </a:moveTo>
                  <a:lnTo>
                    <a:pt x="172796" y="2275535"/>
                  </a:lnTo>
                  <a:lnTo>
                    <a:pt x="172491" y="2275535"/>
                  </a:lnTo>
                  <a:lnTo>
                    <a:pt x="174485" y="2288235"/>
                  </a:lnTo>
                  <a:lnTo>
                    <a:pt x="174790" y="2288235"/>
                  </a:lnTo>
                  <a:close/>
                </a:path>
                <a:path w="3640454" h="2390140">
                  <a:moveTo>
                    <a:pt x="180771" y="865835"/>
                  </a:moveTo>
                  <a:lnTo>
                    <a:pt x="179857" y="865835"/>
                  </a:lnTo>
                  <a:lnTo>
                    <a:pt x="179870" y="868908"/>
                  </a:lnTo>
                  <a:lnTo>
                    <a:pt x="180771" y="865835"/>
                  </a:lnTo>
                  <a:close/>
                </a:path>
                <a:path w="3640454" h="2390140">
                  <a:moveTo>
                    <a:pt x="182321" y="2300935"/>
                  </a:moveTo>
                  <a:lnTo>
                    <a:pt x="177774" y="2288235"/>
                  </a:lnTo>
                  <a:lnTo>
                    <a:pt x="181991" y="2300935"/>
                  </a:lnTo>
                  <a:lnTo>
                    <a:pt x="182321" y="2300935"/>
                  </a:lnTo>
                  <a:close/>
                </a:path>
                <a:path w="3640454" h="2390140">
                  <a:moveTo>
                    <a:pt x="183794" y="2306053"/>
                  </a:moveTo>
                  <a:lnTo>
                    <a:pt x="182956" y="2300935"/>
                  </a:lnTo>
                  <a:lnTo>
                    <a:pt x="182968" y="2304440"/>
                  </a:lnTo>
                  <a:lnTo>
                    <a:pt x="183794" y="2306053"/>
                  </a:lnTo>
                  <a:close/>
                </a:path>
                <a:path w="3640454" h="2390140">
                  <a:moveTo>
                    <a:pt x="186969" y="2307475"/>
                  </a:moveTo>
                  <a:lnTo>
                    <a:pt x="186093" y="2306002"/>
                  </a:lnTo>
                  <a:lnTo>
                    <a:pt x="186969" y="2307475"/>
                  </a:lnTo>
                  <a:close/>
                </a:path>
                <a:path w="3640454" h="2390140">
                  <a:moveTo>
                    <a:pt x="188988" y="2310422"/>
                  </a:moveTo>
                  <a:lnTo>
                    <a:pt x="186982" y="2307475"/>
                  </a:lnTo>
                  <a:lnTo>
                    <a:pt x="187731" y="2308771"/>
                  </a:lnTo>
                  <a:lnTo>
                    <a:pt x="188671" y="2310447"/>
                  </a:lnTo>
                  <a:lnTo>
                    <a:pt x="188988" y="2310422"/>
                  </a:lnTo>
                  <a:close/>
                </a:path>
                <a:path w="3640454" h="2390140">
                  <a:moveTo>
                    <a:pt x="191439" y="2326335"/>
                  </a:moveTo>
                  <a:lnTo>
                    <a:pt x="189318" y="2321864"/>
                  </a:lnTo>
                  <a:lnTo>
                    <a:pt x="191122" y="2326335"/>
                  </a:lnTo>
                  <a:lnTo>
                    <a:pt x="191439" y="2326335"/>
                  </a:lnTo>
                  <a:close/>
                </a:path>
                <a:path w="3640454" h="2390140">
                  <a:moveTo>
                    <a:pt x="201688" y="2339797"/>
                  </a:moveTo>
                  <a:lnTo>
                    <a:pt x="201549" y="2339035"/>
                  </a:lnTo>
                  <a:lnTo>
                    <a:pt x="201688" y="2339797"/>
                  </a:lnTo>
                  <a:close/>
                </a:path>
                <a:path w="3640454" h="2390140">
                  <a:moveTo>
                    <a:pt x="205066" y="2351735"/>
                  </a:moveTo>
                  <a:lnTo>
                    <a:pt x="201688" y="2339797"/>
                  </a:lnTo>
                  <a:lnTo>
                    <a:pt x="202425" y="2343785"/>
                  </a:lnTo>
                  <a:lnTo>
                    <a:pt x="205066" y="2351735"/>
                  </a:lnTo>
                  <a:close/>
                </a:path>
                <a:path w="3640454" h="2390140">
                  <a:moveTo>
                    <a:pt x="207213" y="2351735"/>
                  </a:moveTo>
                  <a:lnTo>
                    <a:pt x="203492" y="2339035"/>
                  </a:lnTo>
                  <a:lnTo>
                    <a:pt x="201549" y="2339035"/>
                  </a:lnTo>
                  <a:lnTo>
                    <a:pt x="207213" y="2351735"/>
                  </a:lnTo>
                  <a:close/>
                </a:path>
                <a:path w="3640454" h="2390140">
                  <a:moveTo>
                    <a:pt x="210985" y="2354681"/>
                  </a:moveTo>
                  <a:lnTo>
                    <a:pt x="210947" y="2354465"/>
                  </a:lnTo>
                  <a:lnTo>
                    <a:pt x="210794" y="2354338"/>
                  </a:lnTo>
                  <a:lnTo>
                    <a:pt x="210845" y="2354542"/>
                  </a:lnTo>
                  <a:lnTo>
                    <a:pt x="210972" y="2354834"/>
                  </a:lnTo>
                  <a:lnTo>
                    <a:pt x="210985" y="2354681"/>
                  </a:lnTo>
                  <a:close/>
                </a:path>
                <a:path w="3640454" h="2390140">
                  <a:moveTo>
                    <a:pt x="215900" y="2369693"/>
                  </a:moveTo>
                  <a:lnTo>
                    <a:pt x="213410" y="2364435"/>
                  </a:lnTo>
                  <a:lnTo>
                    <a:pt x="211112" y="2364435"/>
                  </a:lnTo>
                  <a:lnTo>
                    <a:pt x="207378" y="2351735"/>
                  </a:lnTo>
                  <a:lnTo>
                    <a:pt x="207213" y="2351735"/>
                  </a:lnTo>
                  <a:lnTo>
                    <a:pt x="205066" y="2351735"/>
                  </a:lnTo>
                  <a:lnTo>
                    <a:pt x="203873" y="2351735"/>
                  </a:lnTo>
                  <a:lnTo>
                    <a:pt x="203047" y="2351735"/>
                  </a:lnTo>
                  <a:lnTo>
                    <a:pt x="202158" y="2344559"/>
                  </a:lnTo>
                  <a:lnTo>
                    <a:pt x="203873" y="2351735"/>
                  </a:lnTo>
                  <a:lnTo>
                    <a:pt x="202425" y="2343785"/>
                  </a:lnTo>
                  <a:lnTo>
                    <a:pt x="201853" y="2342083"/>
                  </a:lnTo>
                  <a:lnTo>
                    <a:pt x="201472" y="2339035"/>
                  </a:lnTo>
                  <a:lnTo>
                    <a:pt x="200837" y="2339035"/>
                  </a:lnTo>
                  <a:lnTo>
                    <a:pt x="199580" y="2339035"/>
                  </a:lnTo>
                  <a:lnTo>
                    <a:pt x="195554" y="2326335"/>
                  </a:lnTo>
                  <a:lnTo>
                    <a:pt x="193636" y="2326335"/>
                  </a:lnTo>
                  <a:lnTo>
                    <a:pt x="193471" y="2339035"/>
                  </a:lnTo>
                  <a:lnTo>
                    <a:pt x="195922" y="2339035"/>
                  </a:lnTo>
                  <a:lnTo>
                    <a:pt x="200901" y="2352433"/>
                  </a:lnTo>
                  <a:lnTo>
                    <a:pt x="202831" y="2357805"/>
                  </a:lnTo>
                  <a:lnTo>
                    <a:pt x="203174" y="2364435"/>
                  </a:lnTo>
                  <a:lnTo>
                    <a:pt x="204089" y="2364435"/>
                  </a:lnTo>
                  <a:lnTo>
                    <a:pt x="203504" y="2359647"/>
                  </a:lnTo>
                  <a:lnTo>
                    <a:pt x="205219" y="2364435"/>
                  </a:lnTo>
                  <a:lnTo>
                    <a:pt x="202857" y="2354529"/>
                  </a:lnTo>
                  <a:lnTo>
                    <a:pt x="202603" y="2352433"/>
                  </a:lnTo>
                  <a:lnTo>
                    <a:pt x="202603" y="2353449"/>
                  </a:lnTo>
                  <a:lnTo>
                    <a:pt x="202196" y="2351735"/>
                  </a:lnTo>
                  <a:lnTo>
                    <a:pt x="202552" y="2352332"/>
                  </a:lnTo>
                  <a:lnTo>
                    <a:pt x="202514" y="2351735"/>
                  </a:lnTo>
                  <a:lnTo>
                    <a:pt x="202603" y="2352433"/>
                  </a:lnTo>
                  <a:lnTo>
                    <a:pt x="209626" y="2364435"/>
                  </a:lnTo>
                  <a:lnTo>
                    <a:pt x="211061" y="2364435"/>
                  </a:lnTo>
                  <a:lnTo>
                    <a:pt x="215239" y="2377135"/>
                  </a:lnTo>
                  <a:lnTo>
                    <a:pt x="215900" y="2369693"/>
                  </a:lnTo>
                  <a:close/>
                </a:path>
                <a:path w="3640454" h="2390140">
                  <a:moveTo>
                    <a:pt x="217385" y="2372817"/>
                  </a:moveTo>
                  <a:lnTo>
                    <a:pt x="216369" y="2364435"/>
                  </a:lnTo>
                  <a:lnTo>
                    <a:pt x="215900" y="2369693"/>
                  </a:lnTo>
                  <a:lnTo>
                    <a:pt x="217385" y="2372817"/>
                  </a:lnTo>
                  <a:close/>
                </a:path>
                <a:path w="3640454" h="2390140">
                  <a:moveTo>
                    <a:pt x="223647" y="2389835"/>
                  </a:moveTo>
                  <a:lnTo>
                    <a:pt x="221437" y="2377135"/>
                  </a:lnTo>
                  <a:lnTo>
                    <a:pt x="219443" y="2377135"/>
                  </a:lnTo>
                  <a:lnTo>
                    <a:pt x="219443" y="2381059"/>
                  </a:lnTo>
                  <a:lnTo>
                    <a:pt x="218097" y="2377135"/>
                  </a:lnTo>
                  <a:lnTo>
                    <a:pt x="219100" y="2377135"/>
                  </a:lnTo>
                  <a:lnTo>
                    <a:pt x="219443" y="2381059"/>
                  </a:lnTo>
                  <a:lnTo>
                    <a:pt x="219443" y="2377135"/>
                  </a:lnTo>
                  <a:lnTo>
                    <a:pt x="217385" y="2372817"/>
                  </a:lnTo>
                  <a:lnTo>
                    <a:pt x="217906" y="2377135"/>
                  </a:lnTo>
                  <a:lnTo>
                    <a:pt x="217424" y="2377135"/>
                  </a:lnTo>
                  <a:lnTo>
                    <a:pt x="220014" y="2387549"/>
                  </a:lnTo>
                  <a:lnTo>
                    <a:pt x="220218" y="2389835"/>
                  </a:lnTo>
                  <a:lnTo>
                    <a:pt x="220586" y="2389835"/>
                  </a:lnTo>
                  <a:lnTo>
                    <a:pt x="222465" y="2389835"/>
                  </a:lnTo>
                  <a:lnTo>
                    <a:pt x="223647" y="2389835"/>
                  </a:lnTo>
                  <a:close/>
                </a:path>
                <a:path w="3640454" h="2390140">
                  <a:moveTo>
                    <a:pt x="302945" y="756653"/>
                  </a:moveTo>
                  <a:lnTo>
                    <a:pt x="297586" y="764235"/>
                  </a:lnTo>
                  <a:lnTo>
                    <a:pt x="301485" y="764235"/>
                  </a:lnTo>
                  <a:lnTo>
                    <a:pt x="302945" y="756653"/>
                  </a:lnTo>
                  <a:close/>
                </a:path>
                <a:path w="3640454" h="2390140">
                  <a:moveTo>
                    <a:pt x="306552" y="751535"/>
                  </a:moveTo>
                  <a:lnTo>
                    <a:pt x="303237" y="755116"/>
                  </a:lnTo>
                  <a:lnTo>
                    <a:pt x="302945" y="756653"/>
                  </a:lnTo>
                  <a:lnTo>
                    <a:pt x="306552" y="751535"/>
                  </a:lnTo>
                  <a:close/>
                </a:path>
                <a:path w="3640454" h="2390140">
                  <a:moveTo>
                    <a:pt x="428078" y="571093"/>
                  </a:moveTo>
                  <a:lnTo>
                    <a:pt x="426961" y="573735"/>
                  </a:lnTo>
                  <a:lnTo>
                    <a:pt x="427342" y="573201"/>
                  </a:lnTo>
                  <a:lnTo>
                    <a:pt x="428078" y="571093"/>
                  </a:lnTo>
                  <a:close/>
                </a:path>
                <a:path w="3640454" h="2390140">
                  <a:moveTo>
                    <a:pt x="432308" y="561035"/>
                  </a:moveTo>
                  <a:lnTo>
                    <a:pt x="431584" y="561035"/>
                  </a:lnTo>
                  <a:lnTo>
                    <a:pt x="428078" y="571093"/>
                  </a:lnTo>
                  <a:lnTo>
                    <a:pt x="432308" y="561035"/>
                  </a:lnTo>
                  <a:close/>
                </a:path>
                <a:path w="3640454" h="2390140">
                  <a:moveTo>
                    <a:pt x="712406" y="117652"/>
                  </a:moveTo>
                  <a:lnTo>
                    <a:pt x="708355" y="129235"/>
                  </a:lnTo>
                  <a:lnTo>
                    <a:pt x="710133" y="129235"/>
                  </a:lnTo>
                  <a:lnTo>
                    <a:pt x="712381" y="118503"/>
                  </a:lnTo>
                  <a:lnTo>
                    <a:pt x="712406" y="117652"/>
                  </a:lnTo>
                  <a:close/>
                </a:path>
                <a:path w="3640454" h="2390140">
                  <a:moveTo>
                    <a:pt x="712787" y="116535"/>
                  </a:moveTo>
                  <a:lnTo>
                    <a:pt x="712431" y="116535"/>
                  </a:lnTo>
                  <a:lnTo>
                    <a:pt x="712406" y="117652"/>
                  </a:lnTo>
                  <a:lnTo>
                    <a:pt x="712787" y="116535"/>
                  </a:lnTo>
                  <a:close/>
                </a:path>
                <a:path w="3640454" h="2390140">
                  <a:moveTo>
                    <a:pt x="723455" y="141935"/>
                  </a:moveTo>
                  <a:lnTo>
                    <a:pt x="706132" y="141935"/>
                  </a:lnTo>
                  <a:lnTo>
                    <a:pt x="705700" y="141935"/>
                  </a:lnTo>
                  <a:lnTo>
                    <a:pt x="702843" y="141935"/>
                  </a:lnTo>
                  <a:lnTo>
                    <a:pt x="698131" y="154635"/>
                  </a:lnTo>
                  <a:lnTo>
                    <a:pt x="693496" y="167335"/>
                  </a:lnTo>
                  <a:lnTo>
                    <a:pt x="689051" y="167335"/>
                  </a:lnTo>
                  <a:lnTo>
                    <a:pt x="680554" y="192735"/>
                  </a:lnTo>
                  <a:lnTo>
                    <a:pt x="676236" y="192735"/>
                  </a:lnTo>
                  <a:lnTo>
                    <a:pt x="671791" y="205435"/>
                  </a:lnTo>
                  <a:lnTo>
                    <a:pt x="673150" y="205435"/>
                  </a:lnTo>
                  <a:lnTo>
                    <a:pt x="667283" y="218135"/>
                  </a:lnTo>
                  <a:lnTo>
                    <a:pt x="661657" y="218135"/>
                  </a:lnTo>
                  <a:lnTo>
                    <a:pt x="655942" y="230835"/>
                  </a:lnTo>
                  <a:lnTo>
                    <a:pt x="649820" y="243535"/>
                  </a:lnTo>
                  <a:lnTo>
                    <a:pt x="650405" y="243535"/>
                  </a:lnTo>
                  <a:lnTo>
                    <a:pt x="639978" y="256235"/>
                  </a:lnTo>
                  <a:lnTo>
                    <a:pt x="629386" y="281635"/>
                  </a:lnTo>
                  <a:lnTo>
                    <a:pt x="618413" y="307035"/>
                  </a:lnTo>
                  <a:lnTo>
                    <a:pt x="606831" y="319735"/>
                  </a:lnTo>
                  <a:lnTo>
                    <a:pt x="607745" y="319735"/>
                  </a:lnTo>
                  <a:lnTo>
                    <a:pt x="604443" y="332435"/>
                  </a:lnTo>
                  <a:lnTo>
                    <a:pt x="601535" y="332435"/>
                  </a:lnTo>
                  <a:lnTo>
                    <a:pt x="588251" y="345135"/>
                  </a:lnTo>
                  <a:lnTo>
                    <a:pt x="571309" y="383235"/>
                  </a:lnTo>
                  <a:lnTo>
                    <a:pt x="552373" y="408635"/>
                  </a:lnTo>
                  <a:lnTo>
                    <a:pt x="533133" y="434035"/>
                  </a:lnTo>
                  <a:lnTo>
                    <a:pt x="507936" y="472135"/>
                  </a:lnTo>
                  <a:lnTo>
                    <a:pt x="481126" y="497535"/>
                  </a:lnTo>
                  <a:lnTo>
                    <a:pt x="453796" y="535635"/>
                  </a:lnTo>
                  <a:lnTo>
                    <a:pt x="427342" y="573201"/>
                  </a:lnTo>
                  <a:lnTo>
                    <a:pt x="427151" y="573735"/>
                  </a:lnTo>
                  <a:lnTo>
                    <a:pt x="418198" y="586435"/>
                  </a:lnTo>
                  <a:lnTo>
                    <a:pt x="410908" y="586435"/>
                  </a:lnTo>
                  <a:lnTo>
                    <a:pt x="403682" y="599135"/>
                  </a:lnTo>
                  <a:lnTo>
                    <a:pt x="394944" y="611835"/>
                  </a:lnTo>
                  <a:lnTo>
                    <a:pt x="364655" y="637235"/>
                  </a:lnTo>
                  <a:lnTo>
                    <a:pt x="349961" y="662635"/>
                  </a:lnTo>
                  <a:lnTo>
                    <a:pt x="336156" y="675335"/>
                  </a:lnTo>
                  <a:lnTo>
                    <a:pt x="331762" y="675335"/>
                  </a:lnTo>
                  <a:lnTo>
                    <a:pt x="331482" y="688035"/>
                  </a:lnTo>
                  <a:lnTo>
                    <a:pt x="322656" y="688035"/>
                  </a:lnTo>
                  <a:lnTo>
                    <a:pt x="312204" y="700735"/>
                  </a:lnTo>
                  <a:lnTo>
                    <a:pt x="308203" y="713435"/>
                  </a:lnTo>
                  <a:lnTo>
                    <a:pt x="301650" y="713435"/>
                  </a:lnTo>
                  <a:lnTo>
                    <a:pt x="297307" y="726135"/>
                  </a:lnTo>
                  <a:lnTo>
                    <a:pt x="290296" y="726135"/>
                  </a:lnTo>
                  <a:lnTo>
                    <a:pt x="285089" y="738835"/>
                  </a:lnTo>
                  <a:lnTo>
                    <a:pt x="280936" y="738835"/>
                  </a:lnTo>
                  <a:lnTo>
                    <a:pt x="270319" y="751535"/>
                  </a:lnTo>
                  <a:lnTo>
                    <a:pt x="263791" y="764235"/>
                  </a:lnTo>
                  <a:lnTo>
                    <a:pt x="257162" y="776935"/>
                  </a:lnTo>
                  <a:lnTo>
                    <a:pt x="249199" y="776935"/>
                  </a:lnTo>
                  <a:lnTo>
                    <a:pt x="243446" y="789635"/>
                  </a:lnTo>
                  <a:lnTo>
                    <a:pt x="237871" y="789635"/>
                  </a:lnTo>
                  <a:lnTo>
                    <a:pt x="227749" y="802335"/>
                  </a:lnTo>
                  <a:lnTo>
                    <a:pt x="216369" y="827735"/>
                  </a:lnTo>
                  <a:lnTo>
                    <a:pt x="192557" y="853135"/>
                  </a:lnTo>
                  <a:lnTo>
                    <a:pt x="193840" y="853135"/>
                  </a:lnTo>
                  <a:lnTo>
                    <a:pt x="189915" y="865835"/>
                  </a:lnTo>
                  <a:lnTo>
                    <a:pt x="189763" y="853135"/>
                  </a:lnTo>
                  <a:lnTo>
                    <a:pt x="189103" y="865835"/>
                  </a:lnTo>
                  <a:lnTo>
                    <a:pt x="189598" y="853135"/>
                  </a:lnTo>
                  <a:lnTo>
                    <a:pt x="185318" y="865835"/>
                  </a:lnTo>
                  <a:lnTo>
                    <a:pt x="183654" y="865835"/>
                  </a:lnTo>
                  <a:lnTo>
                    <a:pt x="179882" y="875969"/>
                  </a:lnTo>
                  <a:lnTo>
                    <a:pt x="179870" y="868908"/>
                  </a:lnTo>
                  <a:lnTo>
                    <a:pt x="177012" y="878535"/>
                  </a:lnTo>
                  <a:lnTo>
                    <a:pt x="171119" y="878535"/>
                  </a:lnTo>
                  <a:lnTo>
                    <a:pt x="162547" y="891235"/>
                  </a:lnTo>
                  <a:lnTo>
                    <a:pt x="147586" y="916635"/>
                  </a:lnTo>
                  <a:lnTo>
                    <a:pt x="138912" y="929335"/>
                  </a:lnTo>
                  <a:lnTo>
                    <a:pt x="137756" y="929335"/>
                  </a:lnTo>
                  <a:lnTo>
                    <a:pt x="134962" y="942035"/>
                  </a:lnTo>
                  <a:lnTo>
                    <a:pt x="131724" y="942035"/>
                  </a:lnTo>
                  <a:lnTo>
                    <a:pt x="129692" y="954735"/>
                  </a:lnTo>
                  <a:lnTo>
                    <a:pt x="125945" y="954735"/>
                  </a:lnTo>
                  <a:lnTo>
                    <a:pt x="121297" y="967435"/>
                  </a:lnTo>
                  <a:lnTo>
                    <a:pt x="120713" y="967435"/>
                  </a:lnTo>
                  <a:lnTo>
                    <a:pt x="121958" y="954735"/>
                  </a:lnTo>
                  <a:lnTo>
                    <a:pt x="115646" y="967435"/>
                  </a:lnTo>
                  <a:lnTo>
                    <a:pt x="109232" y="980135"/>
                  </a:lnTo>
                  <a:lnTo>
                    <a:pt x="103136" y="992835"/>
                  </a:lnTo>
                  <a:lnTo>
                    <a:pt x="100965" y="997978"/>
                  </a:lnTo>
                  <a:lnTo>
                    <a:pt x="101003" y="1005535"/>
                  </a:lnTo>
                  <a:lnTo>
                    <a:pt x="97815" y="1005535"/>
                  </a:lnTo>
                  <a:lnTo>
                    <a:pt x="97878" y="1005319"/>
                  </a:lnTo>
                  <a:lnTo>
                    <a:pt x="97777" y="1005535"/>
                  </a:lnTo>
                  <a:lnTo>
                    <a:pt x="97002" y="1005535"/>
                  </a:lnTo>
                  <a:lnTo>
                    <a:pt x="93941" y="1018235"/>
                  </a:lnTo>
                  <a:lnTo>
                    <a:pt x="90906" y="1018235"/>
                  </a:lnTo>
                  <a:lnTo>
                    <a:pt x="86982" y="1030935"/>
                  </a:lnTo>
                  <a:lnTo>
                    <a:pt x="87604" y="1018235"/>
                  </a:lnTo>
                  <a:lnTo>
                    <a:pt x="85826" y="1030935"/>
                  </a:lnTo>
                  <a:lnTo>
                    <a:pt x="81686" y="1043635"/>
                  </a:lnTo>
                  <a:lnTo>
                    <a:pt x="80073" y="1043635"/>
                  </a:lnTo>
                  <a:lnTo>
                    <a:pt x="83743" y="1030935"/>
                  </a:lnTo>
                  <a:lnTo>
                    <a:pt x="82537" y="1030935"/>
                  </a:lnTo>
                  <a:lnTo>
                    <a:pt x="76873" y="1043635"/>
                  </a:lnTo>
                  <a:lnTo>
                    <a:pt x="77139" y="1043635"/>
                  </a:lnTo>
                  <a:lnTo>
                    <a:pt x="76085" y="1050620"/>
                  </a:lnTo>
                  <a:lnTo>
                    <a:pt x="75552" y="1056335"/>
                  </a:lnTo>
                  <a:lnTo>
                    <a:pt x="75209" y="1056335"/>
                  </a:lnTo>
                  <a:lnTo>
                    <a:pt x="76085" y="1050620"/>
                  </a:lnTo>
                  <a:lnTo>
                    <a:pt x="76720" y="1043635"/>
                  </a:lnTo>
                  <a:lnTo>
                    <a:pt x="73621" y="1056335"/>
                  </a:lnTo>
                  <a:lnTo>
                    <a:pt x="72047" y="1056335"/>
                  </a:lnTo>
                  <a:lnTo>
                    <a:pt x="68541" y="1069035"/>
                  </a:lnTo>
                  <a:lnTo>
                    <a:pt x="61810" y="1081735"/>
                  </a:lnTo>
                  <a:lnTo>
                    <a:pt x="61137" y="1081735"/>
                  </a:lnTo>
                  <a:lnTo>
                    <a:pt x="59245" y="1094435"/>
                  </a:lnTo>
                  <a:lnTo>
                    <a:pt x="57023" y="1094435"/>
                  </a:lnTo>
                  <a:lnTo>
                    <a:pt x="53517" y="1107135"/>
                  </a:lnTo>
                  <a:lnTo>
                    <a:pt x="45808" y="1132535"/>
                  </a:lnTo>
                  <a:lnTo>
                    <a:pt x="38925" y="1157935"/>
                  </a:lnTo>
                  <a:lnTo>
                    <a:pt x="32791" y="1183335"/>
                  </a:lnTo>
                  <a:lnTo>
                    <a:pt x="27330" y="1208735"/>
                  </a:lnTo>
                  <a:lnTo>
                    <a:pt x="27051" y="1221435"/>
                  </a:lnTo>
                  <a:lnTo>
                    <a:pt x="26250" y="1221435"/>
                  </a:lnTo>
                  <a:lnTo>
                    <a:pt x="24041" y="1234135"/>
                  </a:lnTo>
                  <a:lnTo>
                    <a:pt x="21932" y="1246835"/>
                  </a:lnTo>
                  <a:lnTo>
                    <a:pt x="21780" y="1246835"/>
                  </a:lnTo>
                  <a:lnTo>
                    <a:pt x="21082" y="1246835"/>
                  </a:lnTo>
                  <a:lnTo>
                    <a:pt x="20739" y="1246835"/>
                  </a:lnTo>
                  <a:lnTo>
                    <a:pt x="19812" y="1259535"/>
                  </a:lnTo>
                  <a:lnTo>
                    <a:pt x="17691" y="1259535"/>
                  </a:lnTo>
                  <a:lnTo>
                    <a:pt x="15189" y="1272235"/>
                  </a:lnTo>
                  <a:lnTo>
                    <a:pt x="11887" y="1297635"/>
                  </a:lnTo>
                  <a:lnTo>
                    <a:pt x="13957" y="1297635"/>
                  </a:lnTo>
                  <a:lnTo>
                    <a:pt x="12712" y="1308011"/>
                  </a:lnTo>
                  <a:lnTo>
                    <a:pt x="12712" y="1754835"/>
                  </a:lnTo>
                  <a:lnTo>
                    <a:pt x="11658" y="1754835"/>
                  </a:lnTo>
                  <a:lnTo>
                    <a:pt x="11849" y="1748116"/>
                  </a:lnTo>
                  <a:lnTo>
                    <a:pt x="12712" y="1754835"/>
                  </a:lnTo>
                  <a:lnTo>
                    <a:pt x="12712" y="1308011"/>
                  </a:lnTo>
                  <a:lnTo>
                    <a:pt x="12433" y="1310335"/>
                  </a:lnTo>
                  <a:lnTo>
                    <a:pt x="11645" y="1310335"/>
                  </a:lnTo>
                  <a:lnTo>
                    <a:pt x="9842" y="1323035"/>
                  </a:lnTo>
                  <a:lnTo>
                    <a:pt x="9867" y="1335735"/>
                  </a:lnTo>
                  <a:lnTo>
                    <a:pt x="10134" y="1348435"/>
                  </a:lnTo>
                  <a:lnTo>
                    <a:pt x="9067" y="1361135"/>
                  </a:lnTo>
                  <a:lnTo>
                    <a:pt x="11163" y="1361135"/>
                  </a:lnTo>
                  <a:lnTo>
                    <a:pt x="10058" y="1373835"/>
                  </a:lnTo>
                  <a:lnTo>
                    <a:pt x="10502" y="1373835"/>
                  </a:lnTo>
                  <a:lnTo>
                    <a:pt x="9474" y="1386535"/>
                  </a:lnTo>
                  <a:lnTo>
                    <a:pt x="8750" y="1386535"/>
                  </a:lnTo>
                  <a:lnTo>
                    <a:pt x="8039" y="1399235"/>
                  </a:lnTo>
                  <a:lnTo>
                    <a:pt x="6997" y="1399235"/>
                  </a:lnTo>
                  <a:lnTo>
                    <a:pt x="7226" y="1411935"/>
                  </a:lnTo>
                  <a:lnTo>
                    <a:pt x="8585" y="1411935"/>
                  </a:lnTo>
                  <a:lnTo>
                    <a:pt x="8115" y="1424635"/>
                  </a:lnTo>
                  <a:lnTo>
                    <a:pt x="6858" y="1424635"/>
                  </a:lnTo>
                  <a:lnTo>
                    <a:pt x="6337" y="1437335"/>
                  </a:lnTo>
                  <a:lnTo>
                    <a:pt x="6654" y="1437335"/>
                  </a:lnTo>
                  <a:lnTo>
                    <a:pt x="5549" y="1450035"/>
                  </a:lnTo>
                  <a:lnTo>
                    <a:pt x="4610" y="1450035"/>
                  </a:lnTo>
                  <a:lnTo>
                    <a:pt x="4051" y="1462735"/>
                  </a:lnTo>
                  <a:lnTo>
                    <a:pt x="5676" y="1462735"/>
                  </a:lnTo>
                  <a:lnTo>
                    <a:pt x="5295" y="1475435"/>
                  </a:lnTo>
                  <a:lnTo>
                    <a:pt x="5054" y="1475435"/>
                  </a:lnTo>
                  <a:lnTo>
                    <a:pt x="5067" y="1488135"/>
                  </a:lnTo>
                  <a:lnTo>
                    <a:pt x="4203" y="1488135"/>
                  </a:lnTo>
                  <a:lnTo>
                    <a:pt x="4533" y="1500835"/>
                  </a:lnTo>
                  <a:lnTo>
                    <a:pt x="4267" y="1500835"/>
                  </a:lnTo>
                  <a:lnTo>
                    <a:pt x="3759" y="1513535"/>
                  </a:lnTo>
                  <a:lnTo>
                    <a:pt x="3327" y="1513535"/>
                  </a:lnTo>
                  <a:lnTo>
                    <a:pt x="4051" y="1525066"/>
                  </a:lnTo>
                  <a:lnTo>
                    <a:pt x="4699" y="1513535"/>
                  </a:lnTo>
                  <a:lnTo>
                    <a:pt x="5880" y="1513535"/>
                  </a:lnTo>
                  <a:lnTo>
                    <a:pt x="5334" y="1526235"/>
                  </a:lnTo>
                  <a:lnTo>
                    <a:pt x="5803" y="1526235"/>
                  </a:lnTo>
                  <a:lnTo>
                    <a:pt x="6388" y="1538935"/>
                  </a:lnTo>
                  <a:lnTo>
                    <a:pt x="5689" y="1538935"/>
                  </a:lnTo>
                  <a:lnTo>
                    <a:pt x="4165" y="1526235"/>
                  </a:lnTo>
                  <a:lnTo>
                    <a:pt x="4051" y="1525066"/>
                  </a:lnTo>
                  <a:lnTo>
                    <a:pt x="3975" y="1526235"/>
                  </a:lnTo>
                  <a:lnTo>
                    <a:pt x="2489" y="1526235"/>
                  </a:lnTo>
                  <a:lnTo>
                    <a:pt x="2527" y="1531366"/>
                  </a:lnTo>
                  <a:lnTo>
                    <a:pt x="3162" y="1536954"/>
                  </a:lnTo>
                  <a:lnTo>
                    <a:pt x="3162" y="1538147"/>
                  </a:lnTo>
                  <a:lnTo>
                    <a:pt x="3263" y="1540764"/>
                  </a:lnTo>
                  <a:lnTo>
                    <a:pt x="3937" y="1544218"/>
                  </a:lnTo>
                  <a:lnTo>
                    <a:pt x="4140" y="1541449"/>
                  </a:lnTo>
                  <a:lnTo>
                    <a:pt x="3848" y="1538935"/>
                  </a:lnTo>
                  <a:lnTo>
                    <a:pt x="5372" y="1538935"/>
                  </a:lnTo>
                  <a:lnTo>
                    <a:pt x="5727" y="1551635"/>
                  </a:lnTo>
                  <a:lnTo>
                    <a:pt x="5524" y="1551635"/>
                  </a:lnTo>
                  <a:lnTo>
                    <a:pt x="5346" y="1564335"/>
                  </a:lnTo>
                  <a:lnTo>
                    <a:pt x="4432" y="1564335"/>
                  </a:lnTo>
                  <a:lnTo>
                    <a:pt x="5283" y="1577035"/>
                  </a:lnTo>
                  <a:lnTo>
                    <a:pt x="2616" y="1577035"/>
                  </a:lnTo>
                  <a:lnTo>
                    <a:pt x="2400" y="1589735"/>
                  </a:lnTo>
                  <a:lnTo>
                    <a:pt x="3365" y="1589735"/>
                  </a:lnTo>
                  <a:lnTo>
                    <a:pt x="4457" y="1602435"/>
                  </a:lnTo>
                  <a:lnTo>
                    <a:pt x="2413" y="1602435"/>
                  </a:lnTo>
                  <a:lnTo>
                    <a:pt x="2819" y="1615135"/>
                  </a:lnTo>
                  <a:lnTo>
                    <a:pt x="2260" y="1615135"/>
                  </a:lnTo>
                  <a:lnTo>
                    <a:pt x="2413" y="1602435"/>
                  </a:lnTo>
                  <a:lnTo>
                    <a:pt x="1701" y="1602435"/>
                  </a:lnTo>
                  <a:lnTo>
                    <a:pt x="2120" y="1615135"/>
                  </a:lnTo>
                  <a:lnTo>
                    <a:pt x="1778" y="1615135"/>
                  </a:lnTo>
                  <a:lnTo>
                    <a:pt x="2425" y="1627835"/>
                  </a:lnTo>
                  <a:lnTo>
                    <a:pt x="2044" y="1627835"/>
                  </a:lnTo>
                  <a:lnTo>
                    <a:pt x="1600" y="1640535"/>
                  </a:lnTo>
                  <a:lnTo>
                    <a:pt x="2628" y="1640535"/>
                  </a:lnTo>
                  <a:lnTo>
                    <a:pt x="2794" y="1653235"/>
                  </a:lnTo>
                  <a:lnTo>
                    <a:pt x="3746" y="1653235"/>
                  </a:lnTo>
                  <a:lnTo>
                    <a:pt x="3568" y="1665935"/>
                  </a:lnTo>
                  <a:lnTo>
                    <a:pt x="5118" y="1665935"/>
                  </a:lnTo>
                  <a:lnTo>
                    <a:pt x="5905" y="1678635"/>
                  </a:lnTo>
                  <a:lnTo>
                    <a:pt x="6553" y="1678635"/>
                  </a:lnTo>
                  <a:lnTo>
                    <a:pt x="6908" y="1691335"/>
                  </a:lnTo>
                  <a:lnTo>
                    <a:pt x="6045" y="1691335"/>
                  </a:lnTo>
                  <a:lnTo>
                    <a:pt x="5524" y="1698523"/>
                  </a:lnTo>
                  <a:lnTo>
                    <a:pt x="5435" y="1695538"/>
                  </a:lnTo>
                  <a:lnTo>
                    <a:pt x="5473" y="1694751"/>
                  </a:lnTo>
                  <a:lnTo>
                    <a:pt x="5613" y="1691335"/>
                  </a:lnTo>
                  <a:lnTo>
                    <a:pt x="5867" y="1691335"/>
                  </a:lnTo>
                  <a:lnTo>
                    <a:pt x="5727" y="1678635"/>
                  </a:lnTo>
                  <a:lnTo>
                    <a:pt x="5372" y="1678635"/>
                  </a:lnTo>
                  <a:lnTo>
                    <a:pt x="4876" y="1691335"/>
                  </a:lnTo>
                  <a:lnTo>
                    <a:pt x="4572" y="1691335"/>
                  </a:lnTo>
                  <a:lnTo>
                    <a:pt x="4838" y="1694395"/>
                  </a:lnTo>
                  <a:lnTo>
                    <a:pt x="4470" y="1692478"/>
                  </a:lnTo>
                  <a:lnTo>
                    <a:pt x="4927" y="1695399"/>
                  </a:lnTo>
                  <a:lnTo>
                    <a:pt x="5295" y="1699539"/>
                  </a:lnTo>
                  <a:lnTo>
                    <a:pt x="5346" y="1698066"/>
                  </a:lnTo>
                  <a:lnTo>
                    <a:pt x="5486" y="1698980"/>
                  </a:lnTo>
                  <a:lnTo>
                    <a:pt x="5384" y="1700491"/>
                  </a:lnTo>
                  <a:lnTo>
                    <a:pt x="5689" y="1704035"/>
                  </a:lnTo>
                  <a:lnTo>
                    <a:pt x="7239" y="1704035"/>
                  </a:lnTo>
                  <a:lnTo>
                    <a:pt x="5969" y="1716735"/>
                  </a:lnTo>
                  <a:lnTo>
                    <a:pt x="6959" y="1716735"/>
                  </a:lnTo>
                  <a:lnTo>
                    <a:pt x="8026" y="1729435"/>
                  </a:lnTo>
                  <a:lnTo>
                    <a:pt x="9448" y="1742135"/>
                  </a:lnTo>
                  <a:lnTo>
                    <a:pt x="10947" y="1742135"/>
                  </a:lnTo>
                  <a:lnTo>
                    <a:pt x="11633" y="1754835"/>
                  </a:lnTo>
                  <a:lnTo>
                    <a:pt x="11112" y="1754835"/>
                  </a:lnTo>
                  <a:lnTo>
                    <a:pt x="12141" y="1767535"/>
                  </a:lnTo>
                  <a:lnTo>
                    <a:pt x="13830" y="1767535"/>
                  </a:lnTo>
                  <a:lnTo>
                    <a:pt x="15417" y="1792935"/>
                  </a:lnTo>
                  <a:lnTo>
                    <a:pt x="16675" y="1792935"/>
                  </a:lnTo>
                  <a:lnTo>
                    <a:pt x="17653" y="1805635"/>
                  </a:lnTo>
                  <a:lnTo>
                    <a:pt x="16598" y="1805635"/>
                  </a:lnTo>
                  <a:lnTo>
                    <a:pt x="18694" y="1818335"/>
                  </a:lnTo>
                  <a:lnTo>
                    <a:pt x="19177" y="1818335"/>
                  </a:lnTo>
                  <a:lnTo>
                    <a:pt x="19291" y="1820418"/>
                  </a:lnTo>
                  <a:lnTo>
                    <a:pt x="19177" y="1820125"/>
                  </a:lnTo>
                  <a:lnTo>
                    <a:pt x="18961" y="1820291"/>
                  </a:lnTo>
                  <a:lnTo>
                    <a:pt x="19304" y="1821319"/>
                  </a:lnTo>
                  <a:lnTo>
                    <a:pt x="19939" y="1831035"/>
                  </a:lnTo>
                  <a:lnTo>
                    <a:pt x="20878" y="1831035"/>
                  </a:lnTo>
                  <a:lnTo>
                    <a:pt x="20408" y="1843735"/>
                  </a:lnTo>
                  <a:lnTo>
                    <a:pt x="21818" y="1843735"/>
                  </a:lnTo>
                  <a:lnTo>
                    <a:pt x="23507" y="1856435"/>
                  </a:lnTo>
                  <a:lnTo>
                    <a:pt x="21920" y="1856435"/>
                  </a:lnTo>
                  <a:lnTo>
                    <a:pt x="24168" y="1869135"/>
                  </a:lnTo>
                  <a:lnTo>
                    <a:pt x="21297" y="1869135"/>
                  </a:lnTo>
                  <a:lnTo>
                    <a:pt x="23482" y="1881835"/>
                  </a:lnTo>
                  <a:lnTo>
                    <a:pt x="24917" y="1894535"/>
                  </a:lnTo>
                  <a:lnTo>
                    <a:pt x="26682" y="1894535"/>
                  </a:lnTo>
                  <a:lnTo>
                    <a:pt x="24307" y="1881835"/>
                  </a:lnTo>
                  <a:lnTo>
                    <a:pt x="25476" y="1881835"/>
                  </a:lnTo>
                  <a:lnTo>
                    <a:pt x="28054" y="1894535"/>
                  </a:lnTo>
                  <a:lnTo>
                    <a:pt x="32410" y="1907235"/>
                  </a:lnTo>
                  <a:lnTo>
                    <a:pt x="34137" y="1919935"/>
                  </a:lnTo>
                  <a:lnTo>
                    <a:pt x="33731" y="1907235"/>
                  </a:lnTo>
                  <a:lnTo>
                    <a:pt x="36055" y="1919935"/>
                  </a:lnTo>
                  <a:lnTo>
                    <a:pt x="36664" y="1919935"/>
                  </a:lnTo>
                  <a:lnTo>
                    <a:pt x="36525" y="1932635"/>
                  </a:lnTo>
                  <a:lnTo>
                    <a:pt x="37299" y="1932635"/>
                  </a:lnTo>
                  <a:lnTo>
                    <a:pt x="39103" y="1945335"/>
                  </a:lnTo>
                  <a:lnTo>
                    <a:pt x="40322" y="1945335"/>
                  </a:lnTo>
                  <a:lnTo>
                    <a:pt x="42392" y="1958035"/>
                  </a:lnTo>
                  <a:lnTo>
                    <a:pt x="42100" y="1948230"/>
                  </a:lnTo>
                  <a:lnTo>
                    <a:pt x="43840" y="1958035"/>
                  </a:lnTo>
                  <a:lnTo>
                    <a:pt x="43459" y="1970735"/>
                  </a:lnTo>
                  <a:lnTo>
                    <a:pt x="45542" y="1970735"/>
                  </a:lnTo>
                  <a:lnTo>
                    <a:pt x="45593" y="1983435"/>
                  </a:lnTo>
                  <a:lnTo>
                    <a:pt x="45643" y="1970735"/>
                  </a:lnTo>
                  <a:lnTo>
                    <a:pt x="46570" y="1970735"/>
                  </a:lnTo>
                  <a:lnTo>
                    <a:pt x="48971" y="1983435"/>
                  </a:lnTo>
                  <a:lnTo>
                    <a:pt x="49682" y="1983435"/>
                  </a:lnTo>
                  <a:lnTo>
                    <a:pt x="52590" y="1996135"/>
                  </a:lnTo>
                  <a:lnTo>
                    <a:pt x="53035" y="1996135"/>
                  </a:lnTo>
                  <a:lnTo>
                    <a:pt x="53619" y="2008835"/>
                  </a:lnTo>
                  <a:lnTo>
                    <a:pt x="53835" y="1996135"/>
                  </a:lnTo>
                  <a:lnTo>
                    <a:pt x="56070" y="2008835"/>
                  </a:lnTo>
                  <a:lnTo>
                    <a:pt x="53898" y="2008835"/>
                  </a:lnTo>
                  <a:lnTo>
                    <a:pt x="59550" y="2021535"/>
                  </a:lnTo>
                  <a:lnTo>
                    <a:pt x="59232" y="2021535"/>
                  </a:lnTo>
                  <a:lnTo>
                    <a:pt x="60032" y="2034235"/>
                  </a:lnTo>
                  <a:lnTo>
                    <a:pt x="61531" y="2034235"/>
                  </a:lnTo>
                  <a:lnTo>
                    <a:pt x="64490" y="2046935"/>
                  </a:lnTo>
                  <a:lnTo>
                    <a:pt x="70612" y="2059635"/>
                  </a:lnTo>
                  <a:lnTo>
                    <a:pt x="71678" y="2059635"/>
                  </a:lnTo>
                  <a:lnTo>
                    <a:pt x="74790" y="2072335"/>
                  </a:lnTo>
                  <a:lnTo>
                    <a:pt x="76682" y="2072335"/>
                  </a:lnTo>
                  <a:lnTo>
                    <a:pt x="78879" y="2085035"/>
                  </a:lnTo>
                  <a:lnTo>
                    <a:pt x="79197" y="2097735"/>
                  </a:lnTo>
                  <a:lnTo>
                    <a:pt x="83286" y="2110435"/>
                  </a:lnTo>
                  <a:lnTo>
                    <a:pt x="85255" y="2110435"/>
                  </a:lnTo>
                  <a:lnTo>
                    <a:pt x="89052" y="2123135"/>
                  </a:lnTo>
                  <a:lnTo>
                    <a:pt x="94500" y="2123135"/>
                  </a:lnTo>
                  <a:lnTo>
                    <a:pt x="95173" y="2135835"/>
                  </a:lnTo>
                  <a:lnTo>
                    <a:pt x="97612" y="2135835"/>
                  </a:lnTo>
                  <a:lnTo>
                    <a:pt x="97828" y="2148535"/>
                  </a:lnTo>
                  <a:lnTo>
                    <a:pt x="106756" y="2148535"/>
                  </a:lnTo>
                  <a:lnTo>
                    <a:pt x="106159" y="2161235"/>
                  </a:lnTo>
                  <a:lnTo>
                    <a:pt x="108140" y="2173935"/>
                  </a:lnTo>
                  <a:lnTo>
                    <a:pt x="108534" y="2173935"/>
                  </a:lnTo>
                  <a:lnTo>
                    <a:pt x="106680" y="2162035"/>
                  </a:lnTo>
                  <a:lnTo>
                    <a:pt x="111366" y="2173935"/>
                  </a:lnTo>
                  <a:lnTo>
                    <a:pt x="111683" y="2173935"/>
                  </a:lnTo>
                  <a:lnTo>
                    <a:pt x="116954" y="2186635"/>
                  </a:lnTo>
                  <a:lnTo>
                    <a:pt x="120091" y="2186635"/>
                  </a:lnTo>
                  <a:lnTo>
                    <a:pt x="122986" y="2199335"/>
                  </a:lnTo>
                  <a:lnTo>
                    <a:pt x="122847" y="2199335"/>
                  </a:lnTo>
                  <a:lnTo>
                    <a:pt x="127977" y="2212035"/>
                  </a:lnTo>
                  <a:lnTo>
                    <a:pt x="128143" y="2212035"/>
                  </a:lnTo>
                  <a:lnTo>
                    <a:pt x="124993" y="2199335"/>
                  </a:lnTo>
                  <a:lnTo>
                    <a:pt x="127076" y="2199335"/>
                  </a:lnTo>
                  <a:lnTo>
                    <a:pt x="129032" y="2212035"/>
                  </a:lnTo>
                  <a:lnTo>
                    <a:pt x="129476" y="2212035"/>
                  </a:lnTo>
                  <a:lnTo>
                    <a:pt x="132092" y="2224735"/>
                  </a:lnTo>
                  <a:lnTo>
                    <a:pt x="133235" y="2224735"/>
                  </a:lnTo>
                  <a:lnTo>
                    <a:pt x="130073" y="2212035"/>
                  </a:lnTo>
                  <a:lnTo>
                    <a:pt x="133324" y="2224735"/>
                  </a:lnTo>
                  <a:lnTo>
                    <a:pt x="133705" y="2224735"/>
                  </a:lnTo>
                  <a:lnTo>
                    <a:pt x="136499" y="2237435"/>
                  </a:lnTo>
                  <a:lnTo>
                    <a:pt x="140220" y="2237435"/>
                  </a:lnTo>
                  <a:lnTo>
                    <a:pt x="136829" y="2224735"/>
                  </a:lnTo>
                  <a:lnTo>
                    <a:pt x="141960" y="2237435"/>
                  </a:lnTo>
                  <a:lnTo>
                    <a:pt x="141655" y="2237435"/>
                  </a:lnTo>
                  <a:lnTo>
                    <a:pt x="146050" y="2250135"/>
                  </a:lnTo>
                  <a:lnTo>
                    <a:pt x="149694" y="2250135"/>
                  </a:lnTo>
                  <a:lnTo>
                    <a:pt x="153670" y="2262835"/>
                  </a:lnTo>
                  <a:lnTo>
                    <a:pt x="155981" y="2262835"/>
                  </a:lnTo>
                  <a:lnTo>
                    <a:pt x="158838" y="2275535"/>
                  </a:lnTo>
                  <a:lnTo>
                    <a:pt x="164287" y="2288235"/>
                  </a:lnTo>
                  <a:lnTo>
                    <a:pt x="168313" y="2288235"/>
                  </a:lnTo>
                  <a:lnTo>
                    <a:pt x="170967" y="2300935"/>
                  </a:lnTo>
                  <a:lnTo>
                    <a:pt x="176161" y="2300935"/>
                  </a:lnTo>
                  <a:lnTo>
                    <a:pt x="182511" y="2313635"/>
                  </a:lnTo>
                  <a:lnTo>
                    <a:pt x="188569" y="2326335"/>
                  </a:lnTo>
                  <a:lnTo>
                    <a:pt x="189649" y="2326335"/>
                  </a:lnTo>
                  <a:lnTo>
                    <a:pt x="189052" y="2321306"/>
                  </a:lnTo>
                  <a:lnTo>
                    <a:pt x="189318" y="2321864"/>
                  </a:lnTo>
                  <a:lnTo>
                    <a:pt x="189039" y="2321166"/>
                  </a:lnTo>
                  <a:lnTo>
                    <a:pt x="188137" y="2313635"/>
                  </a:lnTo>
                  <a:lnTo>
                    <a:pt x="187731" y="2313635"/>
                  </a:lnTo>
                  <a:lnTo>
                    <a:pt x="183794" y="2306053"/>
                  </a:lnTo>
                  <a:lnTo>
                    <a:pt x="185039" y="2313635"/>
                  </a:lnTo>
                  <a:lnTo>
                    <a:pt x="182968" y="2313635"/>
                  </a:lnTo>
                  <a:lnTo>
                    <a:pt x="182968" y="2304440"/>
                  </a:lnTo>
                  <a:lnTo>
                    <a:pt x="181140" y="2300935"/>
                  </a:lnTo>
                  <a:lnTo>
                    <a:pt x="181991" y="2300935"/>
                  </a:lnTo>
                  <a:lnTo>
                    <a:pt x="174193" y="2288235"/>
                  </a:lnTo>
                  <a:lnTo>
                    <a:pt x="174485" y="2288235"/>
                  </a:lnTo>
                  <a:lnTo>
                    <a:pt x="171488" y="2275535"/>
                  </a:lnTo>
                  <a:lnTo>
                    <a:pt x="167386" y="2275535"/>
                  </a:lnTo>
                  <a:lnTo>
                    <a:pt x="164401" y="2262835"/>
                  </a:lnTo>
                  <a:lnTo>
                    <a:pt x="160426" y="2262835"/>
                  </a:lnTo>
                  <a:lnTo>
                    <a:pt x="156997" y="2250135"/>
                  </a:lnTo>
                  <a:lnTo>
                    <a:pt x="148971" y="2237435"/>
                  </a:lnTo>
                  <a:lnTo>
                    <a:pt x="150533" y="2237435"/>
                  </a:lnTo>
                  <a:lnTo>
                    <a:pt x="147904" y="2224735"/>
                  </a:lnTo>
                  <a:lnTo>
                    <a:pt x="143662" y="2224735"/>
                  </a:lnTo>
                  <a:lnTo>
                    <a:pt x="141389" y="2212035"/>
                  </a:lnTo>
                  <a:lnTo>
                    <a:pt x="142913" y="2222792"/>
                  </a:lnTo>
                  <a:lnTo>
                    <a:pt x="143421" y="2224735"/>
                  </a:lnTo>
                  <a:lnTo>
                    <a:pt x="143192" y="2224735"/>
                  </a:lnTo>
                  <a:lnTo>
                    <a:pt x="142913" y="2222792"/>
                  </a:lnTo>
                  <a:lnTo>
                    <a:pt x="140131" y="2212035"/>
                  </a:lnTo>
                  <a:lnTo>
                    <a:pt x="138163" y="2212035"/>
                  </a:lnTo>
                  <a:lnTo>
                    <a:pt x="136474" y="2199335"/>
                  </a:lnTo>
                  <a:lnTo>
                    <a:pt x="132473" y="2199335"/>
                  </a:lnTo>
                  <a:lnTo>
                    <a:pt x="132029" y="2199335"/>
                  </a:lnTo>
                  <a:lnTo>
                    <a:pt x="131546" y="2196909"/>
                  </a:lnTo>
                  <a:lnTo>
                    <a:pt x="127635" y="2186635"/>
                  </a:lnTo>
                  <a:lnTo>
                    <a:pt x="123748" y="2173935"/>
                  </a:lnTo>
                  <a:lnTo>
                    <a:pt x="122097" y="2173935"/>
                  </a:lnTo>
                  <a:lnTo>
                    <a:pt x="120853" y="2161235"/>
                  </a:lnTo>
                  <a:lnTo>
                    <a:pt x="117081" y="2161235"/>
                  </a:lnTo>
                  <a:lnTo>
                    <a:pt x="113728" y="2148535"/>
                  </a:lnTo>
                  <a:lnTo>
                    <a:pt x="113372" y="2148535"/>
                  </a:lnTo>
                  <a:lnTo>
                    <a:pt x="113372" y="2173935"/>
                  </a:lnTo>
                  <a:lnTo>
                    <a:pt x="111366" y="2161235"/>
                  </a:lnTo>
                  <a:lnTo>
                    <a:pt x="111620" y="2161235"/>
                  </a:lnTo>
                  <a:lnTo>
                    <a:pt x="113372" y="2173935"/>
                  </a:lnTo>
                  <a:lnTo>
                    <a:pt x="113372" y="2148535"/>
                  </a:lnTo>
                  <a:lnTo>
                    <a:pt x="110553" y="2148535"/>
                  </a:lnTo>
                  <a:lnTo>
                    <a:pt x="108013" y="2135835"/>
                  </a:lnTo>
                  <a:lnTo>
                    <a:pt x="107696" y="2135835"/>
                  </a:lnTo>
                  <a:lnTo>
                    <a:pt x="104482" y="2123135"/>
                  </a:lnTo>
                  <a:lnTo>
                    <a:pt x="101168" y="2123135"/>
                  </a:lnTo>
                  <a:lnTo>
                    <a:pt x="98069" y="2110435"/>
                  </a:lnTo>
                  <a:lnTo>
                    <a:pt x="98437" y="2110435"/>
                  </a:lnTo>
                  <a:lnTo>
                    <a:pt x="95973" y="2097735"/>
                  </a:lnTo>
                  <a:lnTo>
                    <a:pt x="93675" y="2085035"/>
                  </a:lnTo>
                  <a:lnTo>
                    <a:pt x="89992" y="2085035"/>
                  </a:lnTo>
                  <a:lnTo>
                    <a:pt x="85369" y="2072335"/>
                  </a:lnTo>
                  <a:lnTo>
                    <a:pt x="85140" y="2072335"/>
                  </a:lnTo>
                  <a:lnTo>
                    <a:pt x="84785" y="2059635"/>
                  </a:lnTo>
                  <a:lnTo>
                    <a:pt x="80810" y="2059635"/>
                  </a:lnTo>
                  <a:lnTo>
                    <a:pt x="78295" y="2046935"/>
                  </a:lnTo>
                  <a:lnTo>
                    <a:pt x="75742" y="2034235"/>
                  </a:lnTo>
                  <a:lnTo>
                    <a:pt x="74676" y="2034235"/>
                  </a:lnTo>
                  <a:lnTo>
                    <a:pt x="68910" y="2008835"/>
                  </a:lnTo>
                  <a:lnTo>
                    <a:pt x="66725" y="2008835"/>
                  </a:lnTo>
                  <a:lnTo>
                    <a:pt x="66281" y="2008835"/>
                  </a:lnTo>
                  <a:lnTo>
                    <a:pt x="65417" y="1996135"/>
                  </a:lnTo>
                  <a:lnTo>
                    <a:pt x="66725" y="2008835"/>
                  </a:lnTo>
                  <a:lnTo>
                    <a:pt x="65963" y="1996135"/>
                  </a:lnTo>
                  <a:lnTo>
                    <a:pt x="65836" y="1996135"/>
                  </a:lnTo>
                  <a:lnTo>
                    <a:pt x="64109" y="1984273"/>
                  </a:lnTo>
                  <a:lnTo>
                    <a:pt x="63284" y="1996135"/>
                  </a:lnTo>
                  <a:lnTo>
                    <a:pt x="60985" y="1983435"/>
                  </a:lnTo>
                  <a:lnTo>
                    <a:pt x="60286" y="1983435"/>
                  </a:lnTo>
                  <a:lnTo>
                    <a:pt x="59448" y="1970735"/>
                  </a:lnTo>
                  <a:lnTo>
                    <a:pt x="58064" y="1970735"/>
                  </a:lnTo>
                  <a:lnTo>
                    <a:pt x="56222" y="1958035"/>
                  </a:lnTo>
                  <a:lnTo>
                    <a:pt x="54330" y="1945335"/>
                  </a:lnTo>
                  <a:lnTo>
                    <a:pt x="53124" y="1945335"/>
                  </a:lnTo>
                  <a:lnTo>
                    <a:pt x="51333" y="1932635"/>
                  </a:lnTo>
                  <a:lnTo>
                    <a:pt x="50304" y="1932635"/>
                  </a:lnTo>
                  <a:lnTo>
                    <a:pt x="50063" y="1919935"/>
                  </a:lnTo>
                  <a:lnTo>
                    <a:pt x="48336" y="1919935"/>
                  </a:lnTo>
                  <a:lnTo>
                    <a:pt x="47879" y="1919935"/>
                  </a:lnTo>
                  <a:lnTo>
                    <a:pt x="47434" y="1912594"/>
                  </a:lnTo>
                  <a:lnTo>
                    <a:pt x="46774" y="1907235"/>
                  </a:lnTo>
                  <a:lnTo>
                    <a:pt x="46101" y="1907235"/>
                  </a:lnTo>
                  <a:lnTo>
                    <a:pt x="45389" y="1894535"/>
                  </a:lnTo>
                  <a:lnTo>
                    <a:pt x="43700" y="1881835"/>
                  </a:lnTo>
                  <a:lnTo>
                    <a:pt x="44577" y="1894535"/>
                  </a:lnTo>
                  <a:lnTo>
                    <a:pt x="43167" y="1881835"/>
                  </a:lnTo>
                  <a:lnTo>
                    <a:pt x="42926" y="1881835"/>
                  </a:lnTo>
                  <a:lnTo>
                    <a:pt x="42633" y="1869135"/>
                  </a:lnTo>
                  <a:lnTo>
                    <a:pt x="41668" y="1869135"/>
                  </a:lnTo>
                  <a:lnTo>
                    <a:pt x="39471" y="1856435"/>
                  </a:lnTo>
                  <a:lnTo>
                    <a:pt x="39344" y="1856435"/>
                  </a:lnTo>
                  <a:lnTo>
                    <a:pt x="40665" y="1843735"/>
                  </a:lnTo>
                  <a:lnTo>
                    <a:pt x="37985" y="1843735"/>
                  </a:lnTo>
                  <a:lnTo>
                    <a:pt x="38493" y="1831035"/>
                  </a:lnTo>
                  <a:lnTo>
                    <a:pt x="37287" y="1831035"/>
                  </a:lnTo>
                  <a:lnTo>
                    <a:pt x="34328" y="1818335"/>
                  </a:lnTo>
                  <a:lnTo>
                    <a:pt x="32893" y="1805635"/>
                  </a:lnTo>
                  <a:lnTo>
                    <a:pt x="31851" y="1780235"/>
                  </a:lnTo>
                  <a:lnTo>
                    <a:pt x="30035" y="1767535"/>
                  </a:lnTo>
                  <a:lnTo>
                    <a:pt x="31165" y="1767535"/>
                  </a:lnTo>
                  <a:lnTo>
                    <a:pt x="29032" y="1754835"/>
                  </a:lnTo>
                  <a:lnTo>
                    <a:pt x="28194" y="1742135"/>
                  </a:lnTo>
                  <a:lnTo>
                    <a:pt x="27305" y="1742135"/>
                  </a:lnTo>
                  <a:lnTo>
                    <a:pt x="27495" y="1729435"/>
                  </a:lnTo>
                  <a:lnTo>
                    <a:pt x="26720" y="1729435"/>
                  </a:lnTo>
                  <a:lnTo>
                    <a:pt x="26022" y="1716735"/>
                  </a:lnTo>
                  <a:lnTo>
                    <a:pt x="25768" y="1704035"/>
                  </a:lnTo>
                  <a:lnTo>
                    <a:pt x="24739" y="1704035"/>
                  </a:lnTo>
                  <a:lnTo>
                    <a:pt x="24307" y="1691335"/>
                  </a:lnTo>
                  <a:lnTo>
                    <a:pt x="23622" y="1678635"/>
                  </a:lnTo>
                  <a:lnTo>
                    <a:pt x="24142" y="1678635"/>
                  </a:lnTo>
                  <a:lnTo>
                    <a:pt x="24549" y="1691335"/>
                  </a:lnTo>
                  <a:lnTo>
                    <a:pt x="24460" y="1678635"/>
                  </a:lnTo>
                  <a:lnTo>
                    <a:pt x="24866" y="1678635"/>
                  </a:lnTo>
                  <a:lnTo>
                    <a:pt x="23507" y="1665935"/>
                  </a:lnTo>
                  <a:lnTo>
                    <a:pt x="23876" y="1661566"/>
                  </a:lnTo>
                  <a:lnTo>
                    <a:pt x="23291" y="1653235"/>
                  </a:lnTo>
                  <a:lnTo>
                    <a:pt x="24549" y="1653235"/>
                  </a:lnTo>
                  <a:lnTo>
                    <a:pt x="24714" y="1653235"/>
                  </a:lnTo>
                  <a:lnTo>
                    <a:pt x="21920" y="1640535"/>
                  </a:lnTo>
                  <a:lnTo>
                    <a:pt x="22618" y="1627835"/>
                  </a:lnTo>
                  <a:lnTo>
                    <a:pt x="22821" y="1627835"/>
                  </a:lnTo>
                  <a:lnTo>
                    <a:pt x="21590" y="1602435"/>
                  </a:lnTo>
                  <a:lnTo>
                    <a:pt x="23190" y="1602435"/>
                  </a:lnTo>
                  <a:lnTo>
                    <a:pt x="22123" y="1588401"/>
                  </a:lnTo>
                  <a:lnTo>
                    <a:pt x="22085" y="1589735"/>
                  </a:lnTo>
                  <a:lnTo>
                    <a:pt x="21767" y="1589735"/>
                  </a:lnTo>
                  <a:lnTo>
                    <a:pt x="21615" y="1581848"/>
                  </a:lnTo>
                  <a:lnTo>
                    <a:pt x="21247" y="1577035"/>
                  </a:lnTo>
                  <a:lnTo>
                    <a:pt x="21602" y="1580642"/>
                  </a:lnTo>
                  <a:lnTo>
                    <a:pt x="21526" y="1577035"/>
                  </a:lnTo>
                  <a:lnTo>
                    <a:pt x="22377" y="1577035"/>
                  </a:lnTo>
                  <a:lnTo>
                    <a:pt x="22390" y="1564335"/>
                  </a:lnTo>
                  <a:lnTo>
                    <a:pt x="21399" y="1564335"/>
                  </a:lnTo>
                  <a:lnTo>
                    <a:pt x="22034" y="1551635"/>
                  </a:lnTo>
                  <a:lnTo>
                    <a:pt x="22923" y="1551635"/>
                  </a:lnTo>
                  <a:lnTo>
                    <a:pt x="23368" y="1538935"/>
                  </a:lnTo>
                  <a:lnTo>
                    <a:pt x="24422" y="1526235"/>
                  </a:lnTo>
                  <a:lnTo>
                    <a:pt x="25234" y="1513535"/>
                  </a:lnTo>
                  <a:lnTo>
                    <a:pt x="25704" y="1500835"/>
                  </a:lnTo>
                  <a:lnTo>
                    <a:pt x="26441" y="1500835"/>
                  </a:lnTo>
                  <a:lnTo>
                    <a:pt x="25755" y="1488135"/>
                  </a:lnTo>
                  <a:lnTo>
                    <a:pt x="26289" y="1488135"/>
                  </a:lnTo>
                  <a:lnTo>
                    <a:pt x="27863" y="1450035"/>
                  </a:lnTo>
                  <a:lnTo>
                    <a:pt x="28028" y="1450035"/>
                  </a:lnTo>
                  <a:lnTo>
                    <a:pt x="28206" y="1437335"/>
                  </a:lnTo>
                  <a:lnTo>
                    <a:pt x="29095" y="1437335"/>
                  </a:lnTo>
                  <a:lnTo>
                    <a:pt x="29311" y="1424635"/>
                  </a:lnTo>
                  <a:lnTo>
                    <a:pt x="30441" y="1424635"/>
                  </a:lnTo>
                  <a:lnTo>
                    <a:pt x="29667" y="1411935"/>
                  </a:lnTo>
                  <a:lnTo>
                    <a:pt x="33286" y="1399235"/>
                  </a:lnTo>
                  <a:lnTo>
                    <a:pt x="31013" y="1399235"/>
                  </a:lnTo>
                  <a:lnTo>
                    <a:pt x="31724" y="1386535"/>
                  </a:lnTo>
                  <a:lnTo>
                    <a:pt x="32867" y="1386535"/>
                  </a:lnTo>
                  <a:lnTo>
                    <a:pt x="33540" y="1373835"/>
                  </a:lnTo>
                  <a:lnTo>
                    <a:pt x="32626" y="1373835"/>
                  </a:lnTo>
                  <a:lnTo>
                    <a:pt x="34023" y="1361135"/>
                  </a:lnTo>
                  <a:lnTo>
                    <a:pt x="34747" y="1361135"/>
                  </a:lnTo>
                  <a:lnTo>
                    <a:pt x="35255" y="1348435"/>
                  </a:lnTo>
                  <a:lnTo>
                    <a:pt x="38277" y="1335735"/>
                  </a:lnTo>
                  <a:lnTo>
                    <a:pt x="36715" y="1335735"/>
                  </a:lnTo>
                  <a:lnTo>
                    <a:pt x="37655" y="1323035"/>
                  </a:lnTo>
                  <a:lnTo>
                    <a:pt x="39331" y="1323035"/>
                  </a:lnTo>
                  <a:lnTo>
                    <a:pt x="39966" y="1310335"/>
                  </a:lnTo>
                  <a:lnTo>
                    <a:pt x="40690" y="1297635"/>
                  </a:lnTo>
                  <a:lnTo>
                    <a:pt x="41529" y="1284935"/>
                  </a:lnTo>
                  <a:lnTo>
                    <a:pt x="42786" y="1284935"/>
                  </a:lnTo>
                  <a:lnTo>
                    <a:pt x="44958" y="1272235"/>
                  </a:lnTo>
                  <a:lnTo>
                    <a:pt x="43903" y="1272235"/>
                  </a:lnTo>
                  <a:lnTo>
                    <a:pt x="46443" y="1259535"/>
                  </a:lnTo>
                  <a:lnTo>
                    <a:pt x="49682" y="1246835"/>
                  </a:lnTo>
                  <a:lnTo>
                    <a:pt x="53111" y="1221435"/>
                  </a:lnTo>
                  <a:lnTo>
                    <a:pt x="56197" y="1208735"/>
                  </a:lnTo>
                  <a:lnTo>
                    <a:pt x="57073" y="1208735"/>
                  </a:lnTo>
                  <a:lnTo>
                    <a:pt x="61087" y="1196035"/>
                  </a:lnTo>
                  <a:lnTo>
                    <a:pt x="65532" y="1170635"/>
                  </a:lnTo>
                  <a:lnTo>
                    <a:pt x="69989" y="1157935"/>
                  </a:lnTo>
                  <a:lnTo>
                    <a:pt x="74028" y="1145235"/>
                  </a:lnTo>
                  <a:lnTo>
                    <a:pt x="75057" y="1132535"/>
                  </a:lnTo>
                  <a:lnTo>
                    <a:pt x="76733" y="1119835"/>
                  </a:lnTo>
                  <a:lnTo>
                    <a:pt x="79629" y="1119835"/>
                  </a:lnTo>
                  <a:lnTo>
                    <a:pt x="82931" y="1107135"/>
                  </a:lnTo>
                  <a:lnTo>
                    <a:pt x="86944" y="1094435"/>
                  </a:lnTo>
                  <a:lnTo>
                    <a:pt x="91452" y="1081735"/>
                  </a:lnTo>
                  <a:lnTo>
                    <a:pt x="96278" y="1069035"/>
                  </a:lnTo>
                  <a:lnTo>
                    <a:pt x="99822" y="1069035"/>
                  </a:lnTo>
                  <a:lnTo>
                    <a:pt x="100990" y="1056335"/>
                  </a:lnTo>
                  <a:lnTo>
                    <a:pt x="102260" y="1056335"/>
                  </a:lnTo>
                  <a:lnTo>
                    <a:pt x="106349" y="1056335"/>
                  </a:lnTo>
                  <a:lnTo>
                    <a:pt x="108572" y="1043635"/>
                  </a:lnTo>
                  <a:lnTo>
                    <a:pt x="109613" y="1043635"/>
                  </a:lnTo>
                  <a:lnTo>
                    <a:pt x="112560" y="1030935"/>
                  </a:lnTo>
                  <a:lnTo>
                    <a:pt x="117576" y="1030935"/>
                  </a:lnTo>
                  <a:lnTo>
                    <a:pt x="117944" y="1018235"/>
                  </a:lnTo>
                  <a:lnTo>
                    <a:pt x="119913" y="1018235"/>
                  </a:lnTo>
                  <a:lnTo>
                    <a:pt x="126644" y="1005319"/>
                  </a:lnTo>
                  <a:lnTo>
                    <a:pt x="133667" y="992835"/>
                  </a:lnTo>
                  <a:lnTo>
                    <a:pt x="136613" y="992835"/>
                  </a:lnTo>
                  <a:lnTo>
                    <a:pt x="137147" y="992835"/>
                  </a:lnTo>
                  <a:lnTo>
                    <a:pt x="139014" y="992835"/>
                  </a:lnTo>
                  <a:lnTo>
                    <a:pt x="140462" y="980135"/>
                  </a:lnTo>
                  <a:lnTo>
                    <a:pt x="137642" y="989444"/>
                  </a:lnTo>
                  <a:lnTo>
                    <a:pt x="139001" y="980135"/>
                  </a:lnTo>
                  <a:lnTo>
                    <a:pt x="143713" y="967435"/>
                  </a:lnTo>
                  <a:lnTo>
                    <a:pt x="145580" y="967435"/>
                  </a:lnTo>
                  <a:lnTo>
                    <a:pt x="144386" y="980135"/>
                  </a:lnTo>
                  <a:lnTo>
                    <a:pt x="147561" y="967435"/>
                  </a:lnTo>
                  <a:lnTo>
                    <a:pt x="150622" y="967435"/>
                  </a:lnTo>
                  <a:lnTo>
                    <a:pt x="153987" y="954735"/>
                  </a:lnTo>
                  <a:lnTo>
                    <a:pt x="157251" y="954735"/>
                  </a:lnTo>
                  <a:lnTo>
                    <a:pt x="161429" y="942035"/>
                  </a:lnTo>
                  <a:lnTo>
                    <a:pt x="159918" y="954735"/>
                  </a:lnTo>
                  <a:lnTo>
                    <a:pt x="161505" y="942035"/>
                  </a:lnTo>
                  <a:lnTo>
                    <a:pt x="162864" y="942035"/>
                  </a:lnTo>
                  <a:lnTo>
                    <a:pt x="170040" y="929335"/>
                  </a:lnTo>
                  <a:lnTo>
                    <a:pt x="173863" y="929335"/>
                  </a:lnTo>
                  <a:lnTo>
                    <a:pt x="178371" y="916635"/>
                  </a:lnTo>
                  <a:lnTo>
                    <a:pt x="184302" y="916635"/>
                  </a:lnTo>
                  <a:lnTo>
                    <a:pt x="189306" y="903935"/>
                  </a:lnTo>
                  <a:lnTo>
                    <a:pt x="191884" y="903935"/>
                  </a:lnTo>
                  <a:lnTo>
                    <a:pt x="195478" y="891235"/>
                  </a:lnTo>
                  <a:lnTo>
                    <a:pt x="197345" y="891235"/>
                  </a:lnTo>
                  <a:lnTo>
                    <a:pt x="212801" y="878535"/>
                  </a:lnTo>
                  <a:lnTo>
                    <a:pt x="229298" y="853135"/>
                  </a:lnTo>
                  <a:lnTo>
                    <a:pt x="246405" y="827735"/>
                  </a:lnTo>
                  <a:lnTo>
                    <a:pt x="263664" y="815035"/>
                  </a:lnTo>
                  <a:lnTo>
                    <a:pt x="270916" y="802335"/>
                  </a:lnTo>
                  <a:lnTo>
                    <a:pt x="278841" y="789635"/>
                  </a:lnTo>
                  <a:lnTo>
                    <a:pt x="287223" y="776935"/>
                  </a:lnTo>
                  <a:lnTo>
                    <a:pt x="295846" y="764235"/>
                  </a:lnTo>
                  <a:lnTo>
                    <a:pt x="294792" y="764235"/>
                  </a:lnTo>
                  <a:lnTo>
                    <a:pt x="303237" y="755116"/>
                  </a:lnTo>
                  <a:lnTo>
                    <a:pt x="303923" y="751535"/>
                  </a:lnTo>
                  <a:lnTo>
                    <a:pt x="306552" y="751535"/>
                  </a:lnTo>
                  <a:lnTo>
                    <a:pt x="314477" y="751535"/>
                  </a:lnTo>
                  <a:lnTo>
                    <a:pt x="326021" y="738835"/>
                  </a:lnTo>
                  <a:lnTo>
                    <a:pt x="337858" y="713435"/>
                  </a:lnTo>
                  <a:lnTo>
                    <a:pt x="349338" y="700735"/>
                  </a:lnTo>
                  <a:lnTo>
                    <a:pt x="357606" y="700735"/>
                  </a:lnTo>
                  <a:lnTo>
                    <a:pt x="360997" y="688035"/>
                  </a:lnTo>
                  <a:lnTo>
                    <a:pt x="364655" y="688035"/>
                  </a:lnTo>
                  <a:lnTo>
                    <a:pt x="371297" y="675335"/>
                  </a:lnTo>
                  <a:lnTo>
                    <a:pt x="377063" y="675335"/>
                  </a:lnTo>
                  <a:lnTo>
                    <a:pt x="382727" y="662635"/>
                  </a:lnTo>
                  <a:lnTo>
                    <a:pt x="389102" y="649935"/>
                  </a:lnTo>
                  <a:lnTo>
                    <a:pt x="389686" y="662635"/>
                  </a:lnTo>
                  <a:lnTo>
                    <a:pt x="395820" y="649935"/>
                  </a:lnTo>
                  <a:lnTo>
                    <a:pt x="398716" y="649935"/>
                  </a:lnTo>
                  <a:lnTo>
                    <a:pt x="404304" y="637235"/>
                  </a:lnTo>
                  <a:lnTo>
                    <a:pt x="408838" y="637235"/>
                  </a:lnTo>
                  <a:lnTo>
                    <a:pt x="420941" y="624535"/>
                  </a:lnTo>
                  <a:lnTo>
                    <a:pt x="427240" y="611835"/>
                  </a:lnTo>
                  <a:lnTo>
                    <a:pt x="431977" y="611835"/>
                  </a:lnTo>
                  <a:lnTo>
                    <a:pt x="443928" y="599135"/>
                  </a:lnTo>
                  <a:lnTo>
                    <a:pt x="458139" y="573735"/>
                  </a:lnTo>
                  <a:lnTo>
                    <a:pt x="487807" y="535635"/>
                  </a:lnTo>
                  <a:lnTo>
                    <a:pt x="489712" y="535635"/>
                  </a:lnTo>
                  <a:lnTo>
                    <a:pt x="498944" y="522935"/>
                  </a:lnTo>
                  <a:lnTo>
                    <a:pt x="504240" y="522935"/>
                  </a:lnTo>
                  <a:lnTo>
                    <a:pt x="508114" y="510235"/>
                  </a:lnTo>
                  <a:lnTo>
                    <a:pt x="511441" y="510235"/>
                  </a:lnTo>
                  <a:lnTo>
                    <a:pt x="515785" y="497535"/>
                  </a:lnTo>
                  <a:lnTo>
                    <a:pt x="519518" y="497535"/>
                  </a:lnTo>
                  <a:lnTo>
                    <a:pt x="523951" y="484835"/>
                  </a:lnTo>
                  <a:lnTo>
                    <a:pt x="531545" y="484835"/>
                  </a:lnTo>
                  <a:lnTo>
                    <a:pt x="536448" y="472135"/>
                  </a:lnTo>
                  <a:lnTo>
                    <a:pt x="534898" y="472135"/>
                  </a:lnTo>
                  <a:lnTo>
                    <a:pt x="545592" y="459435"/>
                  </a:lnTo>
                  <a:lnTo>
                    <a:pt x="560895" y="446735"/>
                  </a:lnTo>
                  <a:lnTo>
                    <a:pt x="567067" y="434035"/>
                  </a:lnTo>
                  <a:lnTo>
                    <a:pt x="574040" y="421335"/>
                  </a:lnTo>
                  <a:lnTo>
                    <a:pt x="581736" y="408635"/>
                  </a:lnTo>
                  <a:lnTo>
                    <a:pt x="598919" y="383235"/>
                  </a:lnTo>
                  <a:lnTo>
                    <a:pt x="617804" y="357835"/>
                  </a:lnTo>
                  <a:lnTo>
                    <a:pt x="637501" y="319735"/>
                  </a:lnTo>
                  <a:lnTo>
                    <a:pt x="657123" y="294335"/>
                  </a:lnTo>
                  <a:lnTo>
                    <a:pt x="676097" y="256235"/>
                  </a:lnTo>
                  <a:lnTo>
                    <a:pt x="693737" y="218135"/>
                  </a:lnTo>
                  <a:lnTo>
                    <a:pt x="709663" y="180035"/>
                  </a:lnTo>
                  <a:lnTo>
                    <a:pt x="723455" y="141935"/>
                  </a:lnTo>
                  <a:close/>
                </a:path>
                <a:path w="3640454" h="2390140">
                  <a:moveTo>
                    <a:pt x="743305" y="40335"/>
                  </a:moveTo>
                  <a:lnTo>
                    <a:pt x="742454" y="40335"/>
                  </a:lnTo>
                  <a:lnTo>
                    <a:pt x="741286" y="53035"/>
                  </a:lnTo>
                  <a:lnTo>
                    <a:pt x="743305" y="40335"/>
                  </a:lnTo>
                  <a:close/>
                </a:path>
                <a:path w="3640454" h="2390140">
                  <a:moveTo>
                    <a:pt x="749236" y="14833"/>
                  </a:moveTo>
                  <a:lnTo>
                    <a:pt x="748284" y="17678"/>
                  </a:lnTo>
                  <a:lnTo>
                    <a:pt x="748474" y="17462"/>
                  </a:lnTo>
                  <a:lnTo>
                    <a:pt x="748665" y="17170"/>
                  </a:lnTo>
                  <a:lnTo>
                    <a:pt x="748868" y="16891"/>
                  </a:lnTo>
                  <a:lnTo>
                    <a:pt x="748931" y="16230"/>
                  </a:lnTo>
                  <a:lnTo>
                    <a:pt x="749058" y="15532"/>
                  </a:lnTo>
                  <a:lnTo>
                    <a:pt x="749236" y="14833"/>
                  </a:lnTo>
                  <a:close/>
                </a:path>
                <a:path w="3640454" h="2390140">
                  <a:moveTo>
                    <a:pt x="750062" y="12382"/>
                  </a:moveTo>
                  <a:lnTo>
                    <a:pt x="749693" y="13258"/>
                  </a:lnTo>
                  <a:lnTo>
                    <a:pt x="749439" y="14058"/>
                  </a:lnTo>
                  <a:lnTo>
                    <a:pt x="749236" y="14833"/>
                  </a:lnTo>
                  <a:lnTo>
                    <a:pt x="750062" y="12382"/>
                  </a:lnTo>
                  <a:close/>
                </a:path>
                <a:path w="3640454" h="2390140">
                  <a:moveTo>
                    <a:pt x="757732" y="14935"/>
                  </a:moveTo>
                  <a:lnTo>
                    <a:pt x="757161" y="2235"/>
                  </a:lnTo>
                  <a:lnTo>
                    <a:pt x="756729" y="5664"/>
                  </a:lnTo>
                  <a:lnTo>
                    <a:pt x="756373" y="7188"/>
                  </a:lnTo>
                  <a:lnTo>
                    <a:pt x="756107" y="9042"/>
                  </a:lnTo>
                  <a:lnTo>
                    <a:pt x="755865" y="10858"/>
                  </a:lnTo>
                  <a:lnTo>
                    <a:pt x="756640" y="6311"/>
                  </a:lnTo>
                  <a:lnTo>
                    <a:pt x="755561" y="14935"/>
                  </a:lnTo>
                  <a:lnTo>
                    <a:pt x="755345" y="14935"/>
                  </a:lnTo>
                  <a:lnTo>
                    <a:pt x="755421" y="14160"/>
                  </a:lnTo>
                  <a:lnTo>
                    <a:pt x="755853" y="10871"/>
                  </a:lnTo>
                  <a:lnTo>
                    <a:pt x="755142" y="14935"/>
                  </a:lnTo>
                  <a:lnTo>
                    <a:pt x="751992" y="14935"/>
                  </a:lnTo>
                  <a:lnTo>
                    <a:pt x="753300" y="2235"/>
                  </a:lnTo>
                  <a:lnTo>
                    <a:pt x="752957" y="2235"/>
                  </a:lnTo>
                  <a:lnTo>
                    <a:pt x="751954" y="14935"/>
                  </a:lnTo>
                  <a:lnTo>
                    <a:pt x="750925" y="14935"/>
                  </a:lnTo>
                  <a:lnTo>
                    <a:pt x="749884" y="27635"/>
                  </a:lnTo>
                  <a:lnTo>
                    <a:pt x="746125" y="40335"/>
                  </a:lnTo>
                  <a:lnTo>
                    <a:pt x="744054" y="40335"/>
                  </a:lnTo>
                  <a:lnTo>
                    <a:pt x="741286" y="53035"/>
                  </a:lnTo>
                  <a:lnTo>
                    <a:pt x="737857" y="53035"/>
                  </a:lnTo>
                  <a:lnTo>
                    <a:pt x="735444" y="65735"/>
                  </a:lnTo>
                  <a:lnTo>
                    <a:pt x="732840" y="65735"/>
                  </a:lnTo>
                  <a:lnTo>
                    <a:pt x="732815" y="78435"/>
                  </a:lnTo>
                  <a:lnTo>
                    <a:pt x="729437" y="78435"/>
                  </a:lnTo>
                  <a:lnTo>
                    <a:pt x="731329" y="65735"/>
                  </a:lnTo>
                  <a:lnTo>
                    <a:pt x="728548" y="78435"/>
                  </a:lnTo>
                  <a:lnTo>
                    <a:pt x="728281" y="78435"/>
                  </a:lnTo>
                  <a:lnTo>
                    <a:pt x="722591" y="91135"/>
                  </a:lnTo>
                  <a:lnTo>
                    <a:pt x="722452" y="93294"/>
                  </a:lnTo>
                  <a:lnTo>
                    <a:pt x="721080" y="103835"/>
                  </a:lnTo>
                  <a:lnTo>
                    <a:pt x="719670" y="103835"/>
                  </a:lnTo>
                  <a:lnTo>
                    <a:pt x="715911" y="116535"/>
                  </a:lnTo>
                  <a:lnTo>
                    <a:pt x="712787" y="116535"/>
                  </a:lnTo>
                  <a:lnTo>
                    <a:pt x="712381" y="118503"/>
                  </a:lnTo>
                  <a:lnTo>
                    <a:pt x="712076" y="129235"/>
                  </a:lnTo>
                  <a:lnTo>
                    <a:pt x="727316" y="129235"/>
                  </a:lnTo>
                  <a:lnTo>
                    <a:pt x="735037" y="103835"/>
                  </a:lnTo>
                  <a:lnTo>
                    <a:pt x="739394" y="91135"/>
                  </a:lnTo>
                  <a:lnTo>
                    <a:pt x="750265" y="53035"/>
                  </a:lnTo>
                  <a:lnTo>
                    <a:pt x="754126" y="27635"/>
                  </a:lnTo>
                  <a:lnTo>
                    <a:pt x="755802" y="14935"/>
                  </a:lnTo>
                  <a:lnTo>
                    <a:pt x="757732" y="14935"/>
                  </a:lnTo>
                  <a:close/>
                </a:path>
                <a:path w="3640454" h="2390140">
                  <a:moveTo>
                    <a:pt x="2077034" y="32105"/>
                  </a:moveTo>
                  <a:lnTo>
                    <a:pt x="2076665" y="34290"/>
                  </a:lnTo>
                  <a:lnTo>
                    <a:pt x="2076919" y="35039"/>
                  </a:lnTo>
                  <a:lnTo>
                    <a:pt x="2077034" y="32105"/>
                  </a:lnTo>
                  <a:close/>
                </a:path>
                <a:path w="3640454" h="2390140">
                  <a:moveTo>
                    <a:pt x="2077097" y="35560"/>
                  </a:moveTo>
                  <a:lnTo>
                    <a:pt x="2076919" y="35039"/>
                  </a:lnTo>
                  <a:lnTo>
                    <a:pt x="2076894" y="35560"/>
                  </a:lnTo>
                  <a:lnTo>
                    <a:pt x="2077097" y="35560"/>
                  </a:lnTo>
                  <a:close/>
                </a:path>
                <a:path w="3640454" h="2390140">
                  <a:moveTo>
                    <a:pt x="2077237" y="24231"/>
                  </a:moveTo>
                  <a:lnTo>
                    <a:pt x="2077021" y="22860"/>
                  </a:lnTo>
                  <a:lnTo>
                    <a:pt x="2077021" y="23469"/>
                  </a:lnTo>
                  <a:lnTo>
                    <a:pt x="2077237" y="24231"/>
                  </a:lnTo>
                  <a:close/>
                </a:path>
                <a:path w="3640454" h="2390140">
                  <a:moveTo>
                    <a:pt x="2078101" y="11823"/>
                  </a:moveTo>
                  <a:lnTo>
                    <a:pt x="2078050" y="11366"/>
                  </a:lnTo>
                  <a:lnTo>
                    <a:pt x="2078024" y="10883"/>
                  </a:lnTo>
                  <a:lnTo>
                    <a:pt x="2078062" y="10388"/>
                  </a:lnTo>
                  <a:lnTo>
                    <a:pt x="2077681" y="12407"/>
                  </a:lnTo>
                  <a:lnTo>
                    <a:pt x="2077834" y="12242"/>
                  </a:lnTo>
                  <a:lnTo>
                    <a:pt x="2078101" y="11823"/>
                  </a:lnTo>
                  <a:close/>
                </a:path>
                <a:path w="3640454" h="2390140">
                  <a:moveTo>
                    <a:pt x="2078469" y="8674"/>
                  </a:moveTo>
                  <a:lnTo>
                    <a:pt x="2078228" y="9283"/>
                  </a:lnTo>
                  <a:lnTo>
                    <a:pt x="2078088" y="9842"/>
                  </a:lnTo>
                  <a:lnTo>
                    <a:pt x="2078062" y="10388"/>
                  </a:lnTo>
                  <a:lnTo>
                    <a:pt x="2078469" y="8674"/>
                  </a:lnTo>
                  <a:close/>
                </a:path>
                <a:path w="3640454" h="2390140">
                  <a:moveTo>
                    <a:pt x="2079688" y="5880"/>
                  </a:moveTo>
                  <a:lnTo>
                    <a:pt x="2078723" y="5080"/>
                  </a:lnTo>
                  <a:lnTo>
                    <a:pt x="2079663" y="6350"/>
                  </a:lnTo>
                  <a:lnTo>
                    <a:pt x="2079688" y="5880"/>
                  </a:lnTo>
                  <a:close/>
                </a:path>
                <a:path w="3640454" h="2390140">
                  <a:moveTo>
                    <a:pt x="2079752" y="3987"/>
                  </a:moveTo>
                  <a:lnTo>
                    <a:pt x="2079510" y="5080"/>
                  </a:lnTo>
                  <a:lnTo>
                    <a:pt x="2079726" y="4686"/>
                  </a:lnTo>
                  <a:lnTo>
                    <a:pt x="2079752" y="3987"/>
                  </a:lnTo>
                  <a:close/>
                </a:path>
                <a:path w="3640454" h="2390140">
                  <a:moveTo>
                    <a:pt x="2079967" y="24130"/>
                  </a:moveTo>
                  <a:lnTo>
                    <a:pt x="2079777" y="22860"/>
                  </a:lnTo>
                  <a:lnTo>
                    <a:pt x="2079891" y="24130"/>
                  </a:lnTo>
                  <a:close/>
                </a:path>
                <a:path w="3640454" h="2390140">
                  <a:moveTo>
                    <a:pt x="2080323" y="1270"/>
                  </a:moveTo>
                  <a:lnTo>
                    <a:pt x="2079879" y="0"/>
                  </a:lnTo>
                  <a:lnTo>
                    <a:pt x="2079752" y="3987"/>
                  </a:lnTo>
                  <a:lnTo>
                    <a:pt x="2080323" y="1270"/>
                  </a:lnTo>
                  <a:close/>
                </a:path>
                <a:path w="3640454" h="2390140">
                  <a:moveTo>
                    <a:pt x="2083460" y="4025"/>
                  </a:moveTo>
                  <a:lnTo>
                    <a:pt x="2082431" y="5080"/>
                  </a:lnTo>
                  <a:lnTo>
                    <a:pt x="2082266" y="6819"/>
                  </a:lnTo>
                  <a:lnTo>
                    <a:pt x="2083460" y="4025"/>
                  </a:lnTo>
                  <a:close/>
                </a:path>
                <a:path w="3640454" h="2390140">
                  <a:moveTo>
                    <a:pt x="2084171" y="4127"/>
                  </a:moveTo>
                  <a:lnTo>
                    <a:pt x="2083879" y="5372"/>
                  </a:lnTo>
                  <a:lnTo>
                    <a:pt x="2083879" y="7251"/>
                  </a:lnTo>
                  <a:lnTo>
                    <a:pt x="2084171" y="4127"/>
                  </a:lnTo>
                  <a:close/>
                </a:path>
                <a:path w="3640454" h="2390140">
                  <a:moveTo>
                    <a:pt x="2084273" y="11734"/>
                  </a:moveTo>
                  <a:lnTo>
                    <a:pt x="2083943" y="9779"/>
                  </a:lnTo>
                  <a:lnTo>
                    <a:pt x="2083917" y="7708"/>
                  </a:lnTo>
                  <a:lnTo>
                    <a:pt x="2083866" y="10833"/>
                  </a:lnTo>
                  <a:lnTo>
                    <a:pt x="2084044" y="13957"/>
                  </a:lnTo>
                  <a:lnTo>
                    <a:pt x="2084273" y="11734"/>
                  </a:lnTo>
                  <a:close/>
                </a:path>
                <a:path w="3640454" h="2390140">
                  <a:moveTo>
                    <a:pt x="2084565" y="65189"/>
                  </a:moveTo>
                  <a:lnTo>
                    <a:pt x="2084476" y="64770"/>
                  </a:lnTo>
                  <a:lnTo>
                    <a:pt x="2083562" y="63500"/>
                  </a:lnTo>
                  <a:lnTo>
                    <a:pt x="2084565" y="65189"/>
                  </a:lnTo>
                  <a:close/>
                </a:path>
                <a:path w="3640454" h="2390140">
                  <a:moveTo>
                    <a:pt x="2084882" y="2540"/>
                  </a:moveTo>
                  <a:lnTo>
                    <a:pt x="2084082" y="2540"/>
                  </a:lnTo>
                  <a:lnTo>
                    <a:pt x="2083460" y="4025"/>
                  </a:lnTo>
                  <a:lnTo>
                    <a:pt x="2084882" y="2540"/>
                  </a:lnTo>
                  <a:close/>
                </a:path>
                <a:path w="3640454" h="2390140">
                  <a:moveTo>
                    <a:pt x="2085962" y="26670"/>
                  </a:moveTo>
                  <a:lnTo>
                    <a:pt x="2084806" y="20320"/>
                  </a:lnTo>
                  <a:lnTo>
                    <a:pt x="2084031" y="13970"/>
                  </a:lnTo>
                  <a:lnTo>
                    <a:pt x="2083168" y="12700"/>
                  </a:lnTo>
                  <a:lnTo>
                    <a:pt x="2083435" y="8890"/>
                  </a:lnTo>
                  <a:lnTo>
                    <a:pt x="2083511" y="7620"/>
                  </a:lnTo>
                  <a:lnTo>
                    <a:pt x="2082063" y="8890"/>
                  </a:lnTo>
                  <a:lnTo>
                    <a:pt x="2082190" y="7620"/>
                  </a:lnTo>
                  <a:lnTo>
                    <a:pt x="2082266" y="6819"/>
                  </a:lnTo>
                  <a:lnTo>
                    <a:pt x="2081923" y="7620"/>
                  </a:lnTo>
                  <a:lnTo>
                    <a:pt x="2082228" y="0"/>
                  </a:lnTo>
                  <a:lnTo>
                    <a:pt x="2079726" y="4686"/>
                  </a:lnTo>
                  <a:lnTo>
                    <a:pt x="2079688" y="5880"/>
                  </a:lnTo>
                  <a:lnTo>
                    <a:pt x="2080234" y="6350"/>
                  </a:lnTo>
                  <a:lnTo>
                    <a:pt x="2079358" y="10160"/>
                  </a:lnTo>
                  <a:lnTo>
                    <a:pt x="2078761" y="11430"/>
                  </a:lnTo>
                  <a:lnTo>
                    <a:pt x="2078101" y="12700"/>
                  </a:lnTo>
                  <a:lnTo>
                    <a:pt x="2078520" y="15240"/>
                  </a:lnTo>
                  <a:lnTo>
                    <a:pt x="2080641" y="17780"/>
                  </a:lnTo>
                  <a:lnTo>
                    <a:pt x="2079967" y="24130"/>
                  </a:lnTo>
                  <a:lnTo>
                    <a:pt x="2080082" y="26670"/>
                  </a:lnTo>
                  <a:lnTo>
                    <a:pt x="2085962" y="26670"/>
                  </a:lnTo>
                  <a:close/>
                </a:path>
                <a:path w="3640454" h="2390140">
                  <a:moveTo>
                    <a:pt x="2096300" y="90957"/>
                  </a:moveTo>
                  <a:lnTo>
                    <a:pt x="2093468" y="84035"/>
                  </a:lnTo>
                  <a:lnTo>
                    <a:pt x="2093468" y="84162"/>
                  </a:lnTo>
                  <a:lnTo>
                    <a:pt x="2094369" y="87630"/>
                  </a:lnTo>
                  <a:lnTo>
                    <a:pt x="2096300" y="90957"/>
                  </a:lnTo>
                  <a:close/>
                </a:path>
                <a:path w="3640454" h="2390140">
                  <a:moveTo>
                    <a:pt x="2096516" y="91325"/>
                  </a:moveTo>
                  <a:lnTo>
                    <a:pt x="2096300" y="90957"/>
                  </a:lnTo>
                  <a:lnTo>
                    <a:pt x="2096490" y="91440"/>
                  </a:lnTo>
                  <a:close/>
                </a:path>
                <a:path w="3640454" h="2390140">
                  <a:moveTo>
                    <a:pt x="2096960" y="95250"/>
                  </a:moveTo>
                  <a:lnTo>
                    <a:pt x="2095360" y="91440"/>
                  </a:lnTo>
                  <a:lnTo>
                    <a:pt x="2096757" y="95250"/>
                  </a:lnTo>
                  <a:lnTo>
                    <a:pt x="2096960" y="95250"/>
                  </a:lnTo>
                  <a:close/>
                </a:path>
                <a:path w="3640454" h="2390140">
                  <a:moveTo>
                    <a:pt x="2173300" y="240030"/>
                  </a:moveTo>
                  <a:lnTo>
                    <a:pt x="2172792" y="238760"/>
                  </a:lnTo>
                  <a:lnTo>
                    <a:pt x="2171522" y="236220"/>
                  </a:lnTo>
                  <a:lnTo>
                    <a:pt x="2172309" y="236220"/>
                  </a:lnTo>
                  <a:lnTo>
                    <a:pt x="2169401" y="234950"/>
                  </a:lnTo>
                  <a:lnTo>
                    <a:pt x="2173300" y="240030"/>
                  </a:lnTo>
                  <a:close/>
                </a:path>
                <a:path w="3640454" h="2390140">
                  <a:moveTo>
                    <a:pt x="2260511" y="309880"/>
                  </a:moveTo>
                  <a:lnTo>
                    <a:pt x="2258657" y="308610"/>
                  </a:lnTo>
                  <a:lnTo>
                    <a:pt x="2259685" y="310464"/>
                  </a:lnTo>
                  <a:lnTo>
                    <a:pt x="2260511" y="309880"/>
                  </a:lnTo>
                  <a:close/>
                </a:path>
                <a:path w="3640454" h="2390140">
                  <a:moveTo>
                    <a:pt x="2275852" y="328218"/>
                  </a:moveTo>
                  <a:lnTo>
                    <a:pt x="2275408" y="327723"/>
                  </a:lnTo>
                  <a:lnTo>
                    <a:pt x="2275040" y="327367"/>
                  </a:lnTo>
                  <a:lnTo>
                    <a:pt x="2274735" y="327139"/>
                  </a:lnTo>
                  <a:lnTo>
                    <a:pt x="2275852" y="328218"/>
                  </a:lnTo>
                  <a:close/>
                </a:path>
                <a:path w="3640454" h="2390140">
                  <a:moveTo>
                    <a:pt x="2307488" y="402590"/>
                  </a:moveTo>
                  <a:lnTo>
                    <a:pt x="2303310" y="398780"/>
                  </a:lnTo>
                  <a:lnTo>
                    <a:pt x="2302980" y="398780"/>
                  </a:lnTo>
                  <a:lnTo>
                    <a:pt x="2307488" y="402590"/>
                  </a:lnTo>
                  <a:close/>
                </a:path>
                <a:path w="3640454" h="2390140">
                  <a:moveTo>
                    <a:pt x="2398915" y="446455"/>
                  </a:moveTo>
                  <a:lnTo>
                    <a:pt x="2397607" y="445262"/>
                  </a:lnTo>
                  <a:lnTo>
                    <a:pt x="2396820" y="444741"/>
                  </a:lnTo>
                  <a:lnTo>
                    <a:pt x="2396210" y="444474"/>
                  </a:lnTo>
                  <a:lnTo>
                    <a:pt x="2397099" y="445122"/>
                  </a:lnTo>
                  <a:lnTo>
                    <a:pt x="2397950" y="445757"/>
                  </a:lnTo>
                  <a:lnTo>
                    <a:pt x="2398915" y="446455"/>
                  </a:lnTo>
                  <a:close/>
                </a:path>
                <a:path w="3640454" h="2390140">
                  <a:moveTo>
                    <a:pt x="2584691" y="609536"/>
                  </a:moveTo>
                  <a:lnTo>
                    <a:pt x="2583789" y="608330"/>
                  </a:lnTo>
                  <a:lnTo>
                    <a:pt x="2581186" y="608330"/>
                  </a:lnTo>
                  <a:lnTo>
                    <a:pt x="2584691" y="609536"/>
                  </a:lnTo>
                  <a:close/>
                </a:path>
                <a:path w="3640454" h="2390140">
                  <a:moveTo>
                    <a:pt x="2584894" y="609600"/>
                  </a:moveTo>
                  <a:lnTo>
                    <a:pt x="2584691" y="609536"/>
                  </a:lnTo>
                  <a:lnTo>
                    <a:pt x="2584894" y="609600"/>
                  </a:lnTo>
                  <a:close/>
                </a:path>
                <a:path w="3640454" h="2390140">
                  <a:moveTo>
                    <a:pt x="2584945" y="608330"/>
                  </a:moveTo>
                  <a:lnTo>
                    <a:pt x="2584119" y="607987"/>
                  </a:lnTo>
                  <a:lnTo>
                    <a:pt x="2583789" y="608330"/>
                  </a:lnTo>
                  <a:lnTo>
                    <a:pt x="2584945" y="608330"/>
                  </a:lnTo>
                  <a:close/>
                </a:path>
                <a:path w="3640454" h="2390140">
                  <a:moveTo>
                    <a:pt x="2595829" y="615950"/>
                  </a:moveTo>
                  <a:lnTo>
                    <a:pt x="2595676" y="615530"/>
                  </a:lnTo>
                  <a:lnTo>
                    <a:pt x="2593771" y="614680"/>
                  </a:lnTo>
                  <a:lnTo>
                    <a:pt x="2595829" y="615950"/>
                  </a:lnTo>
                  <a:close/>
                </a:path>
                <a:path w="3640454" h="2390140">
                  <a:moveTo>
                    <a:pt x="2606776" y="591820"/>
                  </a:moveTo>
                  <a:lnTo>
                    <a:pt x="2604757" y="590550"/>
                  </a:lnTo>
                  <a:lnTo>
                    <a:pt x="2605011" y="590778"/>
                  </a:lnTo>
                  <a:lnTo>
                    <a:pt x="2606776" y="591820"/>
                  </a:lnTo>
                  <a:close/>
                </a:path>
                <a:path w="3640454" h="2390140">
                  <a:moveTo>
                    <a:pt x="2620632" y="598170"/>
                  </a:moveTo>
                  <a:lnTo>
                    <a:pt x="2617432" y="595630"/>
                  </a:lnTo>
                  <a:lnTo>
                    <a:pt x="2616162" y="594360"/>
                  </a:lnTo>
                  <a:lnTo>
                    <a:pt x="2613393" y="594360"/>
                  </a:lnTo>
                  <a:lnTo>
                    <a:pt x="2617952" y="596900"/>
                  </a:lnTo>
                  <a:lnTo>
                    <a:pt x="2616492" y="596900"/>
                  </a:lnTo>
                  <a:lnTo>
                    <a:pt x="2620632" y="598170"/>
                  </a:lnTo>
                  <a:close/>
                </a:path>
                <a:path w="3640454" h="2390140">
                  <a:moveTo>
                    <a:pt x="2649639" y="643483"/>
                  </a:moveTo>
                  <a:lnTo>
                    <a:pt x="2644813" y="640080"/>
                  </a:lnTo>
                  <a:lnTo>
                    <a:pt x="2642019" y="640080"/>
                  </a:lnTo>
                  <a:lnTo>
                    <a:pt x="2645676" y="641350"/>
                  </a:lnTo>
                  <a:lnTo>
                    <a:pt x="2649639" y="643483"/>
                  </a:lnTo>
                  <a:close/>
                </a:path>
                <a:path w="3640454" h="2390140">
                  <a:moveTo>
                    <a:pt x="2650210" y="643890"/>
                  </a:moveTo>
                  <a:lnTo>
                    <a:pt x="2649639" y="643483"/>
                  </a:lnTo>
                  <a:lnTo>
                    <a:pt x="2650210" y="643890"/>
                  </a:lnTo>
                  <a:close/>
                </a:path>
                <a:path w="3640454" h="2390140">
                  <a:moveTo>
                    <a:pt x="2656649" y="614476"/>
                  </a:moveTo>
                  <a:lnTo>
                    <a:pt x="2656128" y="614324"/>
                  </a:lnTo>
                  <a:lnTo>
                    <a:pt x="2656001" y="614375"/>
                  </a:lnTo>
                  <a:lnTo>
                    <a:pt x="2656649" y="614476"/>
                  </a:lnTo>
                  <a:close/>
                </a:path>
                <a:path w="3640454" h="2390140">
                  <a:moveTo>
                    <a:pt x="2658237" y="647293"/>
                  </a:moveTo>
                  <a:lnTo>
                    <a:pt x="2657843" y="646430"/>
                  </a:lnTo>
                  <a:lnTo>
                    <a:pt x="2656878" y="646430"/>
                  </a:lnTo>
                  <a:lnTo>
                    <a:pt x="2658237" y="647293"/>
                  </a:lnTo>
                  <a:close/>
                </a:path>
                <a:path w="3640454" h="2390140">
                  <a:moveTo>
                    <a:pt x="2660878" y="648970"/>
                  </a:moveTo>
                  <a:lnTo>
                    <a:pt x="2658237" y="647293"/>
                  </a:lnTo>
                  <a:lnTo>
                    <a:pt x="2658427" y="647700"/>
                  </a:lnTo>
                  <a:lnTo>
                    <a:pt x="2660688" y="648970"/>
                  </a:lnTo>
                  <a:lnTo>
                    <a:pt x="2660878" y="648970"/>
                  </a:lnTo>
                  <a:close/>
                </a:path>
                <a:path w="3640454" h="2390140">
                  <a:moveTo>
                    <a:pt x="2671432" y="622300"/>
                  </a:moveTo>
                  <a:lnTo>
                    <a:pt x="2668905" y="621030"/>
                  </a:lnTo>
                  <a:lnTo>
                    <a:pt x="2671318" y="622300"/>
                  </a:lnTo>
                  <a:close/>
                </a:path>
                <a:path w="3640454" h="2390140">
                  <a:moveTo>
                    <a:pt x="2798356" y="701040"/>
                  </a:moveTo>
                  <a:lnTo>
                    <a:pt x="2797022" y="700290"/>
                  </a:lnTo>
                  <a:lnTo>
                    <a:pt x="2796705" y="700443"/>
                  </a:lnTo>
                  <a:lnTo>
                    <a:pt x="2798356" y="701040"/>
                  </a:lnTo>
                  <a:close/>
                </a:path>
                <a:path w="3640454" h="2390140">
                  <a:moveTo>
                    <a:pt x="2875229" y="720725"/>
                  </a:moveTo>
                  <a:lnTo>
                    <a:pt x="2872613" y="720090"/>
                  </a:lnTo>
                  <a:lnTo>
                    <a:pt x="2872486" y="720090"/>
                  </a:lnTo>
                  <a:lnTo>
                    <a:pt x="2874835" y="721360"/>
                  </a:lnTo>
                  <a:lnTo>
                    <a:pt x="2875229" y="720725"/>
                  </a:lnTo>
                  <a:close/>
                </a:path>
                <a:path w="3640454" h="2390140">
                  <a:moveTo>
                    <a:pt x="2920492" y="727710"/>
                  </a:moveTo>
                  <a:lnTo>
                    <a:pt x="2920238" y="727544"/>
                  </a:lnTo>
                  <a:lnTo>
                    <a:pt x="2915158" y="726440"/>
                  </a:lnTo>
                  <a:lnTo>
                    <a:pt x="2920492" y="727710"/>
                  </a:lnTo>
                  <a:close/>
                </a:path>
                <a:path w="3640454" h="2390140">
                  <a:moveTo>
                    <a:pt x="2926600" y="704786"/>
                  </a:moveTo>
                  <a:lnTo>
                    <a:pt x="2925737" y="704608"/>
                  </a:lnTo>
                  <a:lnTo>
                    <a:pt x="2925178" y="704443"/>
                  </a:lnTo>
                  <a:lnTo>
                    <a:pt x="2924670" y="704418"/>
                  </a:lnTo>
                  <a:lnTo>
                    <a:pt x="2926600" y="704786"/>
                  </a:lnTo>
                  <a:close/>
                </a:path>
                <a:path w="3640454" h="2390140">
                  <a:moveTo>
                    <a:pt x="2946400" y="732790"/>
                  </a:moveTo>
                  <a:lnTo>
                    <a:pt x="2945180" y="732548"/>
                  </a:lnTo>
                  <a:lnTo>
                    <a:pt x="2944723" y="732790"/>
                  </a:lnTo>
                  <a:lnTo>
                    <a:pt x="2946323" y="733234"/>
                  </a:lnTo>
                  <a:lnTo>
                    <a:pt x="2946400" y="732790"/>
                  </a:lnTo>
                  <a:close/>
                </a:path>
                <a:path w="3640454" h="2390140">
                  <a:moveTo>
                    <a:pt x="2947111" y="733450"/>
                  </a:moveTo>
                  <a:lnTo>
                    <a:pt x="2946323" y="733234"/>
                  </a:lnTo>
                  <a:lnTo>
                    <a:pt x="2946158" y="734060"/>
                  </a:lnTo>
                  <a:lnTo>
                    <a:pt x="2943479" y="732790"/>
                  </a:lnTo>
                  <a:lnTo>
                    <a:pt x="2941548" y="732790"/>
                  </a:lnTo>
                  <a:lnTo>
                    <a:pt x="2944926" y="735330"/>
                  </a:lnTo>
                  <a:lnTo>
                    <a:pt x="2946400" y="734060"/>
                  </a:lnTo>
                  <a:lnTo>
                    <a:pt x="2947111" y="733450"/>
                  </a:lnTo>
                  <a:close/>
                </a:path>
                <a:path w="3640454" h="2390140">
                  <a:moveTo>
                    <a:pt x="2949803" y="734060"/>
                  </a:moveTo>
                  <a:lnTo>
                    <a:pt x="2947873" y="732790"/>
                  </a:lnTo>
                  <a:lnTo>
                    <a:pt x="2947111" y="733450"/>
                  </a:lnTo>
                  <a:lnTo>
                    <a:pt x="2949308" y="734060"/>
                  </a:lnTo>
                  <a:lnTo>
                    <a:pt x="2949803" y="734060"/>
                  </a:lnTo>
                  <a:close/>
                </a:path>
                <a:path w="3640454" h="2390140">
                  <a:moveTo>
                    <a:pt x="2955912" y="711517"/>
                  </a:moveTo>
                  <a:lnTo>
                    <a:pt x="2954134" y="711200"/>
                  </a:lnTo>
                  <a:lnTo>
                    <a:pt x="2946819" y="709930"/>
                  </a:lnTo>
                  <a:lnTo>
                    <a:pt x="2939504" y="708660"/>
                  </a:lnTo>
                  <a:lnTo>
                    <a:pt x="2940926" y="708660"/>
                  </a:lnTo>
                  <a:lnTo>
                    <a:pt x="2930715" y="707390"/>
                  </a:lnTo>
                  <a:lnTo>
                    <a:pt x="2931325" y="706120"/>
                  </a:lnTo>
                  <a:lnTo>
                    <a:pt x="2923844" y="704850"/>
                  </a:lnTo>
                  <a:lnTo>
                    <a:pt x="2924657" y="704850"/>
                  </a:lnTo>
                  <a:lnTo>
                    <a:pt x="2918041" y="703580"/>
                  </a:lnTo>
                  <a:lnTo>
                    <a:pt x="2914459" y="703580"/>
                  </a:lnTo>
                  <a:lnTo>
                    <a:pt x="2908770" y="701040"/>
                  </a:lnTo>
                  <a:lnTo>
                    <a:pt x="2905849" y="701040"/>
                  </a:lnTo>
                  <a:lnTo>
                    <a:pt x="2900934" y="699770"/>
                  </a:lnTo>
                  <a:lnTo>
                    <a:pt x="2899968" y="701040"/>
                  </a:lnTo>
                  <a:lnTo>
                    <a:pt x="2892717" y="699770"/>
                  </a:lnTo>
                  <a:lnTo>
                    <a:pt x="2898356" y="699770"/>
                  </a:lnTo>
                  <a:lnTo>
                    <a:pt x="2893987" y="698500"/>
                  </a:lnTo>
                  <a:lnTo>
                    <a:pt x="2888792" y="697230"/>
                  </a:lnTo>
                  <a:lnTo>
                    <a:pt x="2887586" y="698500"/>
                  </a:lnTo>
                  <a:lnTo>
                    <a:pt x="2880753" y="695960"/>
                  </a:lnTo>
                  <a:lnTo>
                    <a:pt x="2881033" y="695960"/>
                  </a:lnTo>
                  <a:lnTo>
                    <a:pt x="2877743" y="694690"/>
                  </a:lnTo>
                  <a:lnTo>
                    <a:pt x="2875623" y="694690"/>
                  </a:lnTo>
                  <a:lnTo>
                    <a:pt x="2871063" y="693420"/>
                  </a:lnTo>
                  <a:lnTo>
                    <a:pt x="2872473" y="693420"/>
                  </a:lnTo>
                  <a:lnTo>
                    <a:pt x="2864777" y="692150"/>
                  </a:lnTo>
                  <a:lnTo>
                    <a:pt x="2863646" y="689610"/>
                  </a:lnTo>
                  <a:lnTo>
                    <a:pt x="2857220" y="689610"/>
                  </a:lnTo>
                  <a:lnTo>
                    <a:pt x="2854223" y="688340"/>
                  </a:lnTo>
                  <a:lnTo>
                    <a:pt x="2848241" y="687070"/>
                  </a:lnTo>
                  <a:lnTo>
                    <a:pt x="2848813" y="687070"/>
                  </a:lnTo>
                  <a:lnTo>
                    <a:pt x="2842095" y="684530"/>
                  </a:lnTo>
                  <a:lnTo>
                    <a:pt x="2822829" y="680720"/>
                  </a:lnTo>
                  <a:lnTo>
                    <a:pt x="2821876" y="679450"/>
                  </a:lnTo>
                  <a:lnTo>
                    <a:pt x="2820822" y="680720"/>
                  </a:lnTo>
                  <a:lnTo>
                    <a:pt x="2818206" y="679450"/>
                  </a:lnTo>
                  <a:lnTo>
                    <a:pt x="2815577" y="678180"/>
                  </a:lnTo>
                  <a:lnTo>
                    <a:pt x="2815704" y="679450"/>
                  </a:lnTo>
                  <a:lnTo>
                    <a:pt x="2805925" y="675640"/>
                  </a:lnTo>
                  <a:lnTo>
                    <a:pt x="2795828" y="671830"/>
                  </a:lnTo>
                  <a:lnTo>
                    <a:pt x="2785491" y="666750"/>
                  </a:lnTo>
                  <a:lnTo>
                    <a:pt x="2774962" y="662940"/>
                  </a:lnTo>
                  <a:lnTo>
                    <a:pt x="2774886" y="661670"/>
                  </a:lnTo>
                  <a:lnTo>
                    <a:pt x="2771737" y="661670"/>
                  </a:lnTo>
                  <a:lnTo>
                    <a:pt x="2747492" y="652780"/>
                  </a:lnTo>
                  <a:lnTo>
                    <a:pt x="2725928" y="643890"/>
                  </a:lnTo>
                  <a:lnTo>
                    <a:pt x="2721902" y="642620"/>
                  </a:lnTo>
                  <a:lnTo>
                    <a:pt x="2715628" y="641350"/>
                  </a:lnTo>
                  <a:lnTo>
                    <a:pt x="2709646" y="638810"/>
                  </a:lnTo>
                  <a:lnTo>
                    <a:pt x="2710345" y="638810"/>
                  </a:lnTo>
                  <a:lnTo>
                    <a:pt x="2702115" y="636270"/>
                  </a:lnTo>
                  <a:lnTo>
                    <a:pt x="2693720" y="632460"/>
                  </a:lnTo>
                  <a:lnTo>
                    <a:pt x="2685237" y="629920"/>
                  </a:lnTo>
                  <a:lnTo>
                    <a:pt x="2682392" y="628650"/>
                  </a:lnTo>
                  <a:lnTo>
                    <a:pt x="2676702" y="626110"/>
                  </a:lnTo>
                  <a:lnTo>
                    <a:pt x="2677579" y="626110"/>
                  </a:lnTo>
                  <a:lnTo>
                    <a:pt x="2676563" y="624840"/>
                  </a:lnTo>
                  <a:lnTo>
                    <a:pt x="2674810" y="624840"/>
                  </a:lnTo>
                  <a:lnTo>
                    <a:pt x="2671318" y="622300"/>
                  </a:lnTo>
                  <a:lnTo>
                    <a:pt x="2667838" y="622300"/>
                  </a:lnTo>
                  <a:lnTo>
                    <a:pt x="2663609" y="618490"/>
                  </a:lnTo>
                  <a:lnTo>
                    <a:pt x="2662288" y="617220"/>
                  </a:lnTo>
                  <a:lnTo>
                    <a:pt x="2656763" y="615950"/>
                  </a:lnTo>
                  <a:lnTo>
                    <a:pt x="2656014" y="614680"/>
                  </a:lnTo>
                  <a:lnTo>
                    <a:pt x="2654897" y="614680"/>
                  </a:lnTo>
                  <a:lnTo>
                    <a:pt x="2652750" y="612140"/>
                  </a:lnTo>
                  <a:lnTo>
                    <a:pt x="2651379" y="612140"/>
                  </a:lnTo>
                  <a:lnTo>
                    <a:pt x="2644533" y="609600"/>
                  </a:lnTo>
                  <a:lnTo>
                    <a:pt x="2641904" y="609600"/>
                  </a:lnTo>
                  <a:lnTo>
                    <a:pt x="2641600" y="608330"/>
                  </a:lnTo>
                  <a:lnTo>
                    <a:pt x="2637015" y="605790"/>
                  </a:lnTo>
                  <a:lnTo>
                    <a:pt x="2640774" y="608330"/>
                  </a:lnTo>
                  <a:lnTo>
                    <a:pt x="2638488" y="607060"/>
                  </a:lnTo>
                  <a:lnTo>
                    <a:pt x="2627020" y="600710"/>
                  </a:lnTo>
                  <a:lnTo>
                    <a:pt x="2622423" y="598170"/>
                  </a:lnTo>
                  <a:lnTo>
                    <a:pt x="2625102" y="600710"/>
                  </a:lnTo>
                  <a:lnTo>
                    <a:pt x="2624086" y="600506"/>
                  </a:lnTo>
                  <a:lnTo>
                    <a:pt x="2624086" y="629310"/>
                  </a:lnTo>
                  <a:lnTo>
                    <a:pt x="2621330" y="628650"/>
                  </a:lnTo>
                  <a:lnTo>
                    <a:pt x="2622423" y="628650"/>
                  </a:lnTo>
                  <a:lnTo>
                    <a:pt x="2624086" y="629310"/>
                  </a:lnTo>
                  <a:lnTo>
                    <a:pt x="2624086" y="600506"/>
                  </a:lnTo>
                  <a:lnTo>
                    <a:pt x="2619171" y="599440"/>
                  </a:lnTo>
                  <a:lnTo>
                    <a:pt x="2616492" y="596900"/>
                  </a:lnTo>
                  <a:lnTo>
                    <a:pt x="2612834" y="595630"/>
                  </a:lnTo>
                  <a:lnTo>
                    <a:pt x="2606129" y="591820"/>
                  </a:lnTo>
                  <a:lnTo>
                    <a:pt x="2605011" y="590778"/>
                  </a:lnTo>
                  <a:lnTo>
                    <a:pt x="2602446" y="589280"/>
                  </a:lnTo>
                  <a:lnTo>
                    <a:pt x="2601315" y="586740"/>
                  </a:lnTo>
                  <a:lnTo>
                    <a:pt x="2597188" y="584200"/>
                  </a:lnTo>
                  <a:lnTo>
                    <a:pt x="2593124" y="582930"/>
                  </a:lnTo>
                  <a:lnTo>
                    <a:pt x="2590762" y="580390"/>
                  </a:lnTo>
                  <a:lnTo>
                    <a:pt x="2590711" y="582930"/>
                  </a:lnTo>
                  <a:lnTo>
                    <a:pt x="2585212" y="580390"/>
                  </a:lnTo>
                  <a:lnTo>
                    <a:pt x="2589212" y="580390"/>
                  </a:lnTo>
                  <a:lnTo>
                    <a:pt x="2587561" y="579120"/>
                  </a:lnTo>
                  <a:lnTo>
                    <a:pt x="2584678" y="579120"/>
                  </a:lnTo>
                  <a:lnTo>
                    <a:pt x="2581084" y="576580"/>
                  </a:lnTo>
                  <a:lnTo>
                    <a:pt x="2577477" y="574040"/>
                  </a:lnTo>
                  <a:lnTo>
                    <a:pt x="2576957" y="572770"/>
                  </a:lnTo>
                  <a:lnTo>
                    <a:pt x="2572816" y="572770"/>
                  </a:lnTo>
                  <a:lnTo>
                    <a:pt x="2567241" y="567690"/>
                  </a:lnTo>
                  <a:lnTo>
                    <a:pt x="2564460" y="565150"/>
                  </a:lnTo>
                  <a:lnTo>
                    <a:pt x="2563063" y="563880"/>
                  </a:lnTo>
                  <a:lnTo>
                    <a:pt x="2560942" y="565150"/>
                  </a:lnTo>
                  <a:lnTo>
                    <a:pt x="2558427" y="562610"/>
                  </a:lnTo>
                  <a:lnTo>
                    <a:pt x="2557170" y="561340"/>
                  </a:lnTo>
                  <a:lnTo>
                    <a:pt x="2556738" y="562610"/>
                  </a:lnTo>
                  <a:lnTo>
                    <a:pt x="2555240" y="562610"/>
                  </a:lnTo>
                  <a:lnTo>
                    <a:pt x="2551569" y="561340"/>
                  </a:lnTo>
                  <a:lnTo>
                    <a:pt x="2548547" y="558800"/>
                  </a:lnTo>
                  <a:lnTo>
                    <a:pt x="2549829" y="557530"/>
                  </a:lnTo>
                  <a:lnTo>
                    <a:pt x="2545816" y="557530"/>
                  </a:lnTo>
                  <a:lnTo>
                    <a:pt x="2529776" y="546087"/>
                  </a:lnTo>
                  <a:lnTo>
                    <a:pt x="2529776" y="576580"/>
                  </a:lnTo>
                  <a:lnTo>
                    <a:pt x="2528519" y="576580"/>
                  </a:lnTo>
                  <a:lnTo>
                    <a:pt x="2526246" y="575310"/>
                  </a:lnTo>
                  <a:lnTo>
                    <a:pt x="2523261" y="572770"/>
                  </a:lnTo>
                  <a:lnTo>
                    <a:pt x="2527046" y="574040"/>
                  </a:lnTo>
                  <a:lnTo>
                    <a:pt x="2529776" y="576580"/>
                  </a:lnTo>
                  <a:lnTo>
                    <a:pt x="2529776" y="546087"/>
                  </a:lnTo>
                  <a:lnTo>
                    <a:pt x="2515578" y="535940"/>
                  </a:lnTo>
                  <a:lnTo>
                    <a:pt x="2499296" y="524510"/>
                  </a:lnTo>
                  <a:lnTo>
                    <a:pt x="2483993" y="514350"/>
                  </a:lnTo>
                  <a:lnTo>
                    <a:pt x="2469210" y="504190"/>
                  </a:lnTo>
                  <a:lnTo>
                    <a:pt x="2461323" y="497840"/>
                  </a:lnTo>
                  <a:lnTo>
                    <a:pt x="2453627" y="492760"/>
                  </a:lnTo>
                  <a:lnTo>
                    <a:pt x="2454897" y="492760"/>
                  </a:lnTo>
                  <a:lnTo>
                    <a:pt x="2445169" y="485140"/>
                  </a:lnTo>
                  <a:lnTo>
                    <a:pt x="2451912" y="491490"/>
                  </a:lnTo>
                  <a:lnTo>
                    <a:pt x="2449576" y="490220"/>
                  </a:lnTo>
                  <a:lnTo>
                    <a:pt x="2447620" y="488950"/>
                  </a:lnTo>
                  <a:lnTo>
                    <a:pt x="2445512" y="487680"/>
                  </a:lnTo>
                  <a:lnTo>
                    <a:pt x="2440241" y="482600"/>
                  </a:lnTo>
                  <a:lnTo>
                    <a:pt x="2434082" y="477520"/>
                  </a:lnTo>
                  <a:lnTo>
                    <a:pt x="2427452" y="472440"/>
                  </a:lnTo>
                  <a:lnTo>
                    <a:pt x="2422588" y="468630"/>
                  </a:lnTo>
                  <a:lnTo>
                    <a:pt x="2417648" y="464820"/>
                  </a:lnTo>
                  <a:lnTo>
                    <a:pt x="2412619" y="459740"/>
                  </a:lnTo>
                  <a:lnTo>
                    <a:pt x="2407513" y="455930"/>
                  </a:lnTo>
                  <a:lnTo>
                    <a:pt x="2402535" y="453390"/>
                  </a:lnTo>
                  <a:lnTo>
                    <a:pt x="2400541" y="450850"/>
                  </a:lnTo>
                  <a:lnTo>
                    <a:pt x="2398699" y="448310"/>
                  </a:lnTo>
                  <a:lnTo>
                    <a:pt x="2394140" y="444500"/>
                  </a:lnTo>
                  <a:lnTo>
                    <a:pt x="2396210" y="444500"/>
                  </a:lnTo>
                  <a:lnTo>
                    <a:pt x="2390000" y="440690"/>
                  </a:lnTo>
                  <a:lnTo>
                    <a:pt x="2384514" y="436880"/>
                  </a:lnTo>
                  <a:lnTo>
                    <a:pt x="2378964" y="433070"/>
                  </a:lnTo>
                  <a:lnTo>
                    <a:pt x="2372487" y="427990"/>
                  </a:lnTo>
                  <a:lnTo>
                    <a:pt x="2375039" y="427990"/>
                  </a:lnTo>
                  <a:lnTo>
                    <a:pt x="2366784" y="424180"/>
                  </a:lnTo>
                  <a:lnTo>
                    <a:pt x="2368448" y="422910"/>
                  </a:lnTo>
                  <a:lnTo>
                    <a:pt x="2367127" y="422910"/>
                  </a:lnTo>
                  <a:lnTo>
                    <a:pt x="2365692" y="421640"/>
                  </a:lnTo>
                  <a:lnTo>
                    <a:pt x="2361539" y="416560"/>
                  </a:lnTo>
                  <a:lnTo>
                    <a:pt x="2362619" y="416560"/>
                  </a:lnTo>
                  <a:lnTo>
                    <a:pt x="2358199" y="414020"/>
                  </a:lnTo>
                  <a:lnTo>
                    <a:pt x="2358542" y="414020"/>
                  </a:lnTo>
                  <a:lnTo>
                    <a:pt x="2353805" y="408940"/>
                  </a:lnTo>
                  <a:lnTo>
                    <a:pt x="2342946" y="400050"/>
                  </a:lnTo>
                  <a:lnTo>
                    <a:pt x="2341803" y="396240"/>
                  </a:lnTo>
                  <a:lnTo>
                    <a:pt x="2336723" y="391160"/>
                  </a:lnTo>
                  <a:lnTo>
                    <a:pt x="2331237" y="386080"/>
                  </a:lnTo>
                  <a:lnTo>
                    <a:pt x="2325446" y="381000"/>
                  </a:lnTo>
                  <a:lnTo>
                    <a:pt x="2319464" y="375920"/>
                  </a:lnTo>
                  <a:lnTo>
                    <a:pt x="2313609" y="369570"/>
                  </a:lnTo>
                  <a:lnTo>
                    <a:pt x="2307933" y="363220"/>
                  </a:lnTo>
                  <a:lnTo>
                    <a:pt x="2302433" y="356870"/>
                  </a:lnTo>
                  <a:lnTo>
                    <a:pt x="2297138" y="351790"/>
                  </a:lnTo>
                  <a:lnTo>
                    <a:pt x="2294585" y="349250"/>
                  </a:lnTo>
                  <a:lnTo>
                    <a:pt x="2290457" y="345440"/>
                  </a:lnTo>
                  <a:lnTo>
                    <a:pt x="2287206" y="341630"/>
                  </a:lnTo>
                  <a:lnTo>
                    <a:pt x="2284653" y="337820"/>
                  </a:lnTo>
                  <a:lnTo>
                    <a:pt x="2281148" y="334010"/>
                  </a:lnTo>
                  <a:lnTo>
                    <a:pt x="2276614" y="331470"/>
                  </a:lnTo>
                  <a:lnTo>
                    <a:pt x="2274151" y="327660"/>
                  </a:lnTo>
                  <a:lnTo>
                    <a:pt x="2274722" y="327660"/>
                  </a:lnTo>
                  <a:lnTo>
                    <a:pt x="2271280" y="323850"/>
                  </a:lnTo>
                  <a:lnTo>
                    <a:pt x="2268512" y="320040"/>
                  </a:lnTo>
                  <a:lnTo>
                    <a:pt x="2264765" y="317500"/>
                  </a:lnTo>
                  <a:lnTo>
                    <a:pt x="2261451" y="313690"/>
                  </a:lnTo>
                  <a:lnTo>
                    <a:pt x="2260054" y="311150"/>
                  </a:lnTo>
                  <a:lnTo>
                    <a:pt x="2259685" y="310464"/>
                  </a:lnTo>
                  <a:lnTo>
                    <a:pt x="2258707" y="311150"/>
                  </a:lnTo>
                  <a:lnTo>
                    <a:pt x="2253627" y="300990"/>
                  </a:lnTo>
                  <a:lnTo>
                    <a:pt x="2226538" y="266700"/>
                  </a:lnTo>
                  <a:lnTo>
                    <a:pt x="2220201" y="257810"/>
                  </a:lnTo>
                  <a:lnTo>
                    <a:pt x="2213724" y="248920"/>
                  </a:lnTo>
                  <a:lnTo>
                    <a:pt x="2206955" y="238760"/>
                  </a:lnTo>
                  <a:lnTo>
                    <a:pt x="2198814" y="227330"/>
                  </a:lnTo>
                  <a:lnTo>
                    <a:pt x="2176564" y="195580"/>
                  </a:lnTo>
                  <a:lnTo>
                    <a:pt x="2146173" y="146050"/>
                  </a:lnTo>
                  <a:lnTo>
                    <a:pt x="2110498" y="82550"/>
                  </a:lnTo>
                  <a:lnTo>
                    <a:pt x="2102104" y="67310"/>
                  </a:lnTo>
                  <a:lnTo>
                    <a:pt x="2100021" y="63500"/>
                  </a:lnTo>
                  <a:lnTo>
                    <a:pt x="2095868" y="54610"/>
                  </a:lnTo>
                  <a:lnTo>
                    <a:pt x="2095271" y="53340"/>
                  </a:lnTo>
                  <a:lnTo>
                    <a:pt x="2091347" y="44450"/>
                  </a:lnTo>
                  <a:lnTo>
                    <a:pt x="2088337" y="35560"/>
                  </a:lnTo>
                  <a:lnTo>
                    <a:pt x="2086902" y="30480"/>
                  </a:lnTo>
                  <a:lnTo>
                    <a:pt x="2086190" y="27940"/>
                  </a:lnTo>
                  <a:lnTo>
                    <a:pt x="2080196" y="27940"/>
                  </a:lnTo>
                  <a:lnTo>
                    <a:pt x="2078723" y="27940"/>
                  </a:lnTo>
                  <a:lnTo>
                    <a:pt x="2078507" y="27940"/>
                  </a:lnTo>
                  <a:lnTo>
                    <a:pt x="2078329" y="30480"/>
                  </a:lnTo>
                  <a:lnTo>
                    <a:pt x="2078253" y="27940"/>
                  </a:lnTo>
                  <a:lnTo>
                    <a:pt x="2077237" y="24231"/>
                  </a:lnTo>
                  <a:lnTo>
                    <a:pt x="2077796" y="27940"/>
                  </a:lnTo>
                  <a:lnTo>
                    <a:pt x="2078228" y="31750"/>
                  </a:lnTo>
                  <a:lnTo>
                    <a:pt x="2077275" y="30480"/>
                  </a:lnTo>
                  <a:lnTo>
                    <a:pt x="2077021" y="30480"/>
                  </a:lnTo>
                  <a:lnTo>
                    <a:pt x="2077021" y="23469"/>
                  </a:lnTo>
                  <a:lnTo>
                    <a:pt x="2076500" y="21590"/>
                  </a:lnTo>
                  <a:lnTo>
                    <a:pt x="2076792" y="24130"/>
                  </a:lnTo>
                  <a:lnTo>
                    <a:pt x="2076983" y="30480"/>
                  </a:lnTo>
                  <a:lnTo>
                    <a:pt x="2076665" y="30480"/>
                  </a:lnTo>
                  <a:lnTo>
                    <a:pt x="2076958" y="31750"/>
                  </a:lnTo>
                  <a:lnTo>
                    <a:pt x="2077034" y="32105"/>
                  </a:lnTo>
                  <a:lnTo>
                    <a:pt x="2077085" y="31750"/>
                  </a:lnTo>
                  <a:lnTo>
                    <a:pt x="2077059" y="32245"/>
                  </a:lnTo>
                  <a:lnTo>
                    <a:pt x="2077796" y="35560"/>
                  </a:lnTo>
                  <a:lnTo>
                    <a:pt x="2077097" y="35560"/>
                  </a:lnTo>
                  <a:lnTo>
                    <a:pt x="2079256" y="41910"/>
                  </a:lnTo>
                  <a:lnTo>
                    <a:pt x="2077542" y="44450"/>
                  </a:lnTo>
                  <a:lnTo>
                    <a:pt x="2082520" y="49530"/>
                  </a:lnTo>
                  <a:lnTo>
                    <a:pt x="2081872" y="53340"/>
                  </a:lnTo>
                  <a:lnTo>
                    <a:pt x="2079586" y="48260"/>
                  </a:lnTo>
                  <a:lnTo>
                    <a:pt x="2081364" y="54610"/>
                  </a:lnTo>
                  <a:lnTo>
                    <a:pt x="2080450" y="53340"/>
                  </a:lnTo>
                  <a:lnTo>
                    <a:pt x="2082888" y="59690"/>
                  </a:lnTo>
                  <a:lnTo>
                    <a:pt x="2085581" y="66040"/>
                  </a:lnTo>
                  <a:lnTo>
                    <a:pt x="2085809" y="67310"/>
                  </a:lnTo>
                  <a:lnTo>
                    <a:pt x="2084565" y="65189"/>
                  </a:lnTo>
                  <a:lnTo>
                    <a:pt x="2084971" y="67310"/>
                  </a:lnTo>
                  <a:lnTo>
                    <a:pt x="2086622" y="68580"/>
                  </a:lnTo>
                  <a:lnTo>
                    <a:pt x="2087168" y="69850"/>
                  </a:lnTo>
                  <a:lnTo>
                    <a:pt x="2087118" y="71120"/>
                  </a:lnTo>
                  <a:lnTo>
                    <a:pt x="2091461" y="78740"/>
                  </a:lnTo>
                  <a:lnTo>
                    <a:pt x="2090077" y="80010"/>
                  </a:lnTo>
                  <a:lnTo>
                    <a:pt x="2093493" y="87630"/>
                  </a:lnTo>
                  <a:lnTo>
                    <a:pt x="2093455" y="84035"/>
                  </a:lnTo>
                  <a:lnTo>
                    <a:pt x="2093468" y="83820"/>
                  </a:lnTo>
                  <a:lnTo>
                    <a:pt x="2093455" y="82550"/>
                  </a:lnTo>
                  <a:lnTo>
                    <a:pt x="2096719" y="90170"/>
                  </a:lnTo>
                  <a:lnTo>
                    <a:pt x="2096579" y="90957"/>
                  </a:lnTo>
                  <a:lnTo>
                    <a:pt x="2096579" y="91440"/>
                  </a:lnTo>
                  <a:lnTo>
                    <a:pt x="2098776" y="95250"/>
                  </a:lnTo>
                  <a:lnTo>
                    <a:pt x="2096960" y="95250"/>
                  </a:lnTo>
                  <a:lnTo>
                    <a:pt x="2101761" y="106680"/>
                  </a:lnTo>
                  <a:lnTo>
                    <a:pt x="2106765" y="120650"/>
                  </a:lnTo>
                  <a:lnTo>
                    <a:pt x="2111959" y="133350"/>
                  </a:lnTo>
                  <a:lnTo>
                    <a:pt x="2118969" y="146050"/>
                  </a:lnTo>
                  <a:lnTo>
                    <a:pt x="2119553" y="149860"/>
                  </a:lnTo>
                  <a:lnTo>
                    <a:pt x="2117344" y="144780"/>
                  </a:lnTo>
                  <a:lnTo>
                    <a:pt x="2115743" y="143510"/>
                  </a:lnTo>
                  <a:lnTo>
                    <a:pt x="2119528" y="149860"/>
                  </a:lnTo>
                  <a:lnTo>
                    <a:pt x="2121039" y="152400"/>
                  </a:lnTo>
                  <a:lnTo>
                    <a:pt x="2124722" y="160020"/>
                  </a:lnTo>
                  <a:lnTo>
                    <a:pt x="2128101" y="167640"/>
                  </a:lnTo>
                  <a:lnTo>
                    <a:pt x="2132482" y="175260"/>
                  </a:lnTo>
                  <a:lnTo>
                    <a:pt x="2133320" y="175260"/>
                  </a:lnTo>
                  <a:lnTo>
                    <a:pt x="2136483" y="181610"/>
                  </a:lnTo>
                  <a:lnTo>
                    <a:pt x="2140064" y="187960"/>
                  </a:lnTo>
                  <a:lnTo>
                    <a:pt x="2143976" y="195580"/>
                  </a:lnTo>
                  <a:lnTo>
                    <a:pt x="2148090" y="201930"/>
                  </a:lnTo>
                  <a:lnTo>
                    <a:pt x="2159812" y="220980"/>
                  </a:lnTo>
                  <a:lnTo>
                    <a:pt x="2162886" y="224790"/>
                  </a:lnTo>
                  <a:lnTo>
                    <a:pt x="2165781" y="229870"/>
                  </a:lnTo>
                  <a:lnTo>
                    <a:pt x="2164778" y="227330"/>
                  </a:lnTo>
                  <a:lnTo>
                    <a:pt x="2167153" y="229870"/>
                  </a:lnTo>
                  <a:lnTo>
                    <a:pt x="2169985" y="233680"/>
                  </a:lnTo>
                  <a:lnTo>
                    <a:pt x="2172335" y="236220"/>
                  </a:lnTo>
                  <a:lnTo>
                    <a:pt x="2176284" y="243840"/>
                  </a:lnTo>
                  <a:lnTo>
                    <a:pt x="2187244" y="260350"/>
                  </a:lnTo>
                  <a:lnTo>
                    <a:pt x="2193760" y="270510"/>
                  </a:lnTo>
                  <a:lnTo>
                    <a:pt x="2200846" y="279400"/>
                  </a:lnTo>
                  <a:lnTo>
                    <a:pt x="2216023" y="299720"/>
                  </a:lnTo>
                  <a:lnTo>
                    <a:pt x="2223160" y="308610"/>
                  </a:lnTo>
                  <a:lnTo>
                    <a:pt x="2243061" y="332740"/>
                  </a:lnTo>
                  <a:lnTo>
                    <a:pt x="2248243" y="339090"/>
                  </a:lnTo>
                  <a:lnTo>
                    <a:pt x="2253589" y="345440"/>
                  </a:lnTo>
                  <a:lnTo>
                    <a:pt x="2258987" y="350520"/>
                  </a:lnTo>
                  <a:lnTo>
                    <a:pt x="2285720" y="381000"/>
                  </a:lnTo>
                  <a:lnTo>
                    <a:pt x="2296325" y="392430"/>
                  </a:lnTo>
                  <a:lnTo>
                    <a:pt x="2303310" y="398780"/>
                  </a:lnTo>
                  <a:lnTo>
                    <a:pt x="2306320" y="398780"/>
                  </a:lnTo>
                  <a:lnTo>
                    <a:pt x="2309342" y="402590"/>
                  </a:lnTo>
                  <a:lnTo>
                    <a:pt x="2314879" y="410210"/>
                  </a:lnTo>
                  <a:lnTo>
                    <a:pt x="2321026" y="415290"/>
                  </a:lnTo>
                  <a:lnTo>
                    <a:pt x="2327351" y="421640"/>
                  </a:lnTo>
                  <a:lnTo>
                    <a:pt x="2333434" y="427990"/>
                  </a:lnTo>
                  <a:lnTo>
                    <a:pt x="2346058" y="439420"/>
                  </a:lnTo>
                  <a:lnTo>
                    <a:pt x="2358250" y="450850"/>
                  </a:lnTo>
                  <a:lnTo>
                    <a:pt x="2370620" y="462280"/>
                  </a:lnTo>
                  <a:lnTo>
                    <a:pt x="2383815" y="471170"/>
                  </a:lnTo>
                  <a:lnTo>
                    <a:pt x="2383523" y="472440"/>
                  </a:lnTo>
                  <a:lnTo>
                    <a:pt x="2385733" y="474980"/>
                  </a:lnTo>
                  <a:lnTo>
                    <a:pt x="2386850" y="474980"/>
                  </a:lnTo>
                  <a:lnTo>
                    <a:pt x="2389543" y="477520"/>
                  </a:lnTo>
                  <a:lnTo>
                    <a:pt x="2389301" y="477520"/>
                  </a:lnTo>
                  <a:lnTo>
                    <a:pt x="2395283" y="482600"/>
                  </a:lnTo>
                  <a:lnTo>
                    <a:pt x="2406700" y="491490"/>
                  </a:lnTo>
                  <a:lnTo>
                    <a:pt x="2407615" y="491490"/>
                  </a:lnTo>
                  <a:lnTo>
                    <a:pt x="2411399" y="494030"/>
                  </a:lnTo>
                  <a:lnTo>
                    <a:pt x="2409050" y="494030"/>
                  </a:lnTo>
                  <a:lnTo>
                    <a:pt x="2413381" y="496570"/>
                  </a:lnTo>
                  <a:lnTo>
                    <a:pt x="2412923" y="496570"/>
                  </a:lnTo>
                  <a:lnTo>
                    <a:pt x="2418194" y="499110"/>
                  </a:lnTo>
                  <a:lnTo>
                    <a:pt x="2416568" y="500380"/>
                  </a:lnTo>
                  <a:lnTo>
                    <a:pt x="2429027" y="506730"/>
                  </a:lnTo>
                  <a:lnTo>
                    <a:pt x="2431592" y="510540"/>
                  </a:lnTo>
                  <a:lnTo>
                    <a:pt x="2436304" y="513080"/>
                  </a:lnTo>
                  <a:lnTo>
                    <a:pt x="2442095" y="516890"/>
                  </a:lnTo>
                  <a:lnTo>
                    <a:pt x="2448293" y="521970"/>
                  </a:lnTo>
                  <a:lnTo>
                    <a:pt x="2454198" y="525780"/>
                  </a:lnTo>
                  <a:lnTo>
                    <a:pt x="2455049" y="528320"/>
                  </a:lnTo>
                  <a:lnTo>
                    <a:pt x="2464308" y="534670"/>
                  </a:lnTo>
                  <a:lnTo>
                    <a:pt x="2470073" y="539750"/>
                  </a:lnTo>
                  <a:lnTo>
                    <a:pt x="2480106" y="546100"/>
                  </a:lnTo>
                  <a:lnTo>
                    <a:pt x="2491397" y="553720"/>
                  </a:lnTo>
                  <a:lnTo>
                    <a:pt x="2514943" y="568960"/>
                  </a:lnTo>
                  <a:lnTo>
                    <a:pt x="2515336" y="567690"/>
                  </a:lnTo>
                  <a:lnTo>
                    <a:pt x="2519388" y="570230"/>
                  </a:lnTo>
                  <a:lnTo>
                    <a:pt x="2518968" y="570230"/>
                  </a:lnTo>
                  <a:lnTo>
                    <a:pt x="2521331" y="574040"/>
                  </a:lnTo>
                  <a:lnTo>
                    <a:pt x="2528468" y="576580"/>
                  </a:lnTo>
                  <a:lnTo>
                    <a:pt x="2531237" y="579120"/>
                  </a:lnTo>
                  <a:lnTo>
                    <a:pt x="2529789" y="576592"/>
                  </a:lnTo>
                  <a:lnTo>
                    <a:pt x="2531160" y="577850"/>
                  </a:lnTo>
                  <a:lnTo>
                    <a:pt x="2530932" y="577850"/>
                  </a:lnTo>
                  <a:lnTo>
                    <a:pt x="2534335" y="579120"/>
                  </a:lnTo>
                  <a:lnTo>
                    <a:pt x="2534183" y="580390"/>
                  </a:lnTo>
                  <a:lnTo>
                    <a:pt x="2536812" y="581660"/>
                  </a:lnTo>
                  <a:lnTo>
                    <a:pt x="2536672" y="582930"/>
                  </a:lnTo>
                  <a:lnTo>
                    <a:pt x="2546502" y="588010"/>
                  </a:lnTo>
                  <a:lnTo>
                    <a:pt x="2555633" y="593090"/>
                  </a:lnTo>
                  <a:lnTo>
                    <a:pt x="2564777" y="596900"/>
                  </a:lnTo>
                  <a:lnTo>
                    <a:pt x="2574633" y="603250"/>
                  </a:lnTo>
                  <a:lnTo>
                    <a:pt x="2572651" y="603250"/>
                  </a:lnTo>
                  <a:lnTo>
                    <a:pt x="2584119" y="607987"/>
                  </a:lnTo>
                  <a:lnTo>
                    <a:pt x="2585047" y="607060"/>
                  </a:lnTo>
                  <a:lnTo>
                    <a:pt x="2587409" y="608330"/>
                  </a:lnTo>
                  <a:lnTo>
                    <a:pt x="2590139" y="609600"/>
                  </a:lnTo>
                  <a:lnTo>
                    <a:pt x="2590241" y="610870"/>
                  </a:lnTo>
                  <a:lnTo>
                    <a:pt x="2588907" y="610870"/>
                  </a:lnTo>
                  <a:lnTo>
                    <a:pt x="2591625" y="612140"/>
                  </a:lnTo>
                  <a:lnTo>
                    <a:pt x="2589606" y="612140"/>
                  </a:lnTo>
                  <a:lnTo>
                    <a:pt x="2595359" y="614680"/>
                  </a:lnTo>
                  <a:lnTo>
                    <a:pt x="2595676" y="615530"/>
                  </a:lnTo>
                  <a:lnTo>
                    <a:pt x="2602293" y="618490"/>
                  </a:lnTo>
                  <a:lnTo>
                    <a:pt x="2610015" y="623570"/>
                  </a:lnTo>
                  <a:lnTo>
                    <a:pt x="2617546" y="627380"/>
                  </a:lnTo>
                  <a:lnTo>
                    <a:pt x="2625509" y="631190"/>
                  </a:lnTo>
                  <a:lnTo>
                    <a:pt x="2626360" y="630212"/>
                  </a:lnTo>
                  <a:lnTo>
                    <a:pt x="2628811" y="631190"/>
                  </a:lnTo>
                  <a:lnTo>
                    <a:pt x="2632506" y="632460"/>
                  </a:lnTo>
                  <a:lnTo>
                    <a:pt x="2636050" y="635000"/>
                  </a:lnTo>
                  <a:lnTo>
                    <a:pt x="2641917" y="637540"/>
                  </a:lnTo>
                  <a:lnTo>
                    <a:pt x="2639428" y="637540"/>
                  </a:lnTo>
                  <a:lnTo>
                    <a:pt x="2642959" y="638810"/>
                  </a:lnTo>
                  <a:lnTo>
                    <a:pt x="2644724" y="638810"/>
                  </a:lnTo>
                  <a:lnTo>
                    <a:pt x="2649753" y="642620"/>
                  </a:lnTo>
                  <a:lnTo>
                    <a:pt x="2650172" y="643775"/>
                  </a:lnTo>
                  <a:lnTo>
                    <a:pt x="2655100" y="646430"/>
                  </a:lnTo>
                  <a:lnTo>
                    <a:pt x="2652687" y="643890"/>
                  </a:lnTo>
                  <a:lnTo>
                    <a:pt x="2657246" y="645160"/>
                  </a:lnTo>
                  <a:lnTo>
                    <a:pt x="2657843" y="646430"/>
                  </a:lnTo>
                  <a:lnTo>
                    <a:pt x="2659672" y="646430"/>
                  </a:lnTo>
                  <a:lnTo>
                    <a:pt x="2665298" y="650240"/>
                  </a:lnTo>
                  <a:lnTo>
                    <a:pt x="2674950" y="654050"/>
                  </a:lnTo>
                  <a:lnTo>
                    <a:pt x="2682417" y="657860"/>
                  </a:lnTo>
                  <a:lnTo>
                    <a:pt x="2681897" y="657860"/>
                  </a:lnTo>
                  <a:lnTo>
                    <a:pt x="2688526" y="659130"/>
                  </a:lnTo>
                  <a:lnTo>
                    <a:pt x="2686901" y="661670"/>
                  </a:lnTo>
                  <a:lnTo>
                    <a:pt x="2695359" y="664210"/>
                  </a:lnTo>
                  <a:lnTo>
                    <a:pt x="2732417" y="678180"/>
                  </a:lnTo>
                  <a:lnTo>
                    <a:pt x="2751836" y="685800"/>
                  </a:lnTo>
                  <a:lnTo>
                    <a:pt x="2761132" y="688340"/>
                  </a:lnTo>
                  <a:lnTo>
                    <a:pt x="2769870" y="690880"/>
                  </a:lnTo>
                  <a:lnTo>
                    <a:pt x="2775267" y="692150"/>
                  </a:lnTo>
                  <a:lnTo>
                    <a:pt x="2782430" y="693420"/>
                  </a:lnTo>
                  <a:lnTo>
                    <a:pt x="2789732" y="695960"/>
                  </a:lnTo>
                  <a:lnTo>
                    <a:pt x="2789885" y="698500"/>
                  </a:lnTo>
                  <a:lnTo>
                    <a:pt x="2792095" y="698944"/>
                  </a:lnTo>
                  <a:lnTo>
                    <a:pt x="2795460" y="701040"/>
                  </a:lnTo>
                  <a:lnTo>
                    <a:pt x="2796705" y="700443"/>
                  </a:lnTo>
                  <a:lnTo>
                    <a:pt x="2793276" y="699185"/>
                  </a:lnTo>
                  <a:lnTo>
                    <a:pt x="2796082" y="699770"/>
                  </a:lnTo>
                  <a:lnTo>
                    <a:pt x="2797022" y="700290"/>
                  </a:lnTo>
                  <a:lnTo>
                    <a:pt x="2798089" y="699770"/>
                  </a:lnTo>
                  <a:lnTo>
                    <a:pt x="2800426" y="701040"/>
                  </a:lnTo>
                  <a:lnTo>
                    <a:pt x="2806611" y="704850"/>
                  </a:lnTo>
                  <a:lnTo>
                    <a:pt x="2802890" y="703580"/>
                  </a:lnTo>
                  <a:lnTo>
                    <a:pt x="2806535" y="704850"/>
                  </a:lnTo>
                  <a:lnTo>
                    <a:pt x="2826651" y="711200"/>
                  </a:lnTo>
                  <a:lnTo>
                    <a:pt x="2831896" y="712470"/>
                  </a:lnTo>
                  <a:lnTo>
                    <a:pt x="2830169" y="709930"/>
                  </a:lnTo>
                  <a:lnTo>
                    <a:pt x="2833738" y="711517"/>
                  </a:lnTo>
                  <a:lnTo>
                    <a:pt x="2834462" y="711517"/>
                  </a:lnTo>
                  <a:lnTo>
                    <a:pt x="2955912" y="711517"/>
                  </a:lnTo>
                  <a:close/>
                </a:path>
                <a:path w="3640454" h="2390140">
                  <a:moveTo>
                    <a:pt x="2964192" y="734441"/>
                  </a:moveTo>
                  <a:lnTo>
                    <a:pt x="2963773" y="734479"/>
                  </a:lnTo>
                  <a:lnTo>
                    <a:pt x="2963354" y="734504"/>
                  </a:lnTo>
                  <a:lnTo>
                    <a:pt x="2962973" y="734580"/>
                  </a:lnTo>
                  <a:lnTo>
                    <a:pt x="2963773" y="734644"/>
                  </a:lnTo>
                  <a:lnTo>
                    <a:pt x="2964053" y="734555"/>
                  </a:lnTo>
                  <a:lnTo>
                    <a:pt x="2964192" y="734441"/>
                  </a:lnTo>
                  <a:close/>
                </a:path>
                <a:path w="3640454" h="2390140">
                  <a:moveTo>
                    <a:pt x="2964408" y="735279"/>
                  </a:moveTo>
                  <a:lnTo>
                    <a:pt x="2964192" y="735330"/>
                  </a:lnTo>
                  <a:lnTo>
                    <a:pt x="2964408" y="735330"/>
                  </a:lnTo>
                  <a:close/>
                </a:path>
                <a:path w="3640454" h="2390140">
                  <a:moveTo>
                    <a:pt x="2988411" y="737870"/>
                  </a:moveTo>
                  <a:lnTo>
                    <a:pt x="2986786" y="736600"/>
                  </a:lnTo>
                  <a:lnTo>
                    <a:pt x="2986024" y="737146"/>
                  </a:lnTo>
                  <a:lnTo>
                    <a:pt x="2988411" y="737870"/>
                  </a:lnTo>
                  <a:close/>
                </a:path>
                <a:path w="3640454" h="2390140">
                  <a:moveTo>
                    <a:pt x="3029978" y="743254"/>
                  </a:moveTo>
                  <a:lnTo>
                    <a:pt x="3028175" y="742950"/>
                  </a:lnTo>
                  <a:lnTo>
                    <a:pt x="3028492" y="744220"/>
                  </a:lnTo>
                  <a:lnTo>
                    <a:pt x="3029978" y="743254"/>
                  </a:lnTo>
                  <a:close/>
                </a:path>
                <a:path w="3640454" h="2390140">
                  <a:moveTo>
                    <a:pt x="3036163" y="724839"/>
                  </a:moveTo>
                  <a:lnTo>
                    <a:pt x="3033674" y="724522"/>
                  </a:lnTo>
                  <a:lnTo>
                    <a:pt x="3033090" y="725170"/>
                  </a:lnTo>
                  <a:lnTo>
                    <a:pt x="3036163" y="724839"/>
                  </a:lnTo>
                  <a:close/>
                </a:path>
                <a:path w="3640454" h="2390140">
                  <a:moveTo>
                    <a:pt x="3069056" y="748055"/>
                  </a:moveTo>
                  <a:close/>
                </a:path>
                <a:path w="3640454" h="2390140">
                  <a:moveTo>
                    <a:pt x="3073108" y="749300"/>
                  </a:moveTo>
                  <a:lnTo>
                    <a:pt x="3069056" y="748055"/>
                  </a:lnTo>
                  <a:lnTo>
                    <a:pt x="3069298" y="749300"/>
                  </a:lnTo>
                  <a:lnTo>
                    <a:pt x="3073108" y="749300"/>
                  </a:lnTo>
                  <a:close/>
                </a:path>
                <a:path w="3640454" h="2390140">
                  <a:moveTo>
                    <a:pt x="3077286" y="749858"/>
                  </a:moveTo>
                  <a:lnTo>
                    <a:pt x="3073527" y="749300"/>
                  </a:lnTo>
                  <a:lnTo>
                    <a:pt x="3073108" y="749300"/>
                  </a:lnTo>
                  <a:lnTo>
                    <a:pt x="3077248" y="750570"/>
                  </a:lnTo>
                  <a:lnTo>
                    <a:pt x="3077286" y="749858"/>
                  </a:lnTo>
                  <a:close/>
                </a:path>
                <a:path w="3640454" h="2390140">
                  <a:moveTo>
                    <a:pt x="3084499" y="749300"/>
                  </a:moveTo>
                  <a:lnTo>
                    <a:pt x="3077375" y="748030"/>
                  </a:lnTo>
                  <a:lnTo>
                    <a:pt x="3077286" y="749858"/>
                  </a:lnTo>
                  <a:lnTo>
                    <a:pt x="3082036" y="750570"/>
                  </a:lnTo>
                  <a:lnTo>
                    <a:pt x="3084499" y="749300"/>
                  </a:lnTo>
                  <a:close/>
                </a:path>
                <a:path w="3640454" h="2390140">
                  <a:moveTo>
                    <a:pt x="3105099" y="748030"/>
                  </a:moveTo>
                  <a:lnTo>
                    <a:pt x="3099676" y="748030"/>
                  </a:lnTo>
                  <a:lnTo>
                    <a:pt x="3104819" y="749300"/>
                  </a:lnTo>
                  <a:lnTo>
                    <a:pt x="3105099" y="748030"/>
                  </a:lnTo>
                  <a:close/>
                </a:path>
                <a:path w="3640454" h="2390140">
                  <a:moveTo>
                    <a:pt x="3109137" y="728433"/>
                  </a:moveTo>
                  <a:lnTo>
                    <a:pt x="3108553" y="728611"/>
                  </a:lnTo>
                  <a:lnTo>
                    <a:pt x="3107563" y="728675"/>
                  </a:lnTo>
                  <a:lnTo>
                    <a:pt x="3106623" y="728700"/>
                  </a:lnTo>
                  <a:lnTo>
                    <a:pt x="3107817" y="728789"/>
                  </a:lnTo>
                  <a:lnTo>
                    <a:pt x="3108782" y="728764"/>
                  </a:lnTo>
                  <a:lnTo>
                    <a:pt x="3109137" y="728433"/>
                  </a:lnTo>
                  <a:close/>
                </a:path>
                <a:path w="3640454" h="2390140">
                  <a:moveTo>
                    <a:pt x="3122638" y="729234"/>
                  </a:moveTo>
                  <a:lnTo>
                    <a:pt x="3122549" y="729107"/>
                  </a:lnTo>
                  <a:lnTo>
                    <a:pt x="3121114" y="729195"/>
                  </a:lnTo>
                  <a:lnTo>
                    <a:pt x="3121533" y="729259"/>
                  </a:lnTo>
                  <a:lnTo>
                    <a:pt x="3122028" y="729322"/>
                  </a:lnTo>
                  <a:lnTo>
                    <a:pt x="3122485" y="729386"/>
                  </a:lnTo>
                  <a:lnTo>
                    <a:pt x="3122638" y="729234"/>
                  </a:lnTo>
                  <a:close/>
                </a:path>
                <a:path w="3640454" h="2390140">
                  <a:moveTo>
                    <a:pt x="3147999" y="747560"/>
                  </a:moveTo>
                  <a:lnTo>
                    <a:pt x="3147098" y="747585"/>
                  </a:lnTo>
                  <a:lnTo>
                    <a:pt x="3146209" y="747661"/>
                  </a:lnTo>
                  <a:lnTo>
                    <a:pt x="3145447" y="747877"/>
                  </a:lnTo>
                  <a:lnTo>
                    <a:pt x="3146831" y="747877"/>
                  </a:lnTo>
                  <a:lnTo>
                    <a:pt x="3147530" y="747725"/>
                  </a:lnTo>
                  <a:lnTo>
                    <a:pt x="3147999" y="747560"/>
                  </a:lnTo>
                  <a:close/>
                </a:path>
                <a:path w="3640454" h="2390140">
                  <a:moveTo>
                    <a:pt x="3157499" y="749300"/>
                  </a:moveTo>
                  <a:lnTo>
                    <a:pt x="3152571" y="749300"/>
                  </a:lnTo>
                  <a:lnTo>
                    <a:pt x="3156496" y="749820"/>
                  </a:lnTo>
                  <a:lnTo>
                    <a:pt x="3157499" y="749300"/>
                  </a:lnTo>
                  <a:close/>
                </a:path>
                <a:path w="3640454" h="2390140">
                  <a:moveTo>
                    <a:pt x="3161995" y="750570"/>
                  </a:moveTo>
                  <a:lnTo>
                    <a:pt x="3156496" y="749820"/>
                  </a:lnTo>
                  <a:lnTo>
                    <a:pt x="3155061" y="750570"/>
                  </a:lnTo>
                  <a:lnTo>
                    <a:pt x="3161995" y="750570"/>
                  </a:lnTo>
                  <a:close/>
                </a:path>
                <a:path w="3640454" h="2390140">
                  <a:moveTo>
                    <a:pt x="3225825" y="750570"/>
                  </a:moveTo>
                  <a:lnTo>
                    <a:pt x="3225685" y="750112"/>
                  </a:lnTo>
                  <a:lnTo>
                    <a:pt x="3224403" y="750570"/>
                  </a:lnTo>
                  <a:lnTo>
                    <a:pt x="3225825" y="750570"/>
                  </a:lnTo>
                  <a:close/>
                </a:path>
                <a:path w="3640454" h="2390140">
                  <a:moveTo>
                    <a:pt x="3239605" y="730427"/>
                  </a:moveTo>
                  <a:lnTo>
                    <a:pt x="3238474" y="730478"/>
                  </a:lnTo>
                  <a:lnTo>
                    <a:pt x="3238042" y="730567"/>
                  </a:lnTo>
                  <a:lnTo>
                    <a:pt x="3237877" y="730694"/>
                  </a:lnTo>
                  <a:lnTo>
                    <a:pt x="3239605" y="730427"/>
                  </a:lnTo>
                  <a:close/>
                </a:path>
                <a:path w="3640454" h="2390140">
                  <a:moveTo>
                    <a:pt x="3295523" y="744728"/>
                  </a:moveTo>
                  <a:lnTo>
                    <a:pt x="3295167" y="744766"/>
                  </a:lnTo>
                  <a:lnTo>
                    <a:pt x="3292538" y="745286"/>
                  </a:lnTo>
                  <a:lnTo>
                    <a:pt x="3294189" y="745058"/>
                  </a:lnTo>
                  <a:lnTo>
                    <a:pt x="3295523" y="744728"/>
                  </a:lnTo>
                  <a:close/>
                </a:path>
                <a:path w="3640454" h="2390140">
                  <a:moveTo>
                    <a:pt x="3297136" y="745490"/>
                  </a:moveTo>
                  <a:lnTo>
                    <a:pt x="3297021" y="745172"/>
                  </a:lnTo>
                  <a:lnTo>
                    <a:pt x="3295523" y="745490"/>
                  </a:lnTo>
                  <a:lnTo>
                    <a:pt x="3297136" y="745490"/>
                  </a:lnTo>
                  <a:close/>
                </a:path>
                <a:path w="3640454" h="2390140">
                  <a:moveTo>
                    <a:pt x="3314877" y="746760"/>
                  </a:moveTo>
                  <a:lnTo>
                    <a:pt x="3312693" y="746315"/>
                  </a:lnTo>
                  <a:lnTo>
                    <a:pt x="3312401" y="746760"/>
                  </a:lnTo>
                  <a:lnTo>
                    <a:pt x="3314877" y="746760"/>
                  </a:lnTo>
                  <a:close/>
                </a:path>
                <a:path w="3640454" h="2390140">
                  <a:moveTo>
                    <a:pt x="3321977" y="732790"/>
                  </a:moveTo>
                  <a:lnTo>
                    <a:pt x="3321405" y="732180"/>
                  </a:lnTo>
                  <a:lnTo>
                    <a:pt x="3320491" y="732790"/>
                  </a:lnTo>
                  <a:lnTo>
                    <a:pt x="3321977" y="732790"/>
                  </a:lnTo>
                  <a:close/>
                </a:path>
                <a:path w="3640454" h="2390140">
                  <a:moveTo>
                    <a:pt x="3322396" y="731520"/>
                  </a:moveTo>
                  <a:lnTo>
                    <a:pt x="3320770" y="731520"/>
                  </a:lnTo>
                  <a:lnTo>
                    <a:pt x="3321405" y="732180"/>
                  </a:lnTo>
                  <a:lnTo>
                    <a:pt x="3322396" y="731520"/>
                  </a:lnTo>
                  <a:close/>
                </a:path>
                <a:path w="3640454" h="2390140">
                  <a:moveTo>
                    <a:pt x="3334842" y="745490"/>
                  </a:moveTo>
                  <a:lnTo>
                    <a:pt x="3332505" y="745020"/>
                  </a:lnTo>
                  <a:lnTo>
                    <a:pt x="3333623" y="745490"/>
                  </a:lnTo>
                  <a:lnTo>
                    <a:pt x="3334842" y="745490"/>
                  </a:lnTo>
                  <a:close/>
                </a:path>
                <a:path w="3640454" h="2390140">
                  <a:moveTo>
                    <a:pt x="3347440" y="744537"/>
                  </a:moveTo>
                  <a:lnTo>
                    <a:pt x="3346323" y="744575"/>
                  </a:lnTo>
                  <a:lnTo>
                    <a:pt x="3345611" y="744766"/>
                  </a:lnTo>
                  <a:lnTo>
                    <a:pt x="3346119" y="745464"/>
                  </a:lnTo>
                  <a:lnTo>
                    <a:pt x="3347059" y="745032"/>
                  </a:lnTo>
                  <a:lnTo>
                    <a:pt x="3347415" y="744753"/>
                  </a:lnTo>
                  <a:lnTo>
                    <a:pt x="3347440" y="744537"/>
                  </a:lnTo>
                  <a:close/>
                </a:path>
                <a:path w="3640454" h="2390140">
                  <a:moveTo>
                    <a:pt x="3387026" y="730885"/>
                  </a:moveTo>
                  <a:lnTo>
                    <a:pt x="3386721" y="731088"/>
                  </a:lnTo>
                  <a:lnTo>
                    <a:pt x="3386632" y="731240"/>
                  </a:lnTo>
                  <a:lnTo>
                    <a:pt x="3386683" y="731380"/>
                  </a:lnTo>
                  <a:lnTo>
                    <a:pt x="3386848" y="731253"/>
                  </a:lnTo>
                  <a:lnTo>
                    <a:pt x="3386963" y="731100"/>
                  </a:lnTo>
                  <a:lnTo>
                    <a:pt x="3387026" y="730885"/>
                  </a:lnTo>
                  <a:close/>
                </a:path>
                <a:path w="3640454" h="2390140">
                  <a:moveTo>
                    <a:pt x="3434905" y="743572"/>
                  </a:moveTo>
                  <a:lnTo>
                    <a:pt x="3434257" y="743559"/>
                  </a:lnTo>
                  <a:lnTo>
                    <a:pt x="3433407" y="743597"/>
                  </a:lnTo>
                  <a:lnTo>
                    <a:pt x="3432187" y="743712"/>
                  </a:lnTo>
                  <a:lnTo>
                    <a:pt x="3433368" y="743788"/>
                  </a:lnTo>
                  <a:lnTo>
                    <a:pt x="3434219" y="743699"/>
                  </a:lnTo>
                  <a:lnTo>
                    <a:pt x="3434905" y="743572"/>
                  </a:lnTo>
                  <a:close/>
                </a:path>
                <a:path w="3640454" h="2390140">
                  <a:moveTo>
                    <a:pt x="3436531" y="745375"/>
                  </a:moveTo>
                  <a:lnTo>
                    <a:pt x="3435985" y="745490"/>
                  </a:lnTo>
                  <a:lnTo>
                    <a:pt x="3436416" y="745490"/>
                  </a:lnTo>
                  <a:close/>
                </a:path>
                <a:path w="3640454" h="2390140">
                  <a:moveTo>
                    <a:pt x="3448240" y="745388"/>
                  </a:moveTo>
                  <a:lnTo>
                    <a:pt x="3447935" y="745337"/>
                  </a:lnTo>
                  <a:lnTo>
                    <a:pt x="3447681" y="745286"/>
                  </a:lnTo>
                  <a:lnTo>
                    <a:pt x="3447288" y="745210"/>
                  </a:lnTo>
                  <a:lnTo>
                    <a:pt x="3447465" y="745299"/>
                  </a:lnTo>
                  <a:lnTo>
                    <a:pt x="3447796" y="745350"/>
                  </a:lnTo>
                  <a:lnTo>
                    <a:pt x="3448240" y="745388"/>
                  </a:lnTo>
                  <a:close/>
                </a:path>
                <a:path w="3640454" h="2390140">
                  <a:moveTo>
                    <a:pt x="3452469" y="745566"/>
                  </a:moveTo>
                  <a:lnTo>
                    <a:pt x="3448240" y="745388"/>
                  </a:lnTo>
                  <a:lnTo>
                    <a:pt x="3449917" y="745693"/>
                  </a:lnTo>
                  <a:lnTo>
                    <a:pt x="3451237" y="745693"/>
                  </a:lnTo>
                  <a:lnTo>
                    <a:pt x="3452469" y="745566"/>
                  </a:lnTo>
                  <a:close/>
                </a:path>
                <a:path w="3640454" h="2390140">
                  <a:moveTo>
                    <a:pt x="3467176" y="746658"/>
                  </a:moveTo>
                  <a:lnTo>
                    <a:pt x="3466998" y="746518"/>
                  </a:lnTo>
                  <a:lnTo>
                    <a:pt x="3466960" y="746328"/>
                  </a:lnTo>
                  <a:lnTo>
                    <a:pt x="3466325" y="746340"/>
                  </a:lnTo>
                  <a:lnTo>
                    <a:pt x="3465741" y="746379"/>
                  </a:lnTo>
                  <a:lnTo>
                    <a:pt x="3465284" y="746493"/>
                  </a:lnTo>
                  <a:lnTo>
                    <a:pt x="3465804" y="746544"/>
                  </a:lnTo>
                  <a:lnTo>
                    <a:pt x="3467176" y="746658"/>
                  </a:lnTo>
                  <a:close/>
                </a:path>
                <a:path w="3640454" h="2390140">
                  <a:moveTo>
                    <a:pt x="3482048" y="733615"/>
                  </a:moveTo>
                  <a:lnTo>
                    <a:pt x="3475977" y="733272"/>
                  </a:lnTo>
                  <a:lnTo>
                    <a:pt x="3475850" y="733310"/>
                  </a:lnTo>
                  <a:lnTo>
                    <a:pt x="3482048" y="733615"/>
                  </a:lnTo>
                  <a:close/>
                </a:path>
                <a:path w="3640454" h="2390140">
                  <a:moveTo>
                    <a:pt x="3490836" y="745490"/>
                  </a:moveTo>
                  <a:lnTo>
                    <a:pt x="3488982" y="745134"/>
                  </a:lnTo>
                  <a:lnTo>
                    <a:pt x="3488715" y="745490"/>
                  </a:lnTo>
                  <a:lnTo>
                    <a:pt x="3490836" y="745490"/>
                  </a:lnTo>
                  <a:close/>
                </a:path>
                <a:path w="3640454" h="2390140">
                  <a:moveTo>
                    <a:pt x="3513734" y="748030"/>
                  </a:moveTo>
                  <a:lnTo>
                    <a:pt x="3509429" y="746760"/>
                  </a:lnTo>
                  <a:lnTo>
                    <a:pt x="3510965" y="746760"/>
                  </a:lnTo>
                  <a:lnTo>
                    <a:pt x="3504234" y="745553"/>
                  </a:lnTo>
                  <a:lnTo>
                    <a:pt x="3502025" y="746760"/>
                  </a:lnTo>
                  <a:lnTo>
                    <a:pt x="3503638" y="748030"/>
                  </a:lnTo>
                  <a:lnTo>
                    <a:pt x="3513734" y="748030"/>
                  </a:lnTo>
                  <a:close/>
                </a:path>
                <a:path w="3640454" h="2390140">
                  <a:moveTo>
                    <a:pt x="3574288" y="742950"/>
                  </a:moveTo>
                  <a:lnTo>
                    <a:pt x="3572751" y="742950"/>
                  </a:lnTo>
                  <a:lnTo>
                    <a:pt x="3572548" y="743229"/>
                  </a:lnTo>
                  <a:lnTo>
                    <a:pt x="3574288" y="742950"/>
                  </a:lnTo>
                  <a:close/>
                </a:path>
                <a:path w="3640454" h="2390140">
                  <a:moveTo>
                    <a:pt x="3575266" y="744245"/>
                  </a:moveTo>
                  <a:lnTo>
                    <a:pt x="3574592" y="744194"/>
                  </a:lnTo>
                  <a:lnTo>
                    <a:pt x="3574034" y="744169"/>
                  </a:lnTo>
                  <a:lnTo>
                    <a:pt x="3574046" y="744296"/>
                  </a:lnTo>
                  <a:lnTo>
                    <a:pt x="3575266" y="744245"/>
                  </a:lnTo>
                  <a:close/>
                </a:path>
                <a:path w="3640454" h="2390140">
                  <a:moveTo>
                    <a:pt x="3577818" y="744181"/>
                  </a:moveTo>
                  <a:lnTo>
                    <a:pt x="3577082" y="744194"/>
                  </a:lnTo>
                  <a:lnTo>
                    <a:pt x="3575266" y="744245"/>
                  </a:lnTo>
                  <a:lnTo>
                    <a:pt x="3576332" y="744321"/>
                  </a:lnTo>
                  <a:lnTo>
                    <a:pt x="3577704" y="744461"/>
                  </a:lnTo>
                  <a:lnTo>
                    <a:pt x="3577818" y="744181"/>
                  </a:lnTo>
                  <a:close/>
                </a:path>
                <a:path w="3640454" h="2390140">
                  <a:moveTo>
                    <a:pt x="3582746" y="746760"/>
                  </a:moveTo>
                  <a:lnTo>
                    <a:pt x="3581616" y="745490"/>
                  </a:lnTo>
                  <a:lnTo>
                    <a:pt x="3574516" y="745490"/>
                  </a:lnTo>
                  <a:lnTo>
                    <a:pt x="3582746" y="746760"/>
                  </a:lnTo>
                  <a:close/>
                </a:path>
                <a:path w="3640454" h="2390140">
                  <a:moveTo>
                    <a:pt x="3585311" y="746760"/>
                  </a:moveTo>
                  <a:lnTo>
                    <a:pt x="3584498" y="746760"/>
                  </a:lnTo>
                  <a:lnTo>
                    <a:pt x="3583775" y="748030"/>
                  </a:lnTo>
                  <a:lnTo>
                    <a:pt x="3585311" y="746760"/>
                  </a:lnTo>
                  <a:close/>
                </a:path>
                <a:path w="3640454" h="2390140">
                  <a:moveTo>
                    <a:pt x="3610216" y="756920"/>
                  </a:moveTo>
                  <a:lnTo>
                    <a:pt x="3608273" y="755650"/>
                  </a:lnTo>
                  <a:lnTo>
                    <a:pt x="3606241" y="755650"/>
                  </a:lnTo>
                  <a:lnTo>
                    <a:pt x="3607460" y="756920"/>
                  </a:lnTo>
                  <a:lnTo>
                    <a:pt x="3610216" y="756920"/>
                  </a:lnTo>
                  <a:close/>
                </a:path>
                <a:path w="3640454" h="2390140">
                  <a:moveTo>
                    <a:pt x="3612527" y="751052"/>
                  </a:moveTo>
                  <a:lnTo>
                    <a:pt x="3612311" y="750849"/>
                  </a:lnTo>
                  <a:lnTo>
                    <a:pt x="3612172" y="750900"/>
                  </a:lnTo>
                  <a:lnTo>
                    <a:pt x="3612311" y="750976"/>
                  </a:lnTo>
                  <a:lnTo>
                    <a:pt x="3612527" y="751052"/>
                  </a:lnTo>
                  <a:close/>
                </a:path>
                <a:path w="3640454" h="2390140">
                  <a:moveTo>
                    <a:pt x="3626307" y="755865"/>
                  </a:moveTo>
                  <a:lnTo>
                    <a:pt x="3626015" y="755650"/>
                  </a:lnTo>
                  <a:lnTo>
                    <a:pt x="3623627" y="756920"/>
                  </a:lnTo>
                  <a:lnTo>
                    <a:pt x="3624846" y="757313"/>
                  </a:lnTo>
                  <a:lnTo>
                    <a:pt x="3624732" y="756920"/>
                  </a:lnTo>
                  <a:lnTo>
                    <a:pt x="3626307" y="755865"/>
                  </a:lnTo>
                  <a:close/>
                </a:path>
                <a:path w="3640454" h="2390140">
                  <a:moveTo>
                    <a:pt x="3627526" y="758190"/>
                  </a:moveTo>
                  <a:lnTo>
                    <a:pt x="3624846" y="757313"/>
                  </a:lnTo>
                  <a:lnTo>
                    <a:pt x="3625100" y="758190"/>
                  </a:lnTo>
                  <a:lnTo>
                    <a:pt x="3627526" y="758190"/>
                  </a:lnTo>
                  <a:close/>
                </a:path>
                <a:path w="3640454" h="2390140">
                  <a:moveTo>
                    <a:pt x="3640251" y="756920"/>
                  </a:moveTo>
                  <a:lnTo>
                    <a:pt x="3634105" y="755650"/>
                  </a:lnTo>
                  <a:lnTo>
                    <a:pt x="3630739" y="754380"/>
                  </a:lnTo>
                  <a:lnTo>
                    <a:pt x="3627501" y="754380"/>
                  </a:lnTo>
                  <a:lnTo>
                    <a:pt x="3621735" y="753110"/>
                  </a:lnTo>
                  <a:lnTo>
                    <a:pt x="3620173" y="753110"/>
                  </a:lnTo>
                  <a:lnTo>
                    <a:pt x="3620224" y="754380"/>
                  </a:lnTo>
                  <a:lnTo>
                    <a:pt x="3613810" y="753110"/>
                  </a:lnTo>
                  <a:lnTo>
                    <a:pt x="3617988" y="753110"/>
                  </a:lnTo>
                  <a:lnTo>
                    <a:pt x="3613645" y="751840"/>
                  </a:lnTo>
                  <a:lnTo>
                    <a:pt x="3612527" y="751840"/>
                  </a:lnTo>
                  <a:lnTo>
                    <a:pt x="3613658" y="753110"/>
                  </a:lnTo>
                  <a:lnTo>
                    <a:pt x="3607968" y="751840"/>
                  </a:lnTo>
                  <a:lnTo>
                    <a:pt x="3605949" y="751840"/>
                  </a:lnTo>
                  <a:lnTo>
                    <a:pt x="3604222" y="750570"/>
                  </a:lnTo>
                  <a:lnTo>
                    <a:pt x="3610089" y="750570"/>
                  </a:lnTo>
                  <a:lnTo>
                    <a:pt x="3603548" y="749300"/>
                  </a:lnTo>
                  <a:lnTo>
                    <a:pt x="3602050" y="750570"/>
                  </a:lnTo>
                  <a:lnTo>
                    <a:pt x="3599497" y="750570"/>
                  </a:lnTo>
                  <a:lnTo>
                    <a:pt x="3603333" y="749300"/>
                  </a:lnTo>
                  <a:lnTo>
                    <a:pt x="3597757" y="749300"/>
                  </a:lnTo>
                  <a:lnTo>
                    <a:pt x="3600856" y="748030"/>
                  </a:lnTo>
                  <a:lnTo>
                    <a:pt x="3597059" y="746760"/>
                  </a:lnTo>
                  <a:lnTo>
                    <a:pt x="3604564" y="748030"/>
                  </a:lnTo>
                  <a:lnTo>
                    <a:pt x="3600221" y="746760"/>
                  </a:lnTo>
                  <a:lnTo>
                    <a:pt x="3595865" y="745490"/>
                  </a:lnTo>
                  <a:lnTo>
                    <a:pt x="3590760" y="748030"/>
                  </a:lnTo>
                  <a:lnTo>
                    <a:pt x="3583775" y="748030"/>
                  </a:lnTo>
                  <a:lnTo>
                    <a:pt x="3581095" y="746760"/>
                  </a:lnTo>
                  <a:lnTo>
                    <a:pt x="3579037" y="746760"/>
                  </a:lnTo>
                  <a:lnTo>
                    <a:pt x="3574516" y="745490"/>
                  </a:lnTo>
                  <a:lnTo>
                    <a:pt x="3570186" y="745490"/>
                  </a:lnTo>
                  <a:lnTo>
                    <a:pt x="3569563" y="744220"/>
                  </a:lnTo>
                  <a:lnTo>
                    <a:pt x="3571811" y="744220"/>
                  </a:lnTo>
                  <a:lnTo>
                    <a:pt x="3572548" y="743229"/>
                  </a:lnTo>
                  <a:lnTo>
                    <a:pt x="3566363" y="744220"/>
                  </a:lnTo>
                  <a:lnTo>
                    <a:pt x="3567290" y="742950"/>
                  </a:lnTo>
                  <a:lnTo>
                    <a:pt x="3560038" y="741680"/>
                  </a:lnTo>
                  <a:lnTo>
                    <a:pt x="3554044" y="741680"/>
                  </a:lnTo>
                  <a:lnTo>
                    <a:pt x="3553180" y="740410"/>
                  </a:lnTo>
                  <a:lnTo>
                    <a:pt x="3549650" y="740410"/>
                  </a:lnTo>
                  <a:lnTo>
                    <a:pt x="3535896" y="741680"/>
                  </a:lnTo>
                  <a:lnTo>
                    <a:pt x="3538156" y="739140"/>
                  </a:lnTo>
                  <a:lnTo>
                    <a:pt x="3516960" y="739140"/>
                  </a:lnTo>
                  <a:lnTo>
                    <a:pt x="3514242" y="737870"/>
                  </a:lnTo>
                  <a:lnTo>
                    <a:pt x="3511600" y="737870"/>
                  </a:lnTo>
                  <a:lnTo>
                    <a:pt x="3514102" y="736600"/>
                  </a:lnTo>
                  <a:lnTo>
                    <a:pt x="3508870" y="736600"/>
                  </a:lnTo>
                  <a:lnTo>
                    <a:pt x="3507702" y="737870"/>
                  </a:lnTo>
                  <a:lnTo>
                    <a:pt x="3503561" y="737870"/>
                  </a:lnTo>
                  <a:lnTo>
                    <a:pt x="3499713" y="736600"/>
                  </a:lnTo>
                  <a:lnTo>
                    <a:pt x="3501491" y="735330"/>
                  </a:lnTo>
                  <a:lnTo>
                    <a:pt x="3500856" y="735330"/>
                  </a:lnTo>
                  <a:lnTo>
                    <a:pt x="3496538" y="736600"/>
                  </a:lnTo>
                  <a:lnTo>
                    <a:pt x="3492030" y="735330"/>
                  </a:lnTo>
                  <a:lnTo>
                    <a:pt x="3495637" y="734060"/>
                  </a:lnTo>
                  <a:lnTo>
                    <a:pt x="3490938" y="734060"/>
                  </a:lnTo>
                  <a:lnTo>
                    <a:pt x="3489883" y="735330"/>
                  </a:lnTo>
                  <a:lnTo>
                    <a:pt x="3486721" y="734060"/>
                  </a:lnTo>
                  <a:lnTo>
                    <a:pt x="3487902" y="735330"/>
                  </a:lnTo>
                  <a:lnTo>
                    <a:pt x="3477628" y="735330"/>
                  </a:lnTo>
                  <a:lnTo>
                    <a:pt x="3481755" y="734060"/>
                  </a:lnTo>
                  <a:lnTo>
                    <a:pt x="3473856" y="735330"/>
                  </a:lnTo>
                  <a:lnTo>
                    <a:pt x="3475761" y="734060"/>
                  </a:lnTo>
                  <a:lnTo>
                    <a:pt x="3466846" y="734060"/>
                  </a:lnTo>
                  <a:lnTo>
                    <a:pt x="3466846" y="735330"/>
                  </a:lnTo>
                  <a:lnTo>
                    <a:pt x="3458489" y="735330"/>
                  </a:lnTo>
                  <a:lnTo>
                    <a:pt x="3465842" y="734174"/>
                  </a:lnTo>
                  <a:lnTo>
                    <a:pt x="3466846" y="735330"/>
                  </a:lnTo>
                  <a:lnTo>
                    <a:pt x="3466846" y="734060"/>
                  </a:lnTo>
                  <a:lnTo>
                    <a:pt x="3466528" y="734060"/>
                  </a:lnTo>
                  <a:lnTo>
                    <a:pt x="3459772" y="732790"/>
                  </a:lnTo>
                  <a:lnTo>
                    <a:pt x="3460165" y="734060"/>
                  </a:lnTo>
                  <a:lnTo>
                    <a:pt x="3450463" y="732790"/>
                  </a:lnTo>
                  <a:lnTo>
                    <a:pt x="3443643" y="735330"/>
                  </a:lnTo>
                  <a:lnTo>
                    <a:pt x="3436480" y="734060"/>
                  </a:lnTo>
                  <a:lnTo>
                    <a:pt x="3440607" y="734060"/>
                  </a:lnTo>
                  <a:lnTo>
                    <a:pt x="3439579" y="732790"/>
                  </a:lnTo>
                  <a:lnTo>
                    <a:pt x="3429000" y="732790"/>
                  </a:lnTo>
                  <a:lnTo>
                    <a:pt x="3429000" y="743940"/>
                  </a:lnTo>
                  <a:lnTo>
                    <a:pt x="3426117" y="743826"/>
                  </a:lnTo>
                  <a:lnTo>
                    <a:pt x="3426269" y="742950"/>
                  </a:lnTo>
                  <a:lnTo>
                    <a:pt x="3429000" y="743940"/>
                  </a:lnTo>
                  <a:lnTo>
                    <a:pt x="3429000" y="732790"/>
                  </a:lnTo>
                  <a:lnTo>
                    <a:pt x="3423196" y="732790"/>
                  </a:lnTo>
                  <a:lnTo>
                    <a:pt x="3416782" y="734060"/>
                  </a:lnTo>
                  <a:lnTo>
                    <a:pt x="3414445" y="732790"/>
                  </a:lnTo>
                  <a:lnTo>
                    <a:pt x="3413887" y="731520"/>
                  </a:lnTo>
                  <a:lnTo>
                    <a:pt x="3401809" y="731520"/>
                  </a:lnTo>
                  <a:lnTo>
                    <a:pt x="3400234" y="732790"/>
                  </a:lnTo>
                  <a:lnTo>
                    <a:pt x="3395611" y="731520"/>
                  </a:lnTo>
                  <a:lnTo>
                    <a:pt x="3386912" y="732790"/>
                  </a:lnTo>
                  <a:lnTo>
                    <a:pt x="3386671" y="731520"/>
                  </a:lnTo>
                  <a:lnTo>
                    <a:pt x="3385604" y="732790"/>
                  </a:lnTo>
                  <a:lnTo>
                    <a:pt x="3382505" y="731520"/>
                  </a:lnTo>
                  <a:lnTo>
                    <a:pt x="3379952" y="732790"/>
                  </a:lnTo>
                  <a:lnTo>
                    <a:pt x="3379825" y="732790"/>
                  </a:lnTo>
                  <a:lnTo>
                    <a:pt x="3371570" y="731520"/>
                  </a:lnTo>
                  <a:lnTo>
                    <a:pt x="3365957" y="734060"/>
                  </a:lnTo>
                  <a:lnTo>
                    <a:pt x="3357638" y="732790"/>
                  </a:lnTo>
                  <a:lnTo>
                    <a:pt x="3356432" y="732790"/>
                  </a:lnTo>
                  <a:lnTo>
                    <a:pt x="3356597" y="731520"/>
                  </a:lnTo>
                  <a:lnTo>
                    <a:pt x="3340404" y="731520"/>
                  </a:lnTo>
                  <a:lnTo>
                    <a:pt x="3343579" y="732790"/>
                  </a:lnTo>
                  <a:lnTo>
                    <a:pt x="3340163" y="732790"/>
                  </a:lnTo>
                  <a:lnTo>
                    <a:pt x="3337877" y="734060"/>
                  </a:lnTo>
                  <a:lnTo>
                    <a:pt x="3333978" y="732790"/>
                  </a:lnTo>
                  <a:lnTo>
                    <a:pt x="3340404" y="731520"/>
                  </a:lnTo>
                  <a:lnTo>
                    <a:pt x="3328593" y="732790"/>
                  </a:lnTo>
                  <a:lnTo>
                    <a:pt x="3327527" y="731520"/>
                  </a:lnTo>
                  <a:lnTo>
                    <a:pt x="3326244" y="731520"/>
                  </a:lnTo>
                  <a:lnTo>
                    <a:pt x="3326650" y="732790"/>
                  </a:lnTo>
                  <a:lnTo>
                    <a:pt x="3321977" y="732790"/>
                  </a:lnTo>
                  <a:lnTo>
                    <a:pt x="3319081" y="734060"/>
                  </a:lnTo>
                  <a:lnTo>
                    <a:pt x="3316376" y="734060"/>
                  </a:lnTo>
                  <a:lnTo>
                    <a:pt x="3313811" y="732790"/>
                  </a:lnTo>
                  <a:lnTo>
                    <a:pt x="3299815" y="732790"/>
                  </a:lnTo>
                  <a:lnTo>
                    <a:pt x="3301238" y="731520"/>
                  </a:lnTo>
                  <a:lnTo>
                    <a:pt x="3295980" y="732790"/>
                  </a:lnTo>
                  <a:lnTo>
                    <a:pt x="3282785" y="732790"/>
                  </a:lnTo>
                  <a:lnTo>
                    <a:pt x="3277666" y="731520"/>
                  </a:lnTo>
                  <a:lnTo>
                    <a:pt x="3279508" y="732790"/>
                  </a:lnTo>
                  <a:lnTo>
                    <a:pt x="3261982" y="732790"/>
                  </a:lnTo>
                  <a:lnTo>
                    <a:pt x="3260445" y="731520"/>
                  </a:lnTo>
                  <a:lnTo>
                    <a:pt x="3251339" y="732790"/>
                  </a:lnTo>
                  <a:lnTo>
                    <a:pt x="3250717" y="732790"/>
                  </a:lnTo>
                  <a:lnTo>
                    <a:pt x="3252863" y="731520"/>
                  </a:lnTo>
                  <a:lnTo>
                    <a:pt x="3244418" y="732790"/>
                  </a:lnTo>
                  <a:lnTo>
                    <a:pt x="3246450" y="730250"/>
                  </a:lnTo>
                  <a:lnTo>
                    <a:pt x="3237954" y="732790"/>
                  </a:lnTo>
                  <a:lnTo>
                    <a:pt x="3238474" y="731520"/>
                  </a:lnTo>
                  <a:lnTo>
                    <a:pt x="3234004" y="731520"/>
                  </a:lnTo>
                  <a:lnTo>
                    <a:pt x="3234296" y="730250"/>
                  </a:lnTo>
                  <a:lnTo>
                    <a:pt x="3231146" y="732790"/>
                  </a:lnTo>
                  <a:lnTo>
                    <a:pt x="3228759" y="731520"/>
                  </a:lnTo>
                  <a:lnTo>
                    <a:pt x="3227260" y="731520"/>
                  </a:lnTo>
                  <a:lnTo>
                    <a:pt x="3223107" y="730250"/>
                  </a:lnTo>
                  <a:lnTo>
                    <a:pt x="3217265" y="731520"/>
                  </a:lnTo>
                  <a:lnTo>
                    <a:pt x="3211614" y="730250"/>
                  </a:lnTo>
                  <a:lnTo>
                    <a:pt x="3212592" y="731520"/>
                  </a:lnTo>
                  <a:lnTo>
                    <a:pt x="3201212" y="732790"/>
                  </a:lnTo>
                  <a:lnTo>
                    <a:pt x="3188792" y="731520"/>
                  </a:lnTo>
                  <a:lnTo>
                    <a:pt x="3162795" y="731520"/>
                  </a:lnTo>
                  <a:lnTo>
                    <a:pt x="3163112" y="730250"/>
                  </a:lnTo>
                  <a:lnTo>
                    <a:pt x="3156000" y="731520"/>
                  </a:lnTo>
                  <a:lnTo>
                    <a:pt x="3152203" y="730250"/>
                  </a:lnTo>
                  <a:lnTo>
                    <a:pt x="3158299" y="730250"/>
                  </a:lnTo>
                  <a:lnTo>
                    <a:pt x="3157118" y="728980"/>
                  </a:lnTo>
                  <a:lnTo>
                    <a:pt x="3149511" y="730250"/>
                  </a:lnTo>
                  <a:lnTo>
                    <a:pt x="3153930" y="731520"/>
                  </a:lnTo>
                  <a:lnTo>
                    <a:pt x="3145091" y="731520"/>
                  </a:lnTo>
                  <a:lnTo>
                    <a:pt x="3140595" y="730250"/>
                  </a:lnTo>
                  <a:lnTo>
                    <a:pt x="3103422" y="730250"/>
                  </a:lnTo>
                  <a:lnTo>
                    <a:pt x="3103600" y="728980"/>
                  </a:lnTo>
                  <a:lnTo>
                    <a:pt x="3099587" y="728980"/>
                  </a:lnTo>
                  <a:lnTo>
                    <a:pt x="3101911" y="727710"/>
                  </a:lnTo>
                  <a:lnTo>
                    <a:pt x="3088284" y="727710"/>
                  </a:lnTo>
                  <a:lnTo>
                    <a:pt x="3087306" y="726440"/>
                  </a:lnTo>
                  <a:lnTo>
                    <a:pt x="3087840" y="727710"/>
                  </a:lnTo>
                  <a:lnTo>
                    <a:pt x="3083547" y="727710"/>
                  </a:lnTo>
                  <a:lnTo>
                    <a:pt x="3081439" y="726440"/>
                  </a:lnTo>
                  <a:lnTo>
                    <a:pt x="3072561" y="727710"/>
                  </a:lnTo>
                  <a:lnTo>
                    <a:pt x="3066199" y="726440"/>
                  </a:lnTo>
                  <a:lnTo>
                    <a:pt x="3047238" y="726440"/>
                  </a:lnTo>
                  <a:lnTo>
                    <a:pt x="3046209" y="725170"/>
                  </a:lnTo>
                  <a:lnTo>
                    <a:pt x="3045168" y="723900"/>
                  </a:lnTo>
                  <a:lnTo>
                    <a:pt x="3036163" y="724839"/>
                  </a:lnTo>
                  <a:lnTo>
                    <a:pt x="3038640" y="725170"/>
                  </a:lnTo>
                  <a:lnTo>
                    <a:pt x="3033090" y="725170"/>
                  </a:lnTo>
                  <a:lnTo>
                    <a:pt x="3031858" y="725170"/>
                  </a:lnTo>
                  <a:lnTo>
                    <a:pt x="3030397" y="724090"/>
                  </a:lnTo>
                  <a:lnTo>
                    <a:pt x="3033674" y="724522"/>
                  </a:lnTo>
                  <a:lnTo>
                    <a:pt x="3034220" y="723900"/>
                  </a:lnTo>
                  <a:lnTo>
                    <a:pt x="3030131" y="723900"/>
                  </a:lnTo>
                  <a:lnTo>
                    <a:pt x="3028886" y="723900"/>
                  </a:lnTo>
                  <a:lnTo>
                    <a:pt x="3025749" y="723900"/>
                  </a:lnTo>
                  <a:lnTo>
                    <a:pt x="3026143" y="722630"/>
                  </a:lnTo>
                  <a:lnTo>
                    <a:pt x="3022168" y="722630"/>
                  </a:lnTo>
                  <a:lnTo>
                    <a:pt x="3025241" y="721360"/>
                  </a:lnTo>
                  <a:lnTo>
                    <a:pt x="3021177" y="721360"/>
                  </a:lnTo>
                  <a:lnTo>
                    <a:pt x="3018104" y="722630"/>
                  </a:lnTo>
                  <a:lnTo>
                    <a:pt x="3017799" y="722630"/>
                  </a:lnTo>
                  <a:lnTo>
                    <a:pt x="3014040" y="721360"/>
                  </a:lnTo>
                  <a:lnTo>
                    <a:pt x="3008541" y="721360"/>
                  </a:lnTo>
                  <a:lnTo>
                    <a:pt x="3006915" y="720090"/>
                  </a:lnTo>
                  <a:lnTo>
                    <a:pt x="3008363" y="720090"/>
                  </a:lnTo>
                  <a:lnTo>
                    <a:pt x="3000946" y="718820"/>
                  </a:lnTo>
                  <a:lnTo>
                    <a:pt x="2994520" y="717550"/>
                  </a:lnTo>
                  <a:lnTo>
                    <a:pt x="2988500" y="716280"/>
                  </a:lnTo>
                  <a:lnTo>
                    <a:pt x="2982264" y="716280"/>
                  </a:lnTo>
                  <a:lnTo>
                    <a:pt x="2981655" y="715010"/>
                  </a:lnTo>
                  <a:lnTo>
                    <a:pt x="2976473" y="715010"/>
                  </a:lnTo>
                  <a:lnTo>
                    <a:pt x="2978175" y="713740"/>
                  </a:lnTo>
                  <a:lnTo>
                    <a:pt x="2967240" y="713740"/>
                  </a:lnTo>
                  <a:lnTo>
                    <a:pt x="2961157" y="712470"/>
                  </a:lnTo>
                  <a:lnTo>
                    <a:pt x="2836888" y="712470"/>
                  </a:lnTo>
                  <a:lnTo>
                    <a:pt x="2835859" y="712470"/>
                  </a:lnTo>
                  <a:lnTo>
                    <a:pt x="2833954" y="712470"/>
                  </a:lnTo>
                  <a:lnTo>
                    <a:pt x="2844749" y="715010"/>
                  </a:lnTo>
                  <a:lnTo>
                    <a:pt x="2860992" y="717550"/>
                  </a:lnTo>
                  <a:lnTo>
                    <a:pt x="2871165" y="720090"/>
                  </a:lnTo>
                  <a:lnTo>
                    <a:pt x="2872486" y="720090"/>
                  </a:lnTo>
                  <a:lnTo>
                    <a:pt x="2870136" y="718820"/>
                  </a:lnTo>
                  <a:lnTo>
                    <a:pt x="2870962" y="717550"/>
                  </a:lnTo>
                  <a:lnTo>
                    <a:pt x="2875813" y="719759"/>
                  </a:lnTo>
                  <a:lnTo>
                    <a:pt x="2875229" y="720725"/>
                  </a:lnTo>
                  <a:lnTo>
                    <a:pt x="2877870" y="721360"/>
                  </a:lnTo>
                  <a:lnTo>
                    <a:pt x="2877997" y="721360"/>
                  </a:lnTo>
                  <a:lnTo>
                    <a:pt x="2877185" y="720090"/>
                  </a:lnTo>
                  <a:lnTo>
                    <a:pt x="2876512" y="719023"/>
                  </a:lnTo>
                  <a:lnTo>
                    <a:pt x="2876499" y="718820"/>
                  </a:lnTo>
                  <a:lnTo>
                    <a:pt x="2880144" y="720090"/>
                  </a:lnTo>
                  <a:lnTo>
                    <a:pt x="2886024" y="720090"/>
                  </a:lnTo>
                  <a:lnTo>
                    <a:pt x="2891536" y="722630"/>
                  </a:lnTo>
                  <a:lnTo>
                    <a:pt x="2899930" y="722630"/>
                  </a:lnTo>
                  <a:lnTo>
                    <a:pt x="2903982" y="725170"/>
                  </a:lnTo>
                  <a:lnTo>
                    <a:pt x="2906903" y="725170"/>
                  </a:lnTo>
                  <a:lnTo>
                    <a:pt x="2910382" y="723900"/>
                  </a:lnTo>
                  <a:lnTo>
                    <a:pt x="2916428" y="725170"/>
                  </a:lnTo>
                  <a:lnTo>
                    <a:pt x="2920238" y="727544"/>
                  </a:lnTo>
                  <a:lnTo>
                    <a:pt x="2920962" y="727710"/>
                  </a:lnTo>
                  <a:lnTo>
                    <a:pt x="2922092" y="727710"/>
                  </a:lnTo>
                  <a:lnTo>
                    <a:pt x="2925724" y="728675"/>
                  </a:lnTo>
                  <a:lnTo>
                    <a:pt x="2925699" y="729005"/>
                  </a:lnTo>
                  <a:lnTo>
                    <a:pt x="2926651" y="729538"/>
                  </a:lnTo>
                  <a:lnTo>
                    <a:pt x="2929242" y="729830"/>
                  </a:lnTo>
                  <a:lnTo>
                    <a:pt x="2930995" y="730250"/>
                  </a:lnTo>
                  <a:lnTo>
                    <a:pt x="2930372" y="728980"/>
                  </a:lnTo>
                  <a:lnTo>
                    <a:pt x="2936735" y="730250"/>
                  </a:lnTo>
                  <a:lnTo>
                    <a:pt x="2932950" y="730250"/>
                  </a:lnTo>
                  <a:lnTo>
                    <a:pt x="2937814" y="731520"/>
                  </a:lnTo>
                  <a:lnTo>
                    <a:pt x="2939732" y="731520"/>
                  </a:lnTo>
                  <a:lnTo>
                    <a:pt x="2945180" y="732548"/>
                  </a:lnTo>
                  <a:lnTo>
                    <a:pt x="2947149" y="731520"/>
                  </a:lnTo>
                  <a:lnTo>
                    <a:pt x="2950426" y="732790"/>
                  </a:lnTo>
                  <a:lnTo>
                    <a:pt x="2954388" y="731520"/>
                  </a:lnTo>
                  <a:lnTo>
                    <a:pt x="2956598" y="734060"/>
                  </a:lnTo>
                  <a:lnTo>
                    <a:pt x="2959887" y="734060"/>
                  </a:lnTo>
                  <a:lnTo>
                    <a:pt x="2956737" y="732790"/>
                  </a:lnTo>
                  <a:lnTo>
                    <a:pt x="2964675" y="734060"/>
                  </a:lnTo>
                  <a:lnTo>
                    <a:pt x="2964230" y="734060"/>
                  </a:lnTo>
                  <a:lnTo>
                    <a:pt x="2964408" y="735279"/>
                  </a:lnTo>
                  <a:lnTo>
                    <a:pt x="2969450" y="734060"/>
                  </a:lnTo>
                  <a:lnTo>
                    <a:pt x="2975914" y="736600"/>
                  </a:lnTo>
                  <a:lnTo>
                    <a:pt x="2983395" y="737870"/>
                  </a:lnTo>
                  <a:lnTo>
                    <a:pt x="2985008" y="737870"/>
                  </a:lnTo>
                  <a:lnTo>
                    <a:pt x="2986024" y="737146"/>
                  </a:lnTo>
                  <a:lnTo>
                    <a:pt x="2984208" y="736600"/>
                  </a:lnTo>
                  <a:lnTo>
                    <a:pt x="2985414" y="736600"/>
                  </a:lnTo>
                  <a:lnTo>
                    <a:pt x="2985160" y="735330"/>
                  </a:lnTo>
                  <a:lnTo>
                    <a:pt x="2990583" y="737870"/>
                  </a:lnTo>
                  <a:lnTo>
                    <a:pt x="2992869" y="735330"/>
                  </a:lnTo>
                  <a:lnTo>
                    <a:pt x="2994012" y="734060"/>
                  </a:lnTo>
                  <a:lnTo>
                    <a:pt x="3003080" y="736600"/>
                  </a:lnTo>
                  <a:lnTo>
                    <a:pt x="3002864" y="736600"/>
                  </a:lnTo>
                  <a:lnTo>
                    <a:pt x="3000565" y="737870"/>
                  </a:lnTo>
                  <a:lnTo>
                    <a:pt x="3008338" y="737870"/>
                  </a:lnTo>
                  <a:lnTo>
                    <a:pt x="3006826" y="738555"/>
                  </a:lnTo>
                  <a:lnTo>
                    <a:pt x="3006356" y="738441"/>
                  </a:lnTo>
                  <a:lnTo>
                    <a:pt x="3003486" y="738581"/>
                  </a:lnTo>
                  <a:lnTo>
                    <a:pt x="3001937" y="738911"/>
                  </a:lnTo>
                  <a:lnTo>
                    <a:pt x="2997784" y="737870"/>
                  </a:lnTo>
                  <a:lnTo>
                    <a:pt x="3000565" y="737870"/>
                  </a:lnTo>
                  <a:lnTo>
                    <a:pt x="2998101" y="736600"/>
                  </a:lnTo>
                  <a:lnTo>
                    <a:pt x="2994749" y="737870"/>
                  </a:lnTo>
                  <a:lnTo>
                    <a:pt x="2994190" y="739140"/>
                  </a:lnTo>
                  <a:lnTo>
                    <a:pt x="2996158" y="739140"/>
                  </a:lnTo>
                  <a:lnTo>
                    <a:pt x="2995193" y="740410"/>
                  </a:lnTo>
                  <a:lnTo>
                    <a:pt x="2996476" y="739140"/>
                  </a:lnTo>
                  <a:lnTo>
                    <a:pt x="3002889" y="739140"/>
                  </a:lnTo>
                  <a:lnTo>
                    <a:pt x="3002026" y="738936"/>
                  </a:lnTo>
                  <a:lnTo>
                    <a:pt x="3003893" y="739165"/>
                  </a:lnTo>
                  <a:lnTo>
                    <a:pt x="3005772" y="739267"/>
                  </a:lnTo>
                  <a:lnTo>
                    <a:pt x="3006560" y="739140"/>
                  </a:lnTo>
                  <a:lnTo>
                    <a:pt x="3014116" y="739140"/>
                  </a:lnTo>
                  <a:lnTo>
                    <a:pt x="3009785" y="737870"/>
                  </a:lnTo>
                  <a:lnTo>
                    <a:pt x="3017037" y="739140"/>
                  </a:lnTo>
                  <a:lnTo>
                    <a:pt x="3014230" y="739140"/>
                  </a:lnTo>
                  <a:lnTo>
                    <a:pt x="3019399" y="740410"/>
                  </a:lnTo>
                  <a:lnTo>
                    <a:pt x="3027134" y="740410"/>
                  </a:lnTo>
                  <a:lnTo>
                    <a:pt x="3028492" y="742950"/>
                  </a:lnTo>
                  <a:lnTo>
                    <a:pt x="3030461" y="742950"/>
                  </a:lnTo>
                  <a:lnTo>
                    <a:pt x="3029978" y="743254"/>
                  </a:lnTo>
                  <a:lnTo>
                    <a:pt x="3035579" y="744220"/>
                  </a:lnTo>
                  <a:lnTo>
                    <a:pt x="3038906" y="744220"/>
                  </a:lnTo>
                  <a:lnTo>
                    <a:pt x="3037941" y="742950"/>
                  </a:lnTo>
                  <a:lnTo>
                    <a:pt x="3043212" y="742950"/>
                  </a:lnTo>
                  <a:lnTo>
                    <a:pt x="3043542" y="745490"/>
                  </a:lnTo>
                  <a:lnTo>
                    <a:pt x="3054629" y="745490"/>
                  </a:lnTo>
                  <a:lnTo>
                    <a:pt x="3056318" y="746760"/>
                  </a:lnTo>
                  <a:lnTo>
                    <a:pt x="3065157" y="746760"/>
                  </a:lnTo>
                  <a:lnTo>
                    <a:pt x="3069044" y="748030"/>
                  </a:lnTo>
                  <a:lnTo>
                    <a:pt x="3077375" y="748030"/>
                  </a:lnTo>
                  <a:lnTo>
                    <a:pt x="3088043" y="748030"/>
                  </a:lnTo>
                  <a:lnTo>
                    <a:pt x="3089300" y="747839"/>
                  </a:lnTo>
                  <a:lnTo>
                    <a:pt x="3089643" y="747928"/>
                  </a:lnTo>
                  <a:lnTo>
                    <a:pt x="3090380" y="748030"/>
                  </a:lnTo>
                  <a:lnTo>
                    <a:pt x="3089935" y="747864"/>
                  </a:lnTo>
                  <a:lnTo>
                    <a:pt x="3089605" y="747801"/>
                  </a:lnTo>
                  <a:lnTo>
                    <a:pt x="3096336" y="746760"/>
                  </a:lnTo>
                  <a:lnTo>
                    <a:pt x="3106801" y="746760"/>
                  </a:lnTo>
                  <a:lnTo>
                    <a:pt x="3107817" y="748030"/>
                  </a:lnTo>
                  <a:lnTo>
                    <a:pt x="3105099" y="748030"/>
                  </a:lnTo>
                  <a:lnTo>
                    <a:pt x="3107436" y="748398"/>
                  </a:lnTo>
                  <a:lnTo>
                    <a:pt x="3106750" y="749300"/>
                  </a:lnTo>
                  <a:lnTo>
                    <a:pt x="3113138" y="749300"/>
                  </a:lnTo>
                  <a:lnTo>
                    <a:pt x="3113519" y="749300"/>
                  </a:lnTo>
                  <a:lnTo>
                    <a:pt x="3115640" y="749300"/>
                  </a:lnTo>
                  <a:lnTo>
                    <a:pt x="3115500" y="749554"/>
                  </a:lnTo>
                  <a:lnTo>
                    <a:pt x="3113976" y="749782"/>
                  </a:lnTo>
                  <a:lnTo>
                    <a:pt x="3118942" y="749300"/>
                  </a:lnTo>
                  <a:lnTo>
                    <a:pt x="3115932" y="749058"/>
                  </a:lnTo>
                  <a:lnTo>
                    <a:pt x="3117024" y="748030"/>
                  </a:lnTo>
                  <a:lnTo>
                    <a:pt x="3122472" y="749300"/>
                  </a:lnTo>
                  <a:lnTo>
                    <a:pt x="3127946" y="749300"/>
                  </a:lnTo>
                  <a:lnTo>
                    <a:pt x="3140862" y="750570"/>
                  </a:lnTo>
                  <a:lnTo>
                    <a:pt x="3142894" y="748030"/>
                  </a:lnTo>
                  <a:lnTo>
                    <a:pt x="3148673" y="747001"/>
                  </a:lnTo>
                  <a:lnTo>
                    <a:pt x="3149104" y="748030"/>
                  </a:lnTo>
                  <a:lnTo>
                    <a:pt x="3151708" y="748030"/>
                  </a:lnTo>
                  <a:lnTo>
                    <a:pt x="3149015" y="746937"/>
                  </a:lnTo>
                  <a:lnTo>
                    <a:pt x="3150057" y="746760"/>
                  </a:lnTo>
                  <a:lnTo>
                    <a:pt x="3151962" y="746760"/>
                  </a:lnTo>
                  <a:lnTo>
                    <a:pt x="3152521" y="748030"/>
                  </a:lnTo>
                  <a:lnTo>
                    <a:pt x="3152343" y="748030"/>
                  </a:lnTo>
                  <a:lnTo>
                    <a:pt x="3157499" y="749300"/>
                  </a:lnTo>
                  <a:lnTo>
                    <a:pt x="3166287" y="749300"/>
                  </a:lnTo>
                  <a:lnTo>
                    <a:pt x="3165183" y="748030"/>
                  </a:lnTo>
                  <a:lnTo>
                    <a:pt x="3177514" y="748030"/>
                  </a:lnTo>
                  <a:lnTo>
                    <a:pt x="3179991" y="749300"/>
                  </a:lnTo>
                  <a:lnTo>
                    <a:pt x="3182632" y="749300"/>
                  </a:lnTo>
                  <a:lnTo>
                    <a:pt x="3184207" y="748030"/>
                  </a:lnTo>
                  <a:lnTo>
                    <a:pt x="3186290" y="748030"/>
                  </a:lnTo>
                  <a:lnTo>
                    <a:pt x="3189694" y="746760"/>
                  </a:lnTo>
                  <a:lnTo>
                    <a:pt x="3194050" y="746760"/>
                  </a:lnTo>
                  <a:lnTo>
                    <a:pt x="3193897" y="748030"/>
                  </a:lnTo>
                  <a:lnTo>
                    <a:pt x="3191916" y="748030"/>
                  </a:lnTo>
                  <a:lnTo>
                    <a:pt x="3193592" y="749300"/>
                  </a:lnTo>
                  <a:lnTo>
                    <a:pt x="3196742" y="746760"/>
                  </a:lnTo>
                  <a:lnTo>
                    <a:pt x="3198812" y="746760"/>
                  </a:lnTo>
                  <a:lnTo>
                    <a:pt x="3200895" y="748030"/>
                  </a:lnTo>
                  <a:lnTo>
                    <a:pt x="3214255" y="748030"/>
                  </a:lnTo>
                  <a:lnTo>
                    <a:pt x="3215055" y="746760"/>
                  </a:lnTo>
                  <a:lnTo>
                    <a:pt x="3224504" y="748030"/>
                  </a:lnTo>
                  <a:lnTo>
                    <a:pt x="3225012" y="748030"/>
                  </a:lnTo>
                  <a:lnTo>
                    <a:pt x="3225685" y="750112"/>
                  </a:lnTo>
                  <a:lnTo>
                    <a:pt x="3227971" y="749300"/>
                  </a:lnTo>
                  <a:lnTo>
                    <a:pt x="3225660" y="748030"/>
                  </a:lnTo>
                  <a:lnTo>
                    <a:pt x="3231057" y="748030"/>
                  </a:lnTo>
                  <a:lnTo>
                    <a:pt x="3227971" y="749300"/>
                  </a:lnTo>
                  <a:lnTo>
                    <a:pt x="3238208" y="749300"/>
                  </a:lnTo>
                  <a:lnTo>
                    <a:pt x="3233737" y="750570"/>
                  </a:lnTo>
                  <a:lnTo>
                    <a:pt x="3236836" y="751840"/>
                  </a:lnTo>
                  <a:lnTo>
                    <a:pt x="3245662" y="751840"/>
                  </a:lnTo>
                  <a:lnTo>
                    <a:pt x="3250514" y="750570"/>
                  </a:lnTo>
                  <a:lnTo>
                    <a:pt x="3245243" y="750570"/>
                  </a:lnTo>
                  <a:lnTo>
                    <a:pt x="3245548" y="749300"/>
                  </a:lnTo>
                  <a:lnTo>
                    <a:pt x="3259188" y="749300"/>
                  </a:lnTo>
                  <a:lnTo>
                    <a:pt x="3259975" y="745490"/>
                  </a:lnTo>
                  <a:lnTo>
                    <a:pt x="3269983" y="746760"/>
                  </a:lnTo>
                  <a:lnTo>
                    <a:pt x="3267392" y="745490"/>
                  </a:lnTo>
                  <a:lnTo>
                    <a:pt x="3272917" y="745490"/>
                  </a:lnTo>
                  <a:lnTo>
                    <a:pt x="3276536" y="744220"/>
                  </a:lnTo>
                  <a:lnTo>
                    <a:pt x="3274834" y="745490"/>
                  </a:lnTo>
                  <a:lnTo>
                    <a:pt x="3283699" y="748030"/>
                  </a:lnTo>
                  <a:lnTo>
                    <a:pt x="3293948" y="748030"/>
                  </a:lnTo>
                  <a:lnTo>
                    <a:pt x="3294799" y="746760"/>
                  </a:lnTo>
                  <a:lnTo>
                    <a:pt x="3288182" y="746760"/>
                  </a:lnTo>
                  <a:lnTo>
                    <a:pt x="3289833" y="745490"/>
                  </a:lnTo>
                  <a:lnTo>
                    <a:pt x="3296640" y="744220"/>
                  </a:lnTo>
                  <a:lnTo>
                    <a:pt x="3297021" y="745172"/>
                  </a:lnTo>
                  <a:lnTo>
                    <a:pt x="3301619" y="744220"/>
                  </a:lnTo>
                  <a:lnTo>
                    <a:pt x="3306902" y="746760"/>
                  </a:lnTo>
                  <a:lnTo>
                    <a:pt x="3308642" y="745490"/>
                  </a:lnTo>
                  <a:lnTo>
                    <a:pt x="3312693" y="746315"/>
                  </a:lnTo>
                  <a:lnTo>
                    <a:pt x="3313239" y="745490"/>
                  </a:lnTo>
                  <a:lnTo>
                    <a:pt x="3321481" y="745490"/>
                  </a:lnTo>
                  <a:lnTo>
                    <a:pt x="3328454" y="744220"/>
                  </a:lnTo>
                  <a:lnTo>
                    <a:pt x="3332505" y="745020"/>
                  </a:lnTo>
                  <a:lnTo>
                    <a:pt x="3330562" y="744220"/>
                  </a:lnTo>
                  <a:lnTo>
                    <a:pt x="3336061" y="742950"/>
                  </a:lnTo>
                  <a:lnTo>
                    <a:pt x="3336036" y="745490"/>
                  </a:lnTo>
                  <a:lnTo>
                    <a:pt x="3347580" y="744220"/>
                  </a:lnTo>
                  <a:lnTo>
                    <a:pt x="3347440" y="745490"/>
                  </a:lnTo>
                  <a:lnTo>
                    <a:pt x="3353600" y="745490"/>
                  </a:lnTo>
                  <a:lnTo>
                    <a:pt x="3353854" y="744220"/>
                  </a:lnTo>
                  <a:lnTo>
                    <a:pt x="3353498" y="746760"/>
                  </a:lnTo>
                  <a:lnTo>
                    <a:pt x="3353981" y="744220"/>
                  </a:lnTo>
                  <a:lnTo>
                    <a:pt x="3368256" y="744220"/>
                  </a:lnTo>
                  <a:lnTo>
                    <a:pt x="3366884" y="746760"/>
                  </a:lnTo>
                  <a:lnTo>
                    <a:pt x="3372332" y="744220"/>
                  </a:lnTo>
                  <a:lnTo>
                    <a:pt x="3375050" y="742950"/>
                  </a:lnTo>
                  <a:lnTo>
                    <a:pt x="3377819" y="745490"/>
                  </a:lnTo>
                  <a:lnTo>
                    <a:pt x="3378962" y="744220"/>
                  </a:lnTo>
                  <a:lnTo>
                    <a:pt x="3388791" y="745490"/>
                  </a:lnTo>
                  <a:lnTo>
                    <a:pt x="3389338" y="744220"/>
                  </a:lnTo>
                  <a:lnTo>
                    <a:pt x="3389871" y="742950"/>
                  </a:lnTo>
                  <a:lnTo>
                    <a:pt x="3394633" y="742950"/>
                  </a:lnTo>
                  <a:lnTo>
                    <a:pt x="3394176" y="745490"/>
                  </a:lnTo>
                  <a:lnTo>
                    <a:pt x="3408946" y="745490"/>
                  </a:lnTo>
                  <a:lnTo>
                    <a:pt x="3414255" y="746760"/>
                  </a:lnTo>
                  <a:lnTo>
                    <a:pt x="3419195" y="744220"/>
                  </a:lnTo>
                  <a:lnTo>
                    <a:pt x="3421024" y="745490"/>
                  </a:lnTo>
                  <a:lnTo>
                    <a:pt x="3425926" y="745490"/>
                  </a:lnTo>
                  <a:lnTo>
                    <a:pt x="3423386" y="744220"/>
                  </a:lnTo>
                  <a:lnTo>
                    <a:pt x="3426053" y="744220"/>
                  </a:lnTo>
                  <a:lnTo>
                    <a:pt x="3426079" y="744029"/>
                  </a:lnTo>
                  <a:lnTo>
                    <a:pt x="3429076" y="743966"/>
                  </a:lnTo>
                  <a:lnTo>
                    <a:pt x="3429800" y="744220"/>
                  </a:lnTo>
                  <a:lnTo>
                    <a:pt x="3435172" y="742950"/>
                  </a:lnTo>
                  <a:lnTo>
                    <a:pt x="3436404" y="742950"/>
                  </a:lnTo>
                  <a:lnTo>
                    <a:pt x="3436074" y="744220"/>
                  </a:lnTo>
                  <a:lnTo>
                    <a:pt x="3437572" y="744220"/>
                  </a:lnTo>
                  <a:lnTo>
                    <a:pt x="3436531" y="745375"/>
                  </a:lnTo>
                  <a:lnTo>
                    <a:pt x="3447516" y="742950"/>
                  </a:lnTo>
                  <a:lnTo>
                    <a:pt x="3440315" y="741680"/>
                  </a:lnTo>
                  <a:lnTo>
                    <a:pt x="3439833" y="741680"/>
                  </a:lnTo>
                  <a:lnTo>
                    <a:pt x="3444036" y="740410"/>
                  </a:lnTo>
                  <a:lnTo>
                    <a:pt x="3446665" y="740410"/>
                  </a:lnTo>
                  <a:lnTo>
                    <a:pt x="3448240" y="742950"/>
                  </a:lnTo>
                  <a:lnTo>
                    <a:pt x="3451402" y="740410"/>
                  </a:lnTo>
                  <a:lnTo>
                    <a:pt x="3455517" y="740410"/>
                  </a:lnTo>
                  <a:lnTo>
                    <a:pt x="3457257" y="741680"/>
                  </a:lnTo>
                  <a:lnTo>
                    <a:pt x="3452977" y="745490"/>
                  </a:lnTo>
                  <a:lnTo>
                    <a:pt x="3454857" y="745490"/>
                  </a:lnTo>
                  <a:lnTo>
                    <a:pt x="3452469" y="746760"/>
                  </a:lnTo>
                  <a:lnTo>
                    <a:pt x="3461435" y="746760"/>
                  </a:lnTo>
                  <a:lnTo>
                    <a:pt x="3461029" y="748030"/>
                  </a:lnTo>
                  <a:lnTo>
                    <a:pt x="3464420" y="748030"/>
                  </a:lnTo>
                  <a:lnTo>
                    <a:pt x="3464636" y="746760"/>
                  </a:lnTo>
                  <a:lnTo>
                    <a:pt x="3464115" y="746760"/>
                  </a:lnTo>
                  <a:lnTo>
                    <a:pt x="3466935" y="745680"/>
                  </a:lnTo>
                  <a:lnTo>
                    <a:pt x="3466960" y="746328"/>
                  </a:lnTo>
                  <a:lnTo>
                    <a:pt x="3469716" y="746264"/>
                  </a:lnTo>
                  <a:lnTo>
                    <a:pt x="3473602" y="746887"/>
                  </a:lnTo>
                  <a:lnTo>
                    <a:pt x="3474859" y="745947"/>
                  </a:lnTo>
                  <a:lnTo>
                    <a:pt x="3472243" y="746594"/>
                  </a:lnTo>
                  <a:lnTo>
                    <a:pt x="3466998" y="745642"/>
                  </a:lnTo>
                  <a:lnTo>
                    <a:pt x="3470681" y="744220"/>
                  </a:lnTo>
                  <a:lnTo>
                    <a:pt x="3471799" y="745490"/>
                  </a:lnTo>
                  <a:lnTo>
                    <a:pt x="3470745" y="744220"/>
                  </a:lnTo>
                  <a:lnTo>
                    <a:pt x="3474694" y="744220"/>
                  </a:lnTo>
                  <a:lnTo>
                    <a:pt x="3479114" y="742950"/>
                  </a:lnTo>
                  <a:lnTo>
                    <a:pt x="3485438" y="742950"/>
                  </a:lnTo>
                  <a:lnTo>
                    <a:pt x="3479723" y="744220"/>
                  </a:lnTo>
                  <a:lnTo>
                    <a:pt x="3484283" y="744220"/>
                  </a:lnTo>
                  <a:lnTo>
                    <a:pt x="3488982" y="745134"/>
                  </a:lnTo>
                  <a:lnTo>
                    <a:pt x="3489668" y="744220"/>
                  </a:lnTo>
                  <a:lnTo>
                    <a:pt x="3490544" y="744220"/>
                  </a:lnTo>
                  <a:lnTo>
                    <a:pt x="3492982" y="745490"/>
                  </a:lnTo>
                  <a:lnTo>
                    <a:pt x="3493439" y="745490"/>
                  </a:lnTo>
                  <a:lnTo>
                    <a:pt x="3498621" y="746760"/>
                  </a:lnTo>
                  <a:lnTo>
                    <a:pt x="3499510" y="745490"/>
                  </a:lnTo>
                  <a:lnTo>
                    <a:pt x="3503892" y="745490"/>
                  </a:lnTo>
                  <a:lnTo>
                    <a:pt x="3504234" y="745553"/>
                  </a:lnTo>
                  <a:lnTo>
                    <a:pt x="3511956" y="745490"/>
                  </a:lnTo>
                  <a:lnTo>
                    <a:pt x="3517671" y="744220"/>
                  </a:lnTo>
                  <a:lnTo>
                    <a:pt x="3520097" y="745490"/>
                  </a:lnTo>
                  <a:lnTo>
                    <a:pt x="3520554" y="745490"/>
                  </a:lnTo>
                  <a:lnTo>
                    <a:pt x="3521011" y="745680"/>
                  </a:lnTo>
                  <a:lnTo>
                    <a:pt x="3522586" y="745832"/>
                  </a:lnTo>
                  <a:lnTo>
                    <a:pt x="3521557" y="745490"/>
                  </a:lnTo>
                  <a:lnTo>
                    <a:pt x="3525545" y="745490"/>
                  </a:lnTo>
                  <a:lnTo>
                    <a:pt x="3525355" y="746760"/>
                  </a:lnTo>
                  <a:lnTo>
                    <a:pt x="3531438" y="746760"/>
                  </a:lnTo>
                  <a:lnTo>
                    <a:pt x="3530981" y="745490"/>
                  </a:lnTo>
                  <a:lnTo>
                    <a:pt x="3536454" y="745490"/>
                  </a:lnTo>
                  <a:lnTo>
                    <a:pt x="3534816" y="746760"/>
                  </a:lnTo>
                  <a:lnTo>
                    <a:pt x="3539452" y="746760"/>
                  </a:lnTo>
                  <a:lnTo>
                    <a:pt x="3547580" y="748030"/>
                  </a:lnTo>
                  <a:lnTo>
                    <a:pt x="3550704" y="749300"/>
                  </a:lnTo>
                  <a:lnTo>
                    <a:pt x="3554946" y="748436"/>
                  </a:lnTo>
                  <a:lnTo>
                    <a:pt x="3558705" y="749300"/>
                  </a:lnTo>
                  <a:lnTo>
                    <a:pt x="3566604" y="750570"/>
                  </a:lnTo>
                  <a:lnTo>
                    <a:pt x="3583749" y="750570"/>
                  </a:lnTo>
                  <a:lnTo>
                    <a:pt x="3581209" y="749300"/>
                  </a:lnTo>
                  <a:lnTo>
                    <a:pt x="3586530" y="750570"/>
                  </a:lnTo>
                  <a:lnTo>
                    <a:pt x="3588016" y="749655"/>
                  </a:lnTo>
                  <a:lnTo>
                    <a:pt x="3598024" y="751840"/>
                  </a:lnTo>
                  <a:lnTo>
                    <a:pt x="3594531" y="751840"/>
                  </a:lnTo>
                  <a:lnTo>
                    <a:pt x="3598087" y="753110"/>
                  </a:lnTo>
                  <a:lnTo>
                    <a:pt x="3585502" y="751840"/>
                  </a:lnTo>
                  <a:lnTo>
                    <a:pt x="3590912" y="754380"/>
                  </a:lnTo>
                  <a:lnTo>
                    <a:pt x="3596957" y="754380"/>
                  </a:lnTo>
                  <a:lnTo>
                    <a:pt x="3601224" y="753110"/>
                  </a:lnTo>
                  <a:lnTo>
                    <a:pt x="3608209" y="754380"/>
                  </a:lnTo>
                  <a:lnTo>
                    <a:pt x="3605644" y="755650"/>
                  </a:lnTo>
                  <a:lnTo>
                    <a:pt x="3613734" y="754380"/>
                  </a:lnTo>
                  <a:lnTo>
                    <a:pt x="3611753" y="755650"/>
                  </a:lnTo>
                  <a:lnTo>
                    <a:pt x="3610216" y="756920"/>
                  </a:lnTo>
                  <a:lnTo>
                    <a:pt x="3615283" y="756920"/>
                  </a:lnTo>
                  <a:lnTo>
                    <a:pt x="3615690" y="755650"/>
                  </a:lnTo>
                  <a:lnTo>
                    <a:pt x="3626015" y="755650"/>
                  </a:lnTo>
                  <a:lnTo>
                    <a:pt x="3626624" y="755650"/>
                  </a:lnTo>
                  <a:lnTo>
                    <a:pt x="3626307" y="755865"/>
                  </a:lnTo>
                  <a:lnTo>
                    <a:pt x="3629317" y="758190"/>
                  </a:lnTo>
                  <a:lnTo>
                    <a:pt x="3637940" y="758190"/>
                  </a:lnTo>
                  <a:lnTo>
                    <a:pt x="3640251" y="756920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6">
              <a:extLst>
                <a:ext uri="{FF2B5EF4-FFF2-40B4-BE49-F238E27FC236}">
                  <a16:creationId xmlns:a16="http://schemas.microsoft.com/office/drawing/2014/main" id="{6BFE8AE2-9B71-434D-A4FD-6C6739D67C0C}"/>
                </a:ext>
              </a:extLst>
            </p:cNvPr>
            <p:cNvSpPr/>
            <p:nvPr/>
          </p:nvSpPr>
          <p:spPr>
            <a:xfrm>
              <a:off x="1141539" y="2349232"/>
              <a:ext cx="1771014" cy="2202815"/>
            </a:xfrm>
            <a:custGeom>
              <a:avLst/>
              <a:gdLst/>
              <a:ahLst/>
              <a:cxnLst/>
              <a:rect l="l" t="t" r="r" b="b"/>
              <a:pathLst>
                <a:path w="1771014" h="2202815">
                  <a:moveTo>
                    <a:pt x="647" y="1767014"/>
                  </a:moveTo>
                  <a:lnTo>
                    <a:pt x="508" y="1765757"/>
                  </a:lnTo>
                  <a:lnTo>
                    <a:pt x="317" y="1764538"/>
                  </a:lnTo>
                  <a:lnTo>
                    <a:pt x="0" y="1763496"/>
                  </a:lnTo>
                  <a:lnTo>
                    <a:pt x="190" y="1765427"/>
                  </a:lnTo>
                  <a:lnTo>
                    <a:pt x="419" y="1766379"/>
                  </a:lnTo>
                  <a:lnTo>
                    <a:pt x="647" y="1767014"/>
                  </a:lnTo>
                  <a:close/>
                </a:path>
                <a:path w="1771014" h="2202815">
                  <a:moveTo>
                    <a:pt x="31292" y="1971497"/>
                  </a:moveTo>
                  <a:lnTo>
                    <a:pt x="31165" y="1971001"/>
                  </a:lnTo>
                  <a:lnTo>
                    <a:pt x="29984" y="1967484"/>
                  </a:lnTo>
                  <a:lnTo>
                    <a:pt x="30632" y="1969706"/>
                  </a:lnTo>
                  <a:lnTo>
                    <a:pt x="31292" y="1971497"/>
                  </a:lnTo>
                  <a:close/>
                </a:path>
                <a:path w="1771014" h="2202815">
                  <a:moveTo>
                    <a:pt x="48094" y="2042566"/>
                  </a:moveTo>
                  <a:lnTo>
                    <a:pt x="47663" y="2041042"/>
                  </a:lnTo>
                  <a:lnTo>
                    <a:pt x="47218" y="2040128"/>
                  </a:lnTo>
                  <a:lnTo>
                    <a:pt x="46723" y="2040978"/>
                  </a:lnTo>
                  <a:lnTo>
                    <a:pt x="47472" y="2042160"/>
                  </a:lnTo>
                  <a:lnTo>
                    <a:pt x="47879" y="2042579"/>
                  </a:lnTo>
                  <a:lnTo>
                    <a:pt x="48094" y="2042566"/>
                  </a:lnTo>
                  <a:close/>
                </a:path>
                <a:path w="1771014" h="2202815">
                  <a:moveTo>
                    <a:pt x="75133" y="2133447"/>
                  </a:moveTo>
                  <a:lnTo>
                    <a:pt x="74955" y="2132838"/>
                  </a:lnTo>
                  <a:lnTo>
                    <a:pt x="74206" y="2131631"/>
                  </a:lnTo>
                  <a:lnTo>
                    <a:pt x="75133" y="2133447"/>
                  </a:lnTo>
                  <a:close/>
                </a:path>
                <a:path w="1771014" h="2202815">
                  <a:moveTo>
                    <a:pt x="84124" y="2152243"/>
                  </a:moveTo>
                  <a:lnTo>
                    <a:pt x="82486" y="2147798"/>
                  </a:lnTo>
                  <a:lnTo>
                    <a:pt x="82346" y="2147760"/>
                  </a:lnTo>
                  <a:lnTo>
                    <a:pt x="84124" y="2152243"/>
                  </a:lnTo>
                  <a:close/>
                </a:path>
                <a:path w="1771014" h="2202815">
                  <a:moveTo>
                    <a:pt x="87350" y="2159292"/>
                  </a:moveTo>
                  <a:lnTo>
                    <a:pt x="87020" y="2158428"/>
                  </a:lnTo>
                  <a:lnTo>
                    <a:pt x="86537" y="2157336"/>
                  </a:lnTo>
                  <a:lnTo>
                    <a:pt x="85788" y="2155787"/>
                  </a:lnTo>
                  <a:lnTo>
                    <a:pt x="86347" y="2157361"/>
                  </a:lnTo>
                  <a:lnTo>
                    <a:pt x="86880" y="2158441"/>
                  </a:lnTo>
                  <a:lnTo>
                    <a:pt x="87350" y="2159292"/>
                  </a:lnTo>
                  <a:close/>
                </a:path>
                <a:path w="1771014" h="2202815">
                  <a:moveTo>
                    <a:pt x="94742" y="2183053"/>
                  </a:moveTo>
                  <a:lnTo>
                    <a:pt x="94094" y="2181314"/>
                  </a:lnTo>
                  <a:lnTo>
                    <a:pt x="93243" y="2178977"/>
                  </a:lnTo>
                  <a:lnTo>
                    <a:pt x="92671" y="2177440"/>
                  </a:lnTo>
                  <a:lnTo>
                    <a:pt x="93256" y="2179751"/>
                  </a:lnTo>
                  <a:lnTo>
                    <a:pt x="93941" y="2181491"/>
                  </a:lnTo>
                  <a:lnTo>
                    <a:pt x="94742" y="2183053"/>
                  </a:lnTo>
                  <a:close/>
                </a:path>
                <a:path w="1771014" h="2202815">
                  <a:moveTo>
                    <a:pt x="102374" y="2202091"/>
                  </a:moveTo>
                  <a:lnTo>
                    <a:pt x="101993" y="2201278"/>
                  </a:lnTo>
                  <a:lnTo>
                    <a:pt x="101612" y="2200541"/>
                  </a:lnTo>
                  <a:lnTo>
                    <a:pt x="101231" y="2199995"/>
                  </a:lnTo>
                  <a:lnTo>
                    <a:pt x="101815" y="2201494"/>
                  </a:lnTo>
                  <a:lnTo>
                    <a:pt x="102196" y="2202510"/>
                  </a:lnTo>
                  <a:lnTo>
                    <a:pt x="102235" y="2202218"/>
                  </a:lnTo>
                  <a:lnTo>
                    <a:pt x="102374" y="2202091"/>
                  </a:lnTo>
                  <a:close/>
                </a:path>
                <a:path w="1771014" h="2202815">
                  <a:moveTo>
                    <a:pt x="1387195" y="483870"/>
                  </a:moveTo>
                  <a:lnTo>
                    <a:pt x="1386547" y="482231"/>
                  </a:lnTo>
                  <a:lnTo>
                    <a:pt x="1386497" y="483870"/>
                  </a:lnTo>
                  <a:lnTo>
                    <a:pt x="1386992" y="484517"/>
                  </a:lnTo>
                  <a:lnTo>
                    <a:pt x="1387195" y="483870"/>
                  </a:lnTo>
                  <a:close/>
                </a:path>
                <a:path w="1771014" h="2202815">
                  <a:moveTo>
                    <a:pt x="1387475" y="485140"/>
                  </a:moveTo>
                  <a:lnTo>
                    <a:pt x="1386992" y="484517"/>
                  </a:lnTo>
                  <a:lnTo>
                    <a:pt x="1386395" y="486410"/>
                  </a:lnTo>
                  <a:lnTo>
                    <a:pt x="1387475" y="485140"/>
                  </a:lnTo>
                  <a:close/>
                </a:path>
                <a:path w="1771014" h="2202815">
                  <a:moveTo>
                    <a:pt x="1390027" y="535940"/>
                  </a:moveTo>
                  <a:lnTo>
                    <a:pt x="1390015" y="530009"/>
                  </a:lnTo>
                  <a:lnTo>
                    <a:pt x="1388605" y="528320"/>
                  </a:lnTo>
                  <a:lnTo>
                    <a:pt x="1390027" y="535940"/>
                  </a:lnTo>
                  <a:close/>
                </a:path>
                <a:path w="1771014" h="2202815">
                  <a:moveTo>
                    <a:pt x="1390713" y="530860"/>
                  </a:moveTo>
                  <a:lnTo>
                    <a:pt x="1390015" y="528154"/>
                  </a:lnTo>
                  <a:lnTo>
                    <a:pt x="1390015" y="530009"/>
                  </a:lnTo>
                  <a:lnTo>
                    <a:pt x="1390713" y="530860"/>
                  </a:lnTo>
                  <a:close/>
                </a:path>
                <a:path w="1771014" h="2202815">
                  <a:moveTo>
                    <a:pt x="1390929" y="537057"/>
                  </a:moveTo>
                  <a:lnTo>
                    <a:pt x="1390573" y="534670"/>
                  </a:lnTo>
                  <a:lnTo>
                    <a:pt x="1390904" y="537210"/>
                  </a:lnTo>
                  <a:lnTo>
                    <a:pt x="1390929" y="537057"/>
                  </a:lnTo>
                  <a:close/>
                </a:path>
                <a:path w="1771014" h="2202815">
                  <a:moveTo>
                    <a:pt x="1398955" y="591820"/>
                  </a:moveTo>
                  <a:lnTo>
                    <a:pt x="1398828" y="590143"/>
                  </a:lnTo>
                  <a:lnTo>
                    <a:pt x="1398587" y="590550"/>
                  </a:lnTo>
                  <a:lnTo>
                    <a:pt x="1398676" y="591820"/>
                  </a:lnTo>
                  <a:lnTo>
                    <a:pt x="1398955" y="591820"/>
                  </a:lnTo>
                  <a:close/>
                </a:path>
                <a:path w="1771014" h="2202815">
                  <a:moveTo>
                    <a:pt x="1399070" y="589711"/>
                  </a:moveTo>
                  <a:lnTo>
                    <a:pt x="1398752" y="589280"/>
                  </a:lnTo>
                  <a:lnTo>
                    <a:pt x="1398828" y="590143"/>
                  </a:lnTo>
                  <a:lnTo>
                    <a:pt x="1399070" y="589711"/>
                  </a:lnTo>
                  <a:close/>
                </a:path>
                <a:path w="1771014" h="2202815">
                  <a:moveTo>
                    <a:pt x="1402372" y="609092"/>
                  </a:moveTo>
                  <a:lnTo>
                    <a:pt x="1402003" y="608330"/>
                  </a:lnTo>
                  <a:lnTo>
                    <a:pt x="1402245" y="609600"/>
                  </a:lnTo>
                  <a:lnTo>
                    <a:pt x="1402372" y="609092"/>
                  </a:lnTo>
                  <a:close/>
                </a:path>
                <a:path w="1771014" h="2202815">
                  <a:moveTo>
                    <a:pt x="1419491" y="542290"/>
                  </a:moveTo>
                  <a:lnTo>
                    <a:pt x="1418704" y="541020"/>
                  </a:lnTo>
                  <a:lnTo>
                    <a:pt x="1418856" y="544588"/>
                  </a:lnTo>
                  <a:lnTo>
                    <a:pt x="1418945" y="543560"/>
                  </a:lnTo>
                  <a:lnTo>
                    <a:pt x="1419491" y="542290"/>
                  </a:lnTo>
                  <a:close/>
                </a:path>
                <a:path w="1771014" h="2202815">
                  <a:moveTo>
                    <a:pt x="1420025" y="279501"/>
                  </a:moveTo>
                  <a:lnTo>
                    <a:pt x="1418577" y="283210"/>
                  </a:lnTo>
                  <a:lnTo>
                    <a:pt x="1420025" y="279501"/>
                  </a:lnTo>
                  <a:close/>
                </a:path>
                <a:path w="1771014" h="2202815">
                  <a:moveTo>
                    <a:pt x="1423708" y="365798"/>
                  </a:moveTo>
                  <a:lnTo>
                    <a:pt x="1423708" y="366026"/>
                  </a:lnTo>
                  <a:lnTo>
                    <a:pt x="1423708" y="365798"/>
                  </a:lnTo>
                  <a:close/>
                </a:path>
                <a:path w="1771014" h="2202815">
                  <a:moveTo>
                    <a:pt x="1424012" y="573747"/>
                  </a:moveTo>
                  <a:lnTo>
                    <a:pt x="1423847" y="573392"/>
                  </a:lnTo>
                  <a:lnTo>
                    <a:pt x="1423644" y="573405"/>
                  </a:lnTo>
                  <a:lnTo>
                    <a:pt x="1424012" y="573747"/>
                  </a:lnTo>
                  <a:close/>
                </a:path>
                <a:path w="1771014" h="2202815">
                  <a:moveTo>
                    <a:pt x="1427162" y="692518"/>
                  </a:moveTo>
                  <a:lnTo>
                    <a:pt x="1426260" y="689610"/>
                  </a:lnTo>
                  <a:lnTo>
                    <a:pt x="1426654" y="692150"/>
                  </a:lnTo>
                  <a:lnTo>
                    <a:pt x="1427162" y="692518"/>
                  </a:lnTo>
                  <a:close/>
                </a:path>
                <a:path w="1771014" h="2202815">
                  <a:moveTo>
                    <a:pt x="1427708" y="590550"/>
                  </a:moveTo>
                  <a:lnTo>
                    <a:pt x="1427251" y="589280"/>
                  </a:lnTo>
                  <a:lnTo>
                    <a:pt x="1427238" y="590143"/>
                  </a:lnTo>
                  <a:lnTo>
                    <a:pt x="1427708" y="590550"/>
                  </a:lnTo>
                  <a:close/>
                </a:path>
                <a:path w="1771014" h="2202815">
                  <a:moveTo>
                    <a:pt x="1427822" y="694690"/>
                  </a:moveTo>
                  <a:lnTo>
                    <a:pt x="1427784" y="692988"/>
                  </a:lnTo>
                  <a:lnTo>
                    <a:pt x="1427162" y="692518"/>
                  </a:lnTo>
                  <a:lnTo>
                    <a:pt x="1427822" y="694690"/>
                  </a:lnTo>
                  <a:close/>
                </a:path>
                <a:path w="1771014" h="2202815">
                  <a:moveTo>
                    <a:pt x="1450479" y="746760"/>
                  </a:moveTo>
                  <a:lnTo>
                    <a:pt x="1449730" y="745490"/>
                  </a:lnTo>
                  <a:lnTo>
                    <a:pt x="1449476" y="744994"/>
                  </a:lnTo>
                  <a:lnTo>
                    <a:pt x="1449666" y="746760"/>
                  </a:lnTo>
                  <a:lnTo>
                    <a:pt x="1450479" y="746760"/>
                  </a:lnTo>
                  <a:close/>
                </a:path>
                <a:path w="1771014" h="2202815">
                  <a:moveTo>
                    <a:pt x="1465910" y="775970"/>
                  </a:moveTo>
                  <a:lnTo>
                    <a:pt x="1464335" y="772160"/>
                  </a:lnTo>
                  <a:lnTo>
                    <a:pt x="1465681" y="775970"/>
                  </a:lnTo>
                  <a:lnTo>
                    <a:pt x="1465910" y="775970"/>
                  </a:lnTo>
                  <a:close/>
                </a:path>
                <a:path w="1771014" h="2202815">
                  <a:moveTo>
                    <a:pt x="1467269" y="778751"/>
                  </a:moveTo>
                  <a:close/>
                </a:path>
                <a:path w="1771014" h="2202815">
                  <a:moveTo>
                    <a:pt x="1472895" y="228600"/>
                  </a:moveTo>
                  <a:lnTo>
                    <a:pt x="1472425" y="227330"/>
                  </a:lnTo>
                  <a:lnTo>
                    <a:pt x="1471980" y="227863"/>
                  </a:lnTo>
                  <a:lnTo>
                    <a:pt x="1472895" y="228600"/>
                  </a:lnTo>
                  <a:close/>
                </a:path>
                <a:path w="1771014" h="2202815">
                  <a:moveTo>
                    <a:pt x="1472920" y="793051"/>
                  </a:moveTo>
                  <a:lnTo>
                    <a:pt x="1472323" y="791210"/>
                  </a:lnTo>
                  <a:lnTo>
                    <a:pt x="1471853" y="789940"/>
                  </a:lnTo>
                  <a:lnTo>
                    <a:pt x="1471726" y="792480"/>
                  </a:lnTo>
                  <a:lnTo>
                    <a:pt x="1472920" y="793051"/>
                  </a:lnTo>
                  <a:close/>
                </a:path>
                <a:path w="1771014" h="2202815">
                  <a:moveTo>
                    <a:pt x="1473352" y="793254"/>
                  </a:moveTo>
                  <a:lnTo>
                    <a:pt x="1472920" y="793051"/>
                  </a:lnTo>
                  <a:lnTo>
                    <a:pt x="1473136" y="793750"/>
                  </a:lnTo>
                  <a:lnTo>
                    <a:pt x="1473352" y="793254"/>
                  </a:lnTo>
                  <a:close/>
                </a:path>
                <a:path w="1771014" h="2202815">
                  <a:moveTo>
                    <a:pt x="1480439" y="803236"/>
                  </a:moveTo>
                  <a:lnTo>
                    <a:pt x="1480223" y="803021"/>
                  </a:lnTo>
                  <a:lnTo>
                    <a:pt x="1480019" y="802792"/>
                  </a:lnTo>
                  <a:lnTo>
                    <a:pt x="1479791" y="802627"/>
                  </a:lnTo>
                  <a:lnTo>
                    <a:pt x="1480083" y="803109"/>
                  </a:lnTo>
                  <a:lnTo>
                    <a:pt x="1480286" y="803224"/>
                  </a:lnTo>
                  <a:lnTo>
                    <a:pt x="1480439" y="803236"/>
                  </a:lnTo>
                  <a:close/>
                </a:path>
                <a:path w="1771014" h="2202815">
                  <a:moveTo>
                    <a:pt x="1485582" y="762000"/>
                  </a:moveTo>
                  <a:lnTo>
                    <a:pt x="1484655" y="760730"/>
                  </a:lnTo>
                  <a:lnTo>
                    <a:pt x="1484896" y="761314"/>
                  </a:lnTo>
                  <a:lnTo>
                    <a:pt x="1485582" y="762000"/>
                  </a:lnTo>
                  <a:close/>
                </a:path>
                <a:path w="1771014" h="2202815">
                  <a:moveTo>
                    <a:pt x="1486700" y="816610"/>
                  </a:moveTo>
                  <a:lnTo>
                    <a:pt x="1486204" y="815543"/>
                  </a:lnTo>
                  <a:lnTo>
                    <a:pt x="1486001" y="815340"/>
                  </a:lnTo>
                  <a:lnTo>
                    <a:pt x="1486700" y="816610"/>
                  </a:lnTo>
                  <a:close/>
                </a:path>
                <a:path w="1771014" h="2202815">
                  <a:moveTo>
                    <a:pt x="1487284" y="766356"/>
                  </a:moveTo>
                  <a:lnTo>
                    <a:pt x="1487030" y="765784"/>
                  </a:lnTo>
                  <a:lnTo>
                    <a:pt x="1486903" y="765378"/>
                  </a:lnTo>
                  <a:lnTo>
                    <a:pt x="1486687" y="765086"/>
                  </a:lnTo>
                  <a:lnTo>
                    <a:pt x="1487284" y="766356"/>
                  </a:lnTo>
                  <a:close/>
                </a:path>
                <a:path w="1771014" h="2202815">
                  <a:moveTo>
                    <a:pt x="1488173" y="146050"/>
                  </a:moveTo>
                  <a:lnTo>
                    <a:pt x="1488160" y="144780"/>
                  </a:lnTo>
                  <a:lnTo>
                    <a:pt x="1488147" y="143510"/>
                  </a:lnTo>
                  <a:lnTo>
                    <a:pt x="1486141" y="147320"/>
                  </a:lnTo>
                  <a:lnTo>
                    <a:pt x="1486877" y="146050"/>
                  </a:lnTo>
                  <a:lnTo>
                    <a:pt x="1488109" y="144780"/>
                  </a:lnTo>
                  <a:lnTo>
                    <a:pt x="1488173" y="146050"/>
                  </a:lnTo>
                  <a:close/>
                </a:path>
                <a:path w="1771014" h="2202815">
                  <a:moveTo>
                    <a:pt x="1489278" y="818845"/>
                  </a:moveTo>
                  <a:lnTo>
                    <a:pt x="1489240" y="818642"/>
                  </a:lnTo>
                  <a:lnTo>
                    <a:pt x="1489189" y="818489"/>
                  </a:lnTo>
                  <a:lnTo>
                    <a:pt x="1489113" y="818324"/>
                  </a:lnTo>
                  <a:lnTo>
                    <a:pt x="1489176" y="818502"/>
                  </a:lnTo>
                  <a:lnTo>
                    <a:pt x="1489214" y="818642"/>
                  </a:lnTo>
                  <a:lnTo>
                    <a:pt x="1489278" y="818845"/>
                  </a:lnTo>
                  <a:close/>
                </a:path>
                <a:path w="1771014" h="2202815">
                  <a:moveTo>
                    <a:pt x="1489532" y="822274"/>
                  </a:moveTo>
                  <a:lnTo>
                    <a:pt x="1489163" y="821690"/>
                  </a:lnTo>
                  <a:lnTo>
                    <a:pt x="1487652" y="820420"/>
                  </a:lnTo>
                  <a:lnTo>
                    <a:pt x="1489532" y="822274"/>
                  </a:lnTo>
                  <a:close/>
                </a:path>
                <a:path w="1771014" h="2202815">
                  <a:moveTo>
                    <a:pt x="1501521" y="843280"/>
                  </a:moveTo>
                  <a:lnTo>
                    <a:pt x="1498371" y="839470"/>
                  </a:lnTo>
                  <a:lnTo>
                    <a:pt x="1501457" y="843280"/>
                  </a:lnTo>
                  <a:close/>
                </a:path>
                <a:path w="1771014" h="2202815">
                  <a:moveTo>
                    <a:pt x="1502486" y="844550"/>
                  </a:moveTo>
                  <a:lnTo>
                    <a:pt x="1501457" y="843280"/>
                  </a:lnTo>
                  <a:lnTo>
                    <a:pt x="1501254" y="843280"/>
                  </a:lnTo>
                  <a:lnTo>
                    <a:pt x="1501800" y="844550"/>
                  </a:lnTo>
                  <a:lnTo>
                    <a:pt x="1502156" y="844550"/>
                  </a:lnTo>
                  <a:lnTo>
                    <a:pt x="1502486" y="844550"/>
                  </a:lnTo>
                  <a:close/>
                </a:path>
                <a:path w="1771014" h="2202815">
                  <a:moveTo>
                    <a:pt x="1502752" y="845820"/>
                  </a:moveTo>
                  <a:lnTo>
                    <a:pt x="1502156" y="844550"/>
                  </a:lnTo>
                  <a:lnTo>
                    <a:pt x="1501432" y="845820"/>
                  </a:lnTo>
                  <a:lnTo>
                    <a:pt x="1502752" y="845820"/>
                  </a:lnTo>
                  <a:close/>
                </a:path>
                <a:path w="1771014" h="2202815">
                  <a:moveTo>
                    <a:pt x="1505051" y="803910"/>
                  </a:moveTo>
                  <a:lnTo>
                    <a:pt x="1504632" y="802640"/>
                  </a:lnTo>
                  <a:lnTo>
                    <a:pt x="1504365" y="802640"/>
                  </a:lnTo>
                  <a:lnTo>
                    <a:pt x="1505051" y="803910"/>
                  </a:lnTo>
                  <a:close/>
                </a:path>
                <a:path w="1771014" h="2202815">
                  <a:moveTo>
                    <a:pt x="1507744" y="856259"/>
                  </a:moveTo>
                  <a:lnTo>
                    <a:pt x="1507540" y="855980"/>
                  </a:lnTo>
                  <a:lnTo>
                    <a:pt x="1507744" y="856259"/>
                  </a:lnTo>
                  <a:close/>
                </a:path>
                <a:path w="1771014" h="2202815">
                  <a:moveTo>
                    <a:pt x="1514919" y="871334"/>
                  </a:moveTo>
                  <a:lnTo>
                    <a:pt x="1514741" y="871220"/>
                  </a:lnTo>
                  <a:lnTo>
                    <a:pt x="1514817" y="871486"/>
                  </a:lnTo>
                  <a:lnTo>
                    <a:pt x="1514919" y="871334"/>
                  </a:lnTo>
                  <a:close/>
                </a:path>
                <a:path w="1771014" h="2202815">
                  <a:moveTo>
                    <a:pt x="1515262" y="873290"/>
                  </a:moveTo>
                  <a:lnTo>
                    <a:pt x="1514817" y="871486"/>
                  </a:lnTo>
                  <a:lnTo>
                    <a:pt x="1514043" y="872490"/>
                  </a:lnTo>
                  <a:lnTo>
                    <a:pt x="1515262" y="873290"/>
                  </a:lnTo>
                  <a:close/>
                </a:path>
                <a:path w="1771014" h="2202815">
                  <a:moveTo>
                    <a:pt x="1517116" y="877087"/>
                  </a:moveTo>
                  <a:lnTo>
                    <a:pt x="1515973" y="873760"/>
                  </a:lnTo>
                  <a:lnTo>
                    <a:pt x="1515262" y="873290"/>
                  </a:lnTo>
                  <a:lnTo>
                    <a:pt x="1516341" y="877570"/>
                  </a:lnTo>
                  <a:lnTo>
                    <a:pt x="1517116" y="877087"/>
                  </a:lnTo>
                  <a:close/>
                </a:path>
                <a:path w="1771014" h="2202815">
                  <a:moveTo>
                    <a:pt x="1520063" y="881380"/>
                  </a:moveTo>
                  <a:lnTo>
                    <a:pt x="1518386" y="876300"/>
                  </a:lnTo>
                  <a:lnTo>
                    <a:pt x="1517116" y="877087"/>
                  </a:lnTo>
                  <a:lnTo>
                    <a:pt x="1518158" y="880110"/>
                  </a:lnTo>
                  <a:lnTo>
                    <a:pt x="1520063" y="881380"/>
                  </a:lnTo>
                  <a:close/>
                </a:path>
                <a:path w="1771014" h="2202815">
                  <a:moveTo>
                    <a:pt x="1520977" y="838200"/>
                  </a:moveTo>
                  <a:lnTo>
                    <a:pt x="1519186" y="834390"/>
                  </a:lnTo>
                  <a:lnTo>
                    <a:pt x="1520685" y="837933"/>
                  </a:lnTo>
                  <a:lnTo>
                    <a:pt x="1520977" y="838200"/>
                  </a:lnTo>
                  <a:close/>
                </a:path>
                <a:path w="1771014" h="2202815">
                  <a:moveTo>
                    <a:pt x="1521155" y="839038"/>
                  </a:moveTo>
                  <a:lnTo>
                    <a:pt x="1520685" y="837933"/>
                  </a:lnTo>
                  <a:lnTo>
                    <a:pt x="1519555" y="836930"/>
                  </a:lnTo>
                  <a:lnTo>
                    <a:pt x="1521155" y="839038"/>
                  </a:lnTo>
                  <a:close/>
                </a:path>
                <a:path w="1771014" h="2202815">
                  <a:moveTo>
                    <a:pt x="1523301" y="883208"/>
                  </a:moveTo>
                  <a:lnTo>
                    <a:pt x="1523263" y="882865"/>
                  </a:lnTo>
                  <a:lnTo>
                    <a:pt x="1523123" y="882421"/>
                  </a:lnTo>
                  <a:lnTo>
                    <a:pt x="1522945" y="881976"/>
                  </a:lnTo>
                  <a:lnTo>
                    <a:pt x="1522984" y="882307"/>
                  </a:lnTo>
                  <a:lnTo>
                    <a:pt x="1523085" y="882726"/>
                  </a:lnTo>
                  <a:lnTo>
                    <a:pt x="1523301" y="883208"/>
                  </a:lnTo>
                  <a:close/>
                </a:path>
                <a:path w="1771014" h="2202815">
                  <a:moveTo>
                    <a:pt x="1530070" y="83908"/>
                  </a:moveTo>
                  <a:lnTo>
                    <a:pt x="1528940" y="85090"/>
                  </a:lnTo>
                  <a:lnTo>
                    <a:pt x="1529562" y="84709"/>
                  </a:lnTo>
                  <a:lnTo>
                    <a:pt x="1530070" y="83908"/>
                  </a:lnTo>
                  <a:close/>
                </a:path>
                <a:path w="1771014" h="2202815">
                  <a:moveTo>
                    <a:pt x="1531721" y="81280"/>
                  </a:moveTo>
                  <a:lnTo>
                    <a:pt x="1530070" y="83908"/>
                  </a:lnTo>
                  <a:lnTo>
                    <a:pt x="1531366" y="82550"/>
                  </a:lnTo>
                  <a:lnTo>
                    <a:pt x="1531721" y="81280"/>
                  </a:lnTo>
                  <a:close/>
                </a:path>
                <a:path w="1771014" h="2202815">
                  <a:moveTo>
                    <a:pt x="1531988" y="897890"/>
                  </a:moveTo>
                  <a:lnTo>
                    <a:pt x="1531543" y="897255"/>
                  </a:lnTo>
                  <a:lnTo>
                    <a:pt x="1531747" y="897890"/>
                  </a:lnTo>
                  <a:lnTo>
                    <a:pt x="1531988" y="897890"/>
                  </a:lnTo>
                  <a:close/>
                </a:path>
                <a:path w="1771014" h="2202815">
                  <a:moveTo>
                    <a:pt x="1540306" y="869950"/>
                  </a:moveTo>
                  <a:lnTo>
                    <a:pt x="1539722" y="871220"/>
                  </a:lnTo>
                  <a:lnTo>
                    <a:pt x="1540141" y="871220"/>
                  </a:lnTo>
                  <a:lnTo>
                    <a:pt x="1540306" y="869950"/>
                  </a:lnTo>
                  <a:close/>
                </a:path>
                <a:path w="1771014" h="2202815">
                  <a:moveTo>
                    <a:pt x="1546631" y="917232"/>
                  </a:moveTo>
                  <a:lnTo>
                    <a:pt x="1546263" y="916698"/>
                  </a:lnTo>
                  <a:lnTo>
                    <a:pt x="1545856" y="916203"/>
                  </a:lnTo>
                  <a:lnTo>
                    <a:pt x="1545374" y="915860"/>
                  </a:lnTo>
                  <a:lnTo>
                    <a:pt x="1545920" y="916698"/>
                  </a:lnTo>
                  <a:lnTo>
                    <a:pt x="1546313" y="917041"/>
                  </a:lnTo>
                  <a:lnTo>
                    <a:pt x="1546631" y="917232"/>
                  </a:lnTo>
                  <a:close/>
                </a:path>
                <a:path w="1771014" h="2202815">
                  <a:moveTo>
                    <a:pt x="1547456" y="883780"/>
                  </a:moveTo>
                  <a:lnTo>
                    <a:pt x="1547063" y="883526"/>
                  </a:lnTo>
                  <a:lnTo>
                    <a:pt x="1546237" y="882421"/>
                  </a:lnTo>
                  <a:lnTo>
                    <a:pt x="1546644" y="883170"/>
                  </a:lnTo>
                  <a:lnTo>
                    <a:pt x="1547037" y="883742"/>
                  </a:lnTo>
                  <a:lnTo>
                    <a:pt x="1547456" y="883780"/>
                  </a:lnTo>
                  <a:close/>
                </a:path>
                <a:path w="1771014" h="2202815">
                  <a:moveTo>
                    <a:pt x="1548841" y="924560"/>
                  </a:moveTo>
                  <a:lnTo>
                    <a:pt x="1548663" y="922959"/>
                  </a:lnTo>
                  <a:lnTo>
                    <a:pt x="1547164" y="922020"/>
                  </a:lnTo>
                  <a:lnTo>
                    <a:pt x="1548676" y="924420"/>
                  </a:lnTo>
                  <a:lnTo>
                    <a:pt x="1548841" y="924560"/>
                  </a:lnTo>
                  <a:close/>
                </a:path>
                <a:path w="1771014" h="2202815">
                  <a:moveTo>
                    <a:pt x="1550365" y="927100"/>
                  </a:moveTo>
                  <a:lnTo>
                    <a:pt x="1548676" y="924420"/>
                  </a:lnTo>
                  <a:lnTo>
                    <a:pt x="1547368" y="923290"/>
                  </a:lnTo>
                  <a:lnTo>
                    <a:pt x="1550365" y="927100"/>
                  </a:lnTo>
                  <a:close/>
                </a:path>
                <a:path w="1771014" h="2202815">
                  <a:moveTo>
                    <a:pt x="1552143" y="892175"/>
                  </a:moveTo>
                  <a:lnTo>
                    <a:pt x="1551508" y="891362"/>
                  </a:lnTo>
                  <a:lnTo>
                    <a:pt x="1551876" y="892289"/>
                  </a:lnTo>
                  <a:lnTo>
                    <a:pt x="1552079" y="892289"/>
                  </a:lnTo>
                  <a:close/>
                </a:path>
                <a:path w="1771014" h="2202815">
                  <a:moveTo>
                    <a:pt x="1558734" y="52070"/>
                  </a:moveTo>
                  <a:lnTo>
                    <a:pt x="1557210" y="53340"/>
                  </a:lnTo>
                  <a:lnTo>
                    <a:pt x="1557324" y="53682"/>
                  </a:lnTo>
                  <a:lnTo>
                    <a:pt x="1558734" y="52070"/>
                  </a:lnTo>
                  <a:close/>
                </a:path>
                <a:path w="1771014" h="2202815">
                  <a:moveTo>
                    <a:pt x="1559306" y="905268"/>
                  </a:moveTo>
                  <a:lnTo>
                    <a:pt x="1558671" y="904240"/>
                  </a:lnTo>
                  <a:lnTo>
                    <a:pt x="1558798" y="904557"/>
                  </a:lnTo>
                  <a:lnTo>
                    <a:pt x="1559306" y="905268"/>
                  </a:lnTo>
                  <a:close/>
                </a:path>
                <a:path w="1771014" h="2202815">
                  <a:moveTo>
                    <a:pt x="1560245" y="939800"/>
                  </a:moveTo>
                  <a:lnTo>
                    <a:pt x="1559179" y="937260"/>
                  </a:lnTo>
                  <a:lnTo>
                    <a:pt x="1558632" y="935990"/>
                  </a:lnTo>
                  <a:lnTo>
                    <a:pt x="1557997" y="935990"/>
                  </a:lnTo>
                  <a:lnTo>
                    <a:pt x="1558213" y="937260"/>
                  </a:lnTo>
                  <a:lnTo>
                    <a:pt x="1556715" y="934720"/>
                  </a:lnTo>
                  <a:lnTo>
                    <a:pt x="1557439" y="937260"/>
                  </a:lnTo>
                  <a:lnTo>
                    <a:pt x="1558963" y="939800"/>
                  </a:lnTo>
                  <a:lnTo>
                    <a:pt x="1560245" y="939800"/>
                  </a:lnTo>
                  <a:close/>
                </a:path>
                <a:path w="1771014" h="2202815">
                  <a:moveTo>
                    <a:pt x="1562138" y="909320"/>
                  </a:moveTo>
                  <a:lnTo>
                    <a:pt x="1559306" y="905268"/>
                  </a:lnTo>
                  <a:lnTo>
                    <a:pt x="1561007" y="908050"/>
                  </a:lnTo>
                  <a:lnTo>
                    <a:pt x="1562138" y="909320"/>
                  </a:lnTo>
                  <a:close/>
                </a:path>
                <a:path w="1771014" h="2202815">
                  <a:moveTo>
                    <a:pt x="1569339" y="952614"/>
                  </a:moveTo>
                  <a:lnTo>
                    <a:pt x="1569034" y="952334"/>
                  </a:lnTo>
                  <a:lnTo>
                    <a:pt x="1568767" y="952195"/>
                  </a:lnTo>
                  <a:lnTo>
                    <a:pt x="1568615" y="952385"/>
                  </a:lnTo>
                  <a:lnTo>
                    <a:pt x="1569072" y="952728"/>
                  </a:lnTo>
                  <a:lnTo>
                    <a:pt x="1569262" y="952754"/>
                  </a:lnTo>
                  <a:lnTo>
                    <a:pt x="1569339" y="952614"/>
                  </a:lnTo>
                  <a:close/>
                </a:path>
                <a:path w="1771014" h="2202815">
                  <a:moveTo>
                    <a:pt x="1572895" y="35560"/>
                  </a:moveTo>
                  <a:lnTo>
                    <a:pt x="1571904" y="37007"/>
                  </a:lnTo>
                  <a:lnTo>
                    <a:pt x="1572107" y="36830"/>
                  </a:lnTo>
                  <a:lnTo>
                    <a:pt x="1572895" y="35560"/>
                  </a:lnTo>
                  <a:close/>
                </a:path>
                <a:path w="1771014" h="2202815">
                  <a:moveTo>
                    <a:pt x="1575244" y="965898"/>
                  </a:moveTo>
                  <a:lnTo>
                    <a:pt x="1574177" y="965200"/>
                  </a:lnTo>
                  <a:lnTo>
                    <a:pt x="1574952" y="966470"/>
                  </a:lnTo>
                  <a:lnTo>
                    <a:pt x="1575244" y="965898"/>
                  </a:lnTo>
                  <a:close/>
                </a:path>
                <a:path w="1771014" h="2202815">
                  <a:moveTo>
                    <a:pt x="1592910" y="14719"/>
                  </a:moveTo>
                  <a:lnTo>
                    <a:pt x="1591386" y="16510"/>
                  </a:lnTo>
                  <a:lnTo>
                    <a:pt x="1590027" y="19050"/>
                  </a:lnTo>
                  <a:lnTo>
                    <a:pt x="1592160" y="16510"/>
                  </a:lnTo>
                  <a:lnTo>
                    <a:pt x="1592910" y="14719"/>
                  </a:lnTo>
                  <a:close/>
                </a:path>
                <a:path w="1771014" h="2202815">
                  <a:moveTo>
                    <a:pt x="1593532" y="13970"/>
                  </a:moveTo>
                  <a:lnTo>
                    <a:pt x="1593049" y="14376"/>
                  </a:lnTo>
                  <a:lnTo>
                    <a:pt x="1592910" y="14719"/>
                  </a:lnTo>
                  <a:lnTo>
                    <a:pt x="1593532" y="13970"/>
                  </a:lnTo>
                  <a:close/>
                </a:path>
                <a:path w="1771014" h="2202815">
                  <a:moveTo>
                    <a:pt x="1593735" y="12700"/>
                  </a:moveTo>
                  <a:lnTo>
                    <a:pt x="1592376" y="13970"/>
                  </a:lnTo>
                  <a:lnTo>
                    <a:pt x="1588884" y="17780"/>
                  </a:lnTo>
                  <a:lnTo>
                    <a:pt x="1593049" y="14376"/>
                  </a:lnTo>
                  <a:lnTo>
                    <a:pt x="1593735" y="12700"/>
                  </a:lnTo>
                  <a:close/>
                </a:path>
                <a:path w="1771014" h="2202815">
                  <a:moveTo>
                    <a:pt x="1594840" y="990600"/>
                  </a:moveTo>
                  <a:lnTo>
                    <a:pt x="1594205" y="989431"/>
                  </a:lnTo>
                  <a:lnTo>
                    <a:pt x="1594078" y="989330"/>
                  </a:lnTo>
                  <a:lnTo>
                    <a:pt x="1594840" y="990600"/>
                  </a:lnTo>
                  <a:close/>
                </a:path>
                <a:path w="1771014" h="2202815">
                  <a:moveTo>
                    <a:pt x="1596161" y="963422"/>
                  </a:moveTo>
                  <a:lnTo>
                    <a:pt x="1595691" y="962761"/>
                  </a:lnTo>
                  <a:lnTo>
                    <a:pt x="1595450" y="962558"/>
                  </a:lnTo>
                  <a:lnTo>
                    <a:pt x="1595285" y="962520"/>
                  </a:lnTo>
                  <a:lnTo>
                    <a:pt x="1596161" y="963422"/>
                  </a:lnTo>
                  <a:close/>
                </a:path>
                <a:path w="1771014" h="2202815">
                  <a:moveTo>
                    <a:pt x="1599044" y="6146"/>
                  </a:moveTo>
                  <a:lnTo>
                    <a:pt x="1598002" y="7277"/>
                  </a:lnTo>
                  <a:lnTo>
                    <a:pt x="1598193" y="7251"/>
                  </a:lnTo>
                  <a:lnTo>
                    <a:pt x="1598371" y="7175"/>
                  </a:lnTo>
                  <a:lnTo>
                    <a:pt x="1598561" y="7112"/>
                  </a:lnTo>
                  <a:lnTo>
                    <a:pt x="1598676" y="6781"/>
                  </a:lnTo>
                  <a:lnTo>
                    <a:pt x="1598841" y="6451"/>
                  </a:lnTo>
                  <a:lnTo>
                    <a:pt x="1599044" y="6146"/>
                  </a:lnTo>
                  <a:close/>
                </a:path>
                <a:path w="1771014" h="2202815">
                  <a:moveTo>
                    <a:pt x="1599946" y="5181"/>
                  </a:moveTo>
                  <a:lnTo>
                    <a:pt x="1599565" y="5486"/>
                  </a:lnTo>
                  <a:lnTo>
                    <a:pt x="1599285" y="5816"/>
                  </a:lnTo>
                  <a:lnTo>
                    <a:pt x="1599044" y="6146"/>
                  </a:lnTo>
                  <a:lnTo>
                    <a:pt x="1599946" y="5181"/>
                  </a:lnTo>
                  <a:close/>
                </a:path>
                <a:path w="1771014" h="2202815">
                  <a:moveTo>
                    <a:pt x="1605292" y="1005078"/>
                  </a:moveTo>
                  <a:lnTo>
                    <a:pt x="1605127" y="1004874"/>
                  </a:lnTo>
                  <a:lnTo>
                    <a:pt x="1603692" y="1003566"/>
                  </a:lnTo>
                  <a:lnTo>
                    <a:pt x="1604505" y="1004443"/>
                  </a:lnTo>
                  <a:lnTo>
                    <a:pt x="1605292" y="1005078"/>
                  </a:lnTo>
                  <a:close/>
                </a:path>
                <a:path w="1771014" h="2202815">
                  <a:moveTo>
                    <a:pt x="1605762" y="0"/>
                  </a:moveTo>
                  <a:lnTo>
                    <a:pt x="1602079" y="3810"/>
                  </a:lnTo>
                  <a:lnTo>
                    <a:pt x="1603641" y="1270"/>
                  </a:lnTo>
                  <a:lnTo>
                    <a:pt x="1603451" y="0"/>
                  </a:lnTo>
                  <a:lnTo>
                    <a:pt x="1601876" y="3810"/>
                  </a:lnTo>
                  <a:lnTo>
                    <a:pt x="1601317" y="2540"/>
                  </a:lnTo>
                  <a:lnTo>
                    <a:pt x="1601787" y="3810"/>
                  </a:lnTo>
                  <a:lnTo>
                    <a:pt x="1602257" y="5080"/>
                  </a:lnTo>
                  <a:lnTo>
                    <a:pt x="1600619" y="6350"/>
                  </a:lnTo>
                  <a:lnTo>
                    <a:pt x="1599539" y="7620"/>
                  </a:lnTo>
                  <a:lnTo>
                    <a:pt x="1598561" y="7620"/>
                  </a:lnTo>
                  <a:lnTo>
                    <a:pt x="1597787" y="10160"/>
                  </a:lnTo>
                  <a:lnTo>
                    <a:pt x="1598879" y="12700"/>
                  </a:lnTo>
                  <a:lnTo>
                    <a:pt x="1594840" y="16510"/>
                  </a:lnTo>
                  <a:lnTo>
                    <a:pt x="1595640" y="15240"/>
                  </a:lnTo>
                  <a:lnTo>
                    <a:pt x="1594802" y="16510"/>
                  </a:lnTo>
                  <a:lnTo>
                    <a:pt x="1593100" y="19050"/>
                  </a:lnTo>
                  <a:lnTo>
                    <a:pt x="1593126" y="16510"/>
                  </a:lnTo>
                  <a:lnTo>
                    <a:pt x="1592935" y="16510"/>
                  </a:lnTo>
                  <a:lnTo>
                    <a:pt x="1590027" y="19050"/>
                  </a:lnTo>
                  <a:lnTo>
                    <a:pt x="1589659" y="17780"/>
                  </a:lnTo>
                  <a:lnTo>
                    <a:pt x="1589278" y="17780"/>
                  </a:lnTo>
                  <a:lnTo>
                    <a:pt x="1588020" y="19050"/>
                  </a:lnTo>
                  <a:lnTo>
                    <a:pt x="1587449" y="19050"/>
                  </a:lnTo>
                  <a:lnTo>
                    <a:pt x="1587449" y="19621"/>
                  </a:lnTo>
                  <a:lnTo>
                    <a:pt x="1586750" y="20320"/>
                  </a:lnTo>
                  <a:lnTo>
                    <a:pt x="1586166" y="20320"/>
                  </a:lnTo>
                  <a:lnTo>
                    <a:pt x="1587449" y="19621"/>
                  </a:lnTo>
                  <a:lnTo>
                    <a:pt x="1587449" y="19050"/>
                  </a:lnTo>
                  <a:lnTo>
                    <a:pt x="1586750" y="19050"/>
                  </a:lnTo>
                  <a:lnTo>
                    <a:pt x="1586128" y="20320"/>
                  </a:lnTo>
                  <a:lnTo>
                    <a:pt x="1584223" y="24130"/>
                  </a:lnTo>
                  <a:lnTo>
                    <a:pt x="1581937" y="24130"/>
                  </a:lnTo>
                  <a:lnTo>
                    <a:pt x="1581531" y="29210"/>
                  </a:lnTo>
                  <a:lnTo>
                    <a:pt x="1578470" y="30480"/>
                  </a:lnTo>
                  <a:lnTo>
                    <a:pt x="1580388" y="26670"/>
                  </a:lnTo>
                  <a:lnTo>
                    <a:pt x="1577682" y="30480"/>
                  </a:lnTo>
                  <a:lnTo>
                    <a:pt x="1577505" y="29210"/>
                  </a:lnTo>
                  <a:lnTo>
                    <a:pt x="1572602" y="37007"/>
                  </a:lnTo>
                  <a:lnTo>
                    <a:pt x="1589290" y="37007"/>
                  </a:lnTo>
                  <a:lnTo>
                    <a:pt x="1590992" y="34290"/>
                  </a:lnTo>
                  <a:lnTo>
                    <a:pt x="1593062" y="30480"/>
                  </a:lnTo>
                  <a:lnTo>
                    <a:pt x="1602752" y="12700"/>
                  </a:lnTo>
                  <a:lnTo>
                    <a:pt x="1602828" y="11645"/>
                  </a:lnTo>
                  <a:lnTo>
                    <a:pt x="1603883" y="10274"/>
                  </a:lnTo>
                  <a:lnTo>
                    <a:pt x="1604365" y="8661"/>
                  </a:lnTo>
                  <a:lnTo>
                    <a:pt x="1605000" y="7048"/>
                  </a:lnTo>
                  <a:lnTo>
                    <a:pt x="1602828" y="11582"/>
                  </a:lnTo>
                  <a:lnTo>
                    <a:pt x="1602943" y="10160"/>
                  </a:lnTo>
                  <a:lnTo>
                    <a:pt x="1605102" y="6350"/>
                  </a:lnTo>
                  <a:lnTo>
                    <a:pt x="1603184" y="7620"/>
                  </a:lnTo>
                  <a:lnTo>
                    <a:pt x="1603781" y="6350"/>
                  </a:lnTo>
                  <a:lnTo>
                    <a:pt x="1604010" y="5842"/>
                  </a:lnTo>
                  <a:lnTo>
                    <a:pt x="1603565" y="6350"/>
                  </a:lnTo>
                  <a:lnTo>
                    <a:pt x="1605762" y="0"/>
                  </a:lnTo>
                  <a:close/>
                </a:path>
                <a:path w="1771014" h="2202815">
                  <a:moveTo>
                    <a:pt x="1605775" y="3810"/>
                  </a:moveTo>
                  <a:lnTo>
                    <a:pt x="1604949" y="3810"/>
                  </a:lnTo>
                  <a:lnTo>
                    <a:pt x="1604010" y="5842"/>
                  </a:lnTo>
                  <a:lnTo>
                    <a:pt x="1605775" y="3810"/>
                  </a:lnTo>
                  <a:close/>
                </a:path>
                <a:path w="1771014" h="2202815">
                  <a:moveTo>
                    <a:pt x="1606283" y="4356"/>
                  </a:moveTo>
                  <a:lnTo>
                    <a:pt x="1605724" y="5257"/>
                  </a:lnTo>
                  <a:lnTo>
                    <a:pt x="1605343" y="6159"/>
                  </a:lnTo>
                  <a:lnTo>
                    <a:pt x="1605000" y="7048"/>
                  </a:lnTo>
                  <a:lnTo>
                    <a:pt x="1606283" y="4356"/>
                  </a:lnTo>
                  <a:close/>
                </a:path>
                <a:path w="1771014" h="2202815">
                  <a:moveTo>
                    <a:pt x="1607235" y="3810"/>
                  </a:moveTo>
                  <a:lnTo>
                    <a:pt x="1606867" y="2540"/>
                  </a:lnTo>
                  <a:lnTo>
                    <a:pt x="1605775" y="3810"/>
                  </a:lnTo>
                  <a:lnTo>
                    <a:pt x="1607235" y="3810"/>
                  </a:lnTo>
                  <a:close/>
                </a:path>
                <a:path w="1771014" h="2202815">
                  <a:moveTo>
                    <a:pt x="1618627" y="1002030"/>
                  </a:moveTo>
                  <a:lnTo>
                    <a:pt x="1617853" y="1000760"/>
                  </a:lnTo>
                  <a:lnTo>
                    <a:pt x="1617675" y="1000760"/>
                  </a:lnTo>
                  <a:lnTo>
                    <a:pt x="1618627" y="1002030"/>
                  </a:lnTo>
                  <a:close/>
                </a:path>
                <a:path w="1771014" h="2202815">
                  <a:moveTo>
                    <a:pt x="1623593" y="1010920"/>
                  </a:moveTo>
                  <a:lnTo>
                    <a:pt x="1622679" y="1009650"/>
                  </a:lnTo>
                  <a:lnTo>
                    <a:pt x="1622742" y="1009954"/>
                  </a:lnTo>
                  <a:lnTo>
                    <a:pt x="1623593" y="1010920"/>
                  </a:lnTo>
                  <a:close/>
                </a:path>
                <a:path w="1771014" h="2202815">
                  <a:moveTo>
                    <a:pt x="1625384" y="1036447"/>
                  </a:moveTo>
                  <a:lnTo>
                    <a:pt x="1624926" y="1035786"/>
                  </a:lnTo>
                  <a:lnTo>
                    <a:pt x="1624482" y="1035469"/>
                  </a:lnTo>
                  <a:lnTo>
                    <a:pt x="1624101" y="1036154"/>
                  </a:lnTo>
                  <a:lnTo>
                    <a:pt x="1624825" y="1036485"/>
                  </a:lnTo>
                  <a:lnTo>
                    <a:pt x="1625206" y="1036548"/>
                  </a:lnTo>
                  <a:lnTo>
                    <a:pt x="1625384" y="1036447"/>
                  </a:lnTo>
                  <a:close/>
                </a:path>
                <a:path w="1771014" h="2202815">
                  <a:moveTo>
                    <a:pt x="1627619" y="1014730"/>
                  </a:moveTo>
                  <a:lnTo>
                    <a:pt x="1624495" y="1010920"/>
                  </a:lnTo>
                  <a:lnTo>
                    <a:pt x="1626069" y="1013460"/>
                  </a:lnTo>
                  <a:lnTo>
                    <a:pt x="1626069" y="1014730"/>
                  </a:lnTo>
                  <a:lnTo>
                    <a:pt x="1627619" y="1014730"/>
                  </a:lnTo>
                  <a:close/>
                </a:path>
                <a:path w="1771014" h="2202815">
                  <a:moveTo>
                    <a:pt x="1630387" y="1019810"/>
                  </a:moveTo>
                  <a:lnTo>
                    <a:pt x="1628686" y="1017270"/>
                  </a:lnTo>
                  <a:lnTo>
                    <a:pt x="1628597" y="1017498"/>
                  </a:lnTo>
                  <a:lnTo>
                    <a:pt x="1630387" y="1019810"/>
                  </a:lnTo>
                  <a:close/>
                </a:path>
                <a:path w="1771014" h="2202815">
                  <a:moveTo>
                    <a:pt x="1640484" y="1037590"/>
                  </a:moveTo>
                  <a:lnTo>
                    <a:pt x="1639684" y="1036320"/>
                  </a:lnTo>
                  <a:lnTo>
                    <a:pt x="1639735" y="1036485"/>
                  </a:lnTo>
                  <a:lnTo>
                    <a:pt x="1640484" y="1037590"/>
                  </a:lnTo>
                  <a:close/>
                </a:path>
                <a:path w="1771014" h="2202815">
                  <a:moveTo>
                    <a:pt x="1652422" y="1052258"/>
                  </a:moveTo>
                  <a:lnTo>
                    <a:pt x="1652130" y="1052195"/>
                  </a:lnTo>
                  <a:lnTo>
                    <a:pt x="1651965" y="1052245"/>
                  </a:lnTo>
                  <a:lnTo>
                    <a:pt x="1652041" y="1052372"/>
                  </a:lnTo>
                  <a:lnTo>
                    <a:pt x="1652219" y="1052347"/>
                  </a:lnTo>
                  <a:lnTo>
                    <a:pt x="1652422" y="1052258"/>
                  </a:lnTo>
                  <a:close/>
                </a:path>
                <a:path w="1771014" h="2202815">
                  <a:moveTo>
                    <a:pt x="1662557" y="1087412"/>
                  </a:moveTo>
                  <a:lnTo>
                    <a:pt x="1662264" y="1087031"/>
                  </a:lnTo>
                  <a:lnTo>
                    <a:pt x="1661858" y="1086573"/>
                  </a:lnTo>
                  <a:lnTo>
                    <a:pt x="1661223" y="1085951"/>
                  </a:lnTo>
                  <a:lnTo>
                    <a:pt x="1661693" y="1086675"/>
                  </a:lnTo>
                  <a:lnTo>
                    <a:pt x="1662150" y="1087107"/>
                  </a:lnTo>
                  <a:lnTo>
                    <a:pt x="1662557" y="1087412"/>
                  </a:lnTo>
                  <a:close/>
                </a:path>
                <a:path w="1771014" h="2202815">
                  <a:moveTo>
                    <a:pt x="1662722" y="1090930"/>
                  </a:moveTo>
                  <a:lnTo>
                    <a:pt x="1662557" y="1089888"/>
                  </a:lnTo>
                  <a:lnTo>
                    <a:pt x="1662226" y="1089660"/>
                  </a:lnTo>
                  <a:lnTo>
                    <a:pt x="1662722" y="1090930"/>
                  </a:lnTo>
                  <a:close/>
                </a:path>
                <a:path w="1771014" h="2202815">
                  <a:moveTo>
                    <a:pt x="1667154" y="1096086"/>
                  </a:moveTo>
                  <a:lnTo>
                    <a:pt x="1667052" y="1095870"/>
                  </a:lnTo>
                  <a:lnTo>
                    <a:pt x="1666989" y="1095705"/>
                  </a:lnTo>
                  <a:lnTo>
                    <a:pt x="1666862" y="1095425"/>
                  </a:lnTo>
                  <a:lnTo>
                    <a:pt x="1666875" y="1095578"/>
                  </a:lnTo>
                  <a:lnTo>
                    <a:pt x="1666976" y="1095819"/>
                  </a:lnTo>
                  <a:lnTo>
                    <a:pt x="1667154" y="1096086"/>
                  </a:lnTo>
                  <a:close/>
                </a:path>
                <a:path w="1771014" h="2202815">
                  <a:moveTo>
                    <a:pt x="1668945" y="1098588"/>
                  </a:moveTo>
                  <a:lnTo>
                    <a:pt x="1668386" y="1097813"/>
                  </a:lnTo>
                  <a:lnTo>
                    <a:pt x="1667586" y="1096797"/>
                  </a:lnTo>
                  <a:lnTo>
                    <a:pt x="1667154" y="1096086"/>
                  </a:lnTo>
                  <a:lnTo>
                    <a:pt x="1667675" y="1097229"/>
                  </a:lnTo>
                  <a:lnTo>
                    <a:pt x="1668259" y="1097991"/>
                  </a:lnTo>
                  <a:lnTo>
                    <a:pt x="1668945" y="1098588"/>
                  </a:lnTo>
                  <a:close/>
                </a:path>
                <a:path w="1771014" h="2202815">
                  <a:moveTo>
                    <a:pt x="1671739" y="1103630"/>
                  </a:moveTo>
                  <a:lnTo>
                    <a:pt x="1670596" y="1101090"/>
                  </a:lnTo>
                  <a:lnTo>
                    <a:pt x="1670011" y="1099820"/>
                  </a:lnTo>
                  <a:lnTo>
                    <a:pt x="1669719" y="1099820"/>
                  </a:lnTo>
                  <a:lnTo>
                    <a:pt x="1670011" y="1101090"/>
                  </a:lnTo>
                  <a:lnTo>
                    <a:pt x="1668221" y="1099820"/>
                  </a:lnTo>
                  <a:lnTo>
                    <a:pt x="1671739" y="1103630"/>
                  </a:lnTo>
                  <a:close/>
                </a:path>
                <a:path w="1771014" h="2202815">
                  <a:moveTo>
                    <a:pt x="1674368" y="1107440"/>
                  </a:moveTo>
                  <a:lnTo>
                    <a:pt x="1674152" y="1106170"/>
                  </a:lnTo>
                  <a:lnTo>
                    <a:pt x="1673707" y="1106170"/>
                  </a:lnTo>
                  <a:lnTo>
                    <a:pt x="1674368" y="1107440"/>
                  </a:lnTo>
                  <a:close/>
                </a:path>
                <a:path w="1771014" h="2202815">
                  <a:moveTo>
                    <a:pt x="1675307" y="1107033"/>
                  </a:moveTo>
                  <a:lnTo>
                    <a:pt x="1674990" y="1106690"/>
                  </a:lnTo>
                  <a:lnTo>
                    <a:pt x="1674685" y="1106398"/>
                  </a:lnTo>
                  <a:lnTo>
                    <a:pt x="1674380" y="1106220"/>
                  </a:lnTo>
                  <a:lnTo>
                    <a:pt x="1674596" y="1106538"/>
                  </a:lnTo>
                  <a:lnTo>
                    <a:pt x="1674837" y="1106906"/>
                  </a:lnTo>
                  <a:lnTo>
                    <a:pt x="1675155" y="1107363"/>
                  </a:lnTo>
                  <a:lnTo>
                    <a:pt x="1675180" y="1107173"/>
                  </a:lnTo>
                  <a:lnTo>
                    <a:pt x="1675307" y="1107033"/>
                  </a:lnTo>
                  <a:close/>
                </a:path>
                <a:path w="1771014" h="2202815">
                  <a:moveTo>
                    <a:pt x="1678838" y="1108710"/>
                  </a:moveTo>
                  <a:lnTo>
                    <a:pt x="1678343" y="1108417"/>
                  </a:lnTo>
                  <a:lnTo>
                    <a:pt x="1678724" y="1109980"/>
                  </a:lnTo>
                  <a:lnTo>
                    <a:pt x="1678838" y="1108710"/>
                  </a:lnTo>
                  <a:close/>
                </a:path>
                <a:path w="1771014" h="2202815">
                  <a:moveTo>
                    <a:pt x="1692122" y="1106741"/>
                  </a:moveTo>
                  <a:lnTo>
                    <a:pt x="1689468" y="1103350"/>
                  </a:lnTo>
                  <a:lnTo>
                    <a:pt x="1689277" y="1103312"/>
                  </a:lnTo>
                  <a:lnTo>
                    <a:pt x="1690751" y="1105077"/>
                  </a:lnTo>
                  <a:lnTo>
                    <a:pt x="1692122" y="1106741"/>
                  </a:lnTo>
                  <a:close/>
                </a:path>
                <a:path w="1771014" h="2202815">
                  <a:moveTo>
                    <a:pt x="1692211" y="1123950"/>
                  </a:moveTo>
                  <a:lnTo>
                    <a:pt x="1689671" y="1121410"/>
                  </a:lnTo>
                  <a:lnTo>
                    <a:pt x="1689201" y="1121410"/>
                  </a:lnTo>
                  <a:lnTo>
                    <a:pt x="1691284" y="1123950"/>
                  </a:lnTo>
                  <a:lnTo>
                    <a:pt x="1692211" y="1123950"/>
                  </a:lnTo>
                  <a:close/>
                </a:path>
                <a:path w="1771014" h="2202815">
                  <a:moveTo>
                    <a:pt x="1698510" y="1115060"/>
                  </a:moveTo>
                  <a:lnTo>
                    <a:pt x="1696466" y="1112520"/>
                  </a:lnTo>
                  <a:lnTo>
                    <a:pt x="1696339" y="1112520"/>
                  </a:lnTo>
                  <a:lnTo>
                    <a:pt x="1698510" y="1115060"/>
                  </a:lnTo>
                  <a:close/>
                </a:path>
                <a:path w="1771014" h="2202815">
                  <a:moveTo>
                    <a:pt x="1698675" y="1132840"/>
                  </a:moveTo>
                  <a:lnTo>
                    <a:pt x="1697850" y="1130300"/>
                  </a:lnTo>
                  <a:lnTo>
                    <a:pt x="1696034" y="1127760"/>
                  </a:lnTo>
                  <a:lnTo>
                    <a:pt x="1695119" y="1126490"/>
                  </a:lnTo>
                  <a:lnTo>
                    <a:pt x="1693024" y="1126490"/>
                  </a:lnTo>
                  <a:lnTo>
                    <a:pt x="1692922" y="1127760"/>
                  </a:lnTo>
                  <a:lnTo>
                    <a:pt x="1690725" y="1125220"/>
                  </a:lnTo>
                  <a:lnTo>
                    <a:pt x="1692478" y="1127760"/>
                  </a:lnTo>
                  <a:lnTo>
                    <a:pt x="1697926" y="1132840"/>
                  </a:lnTo>
                  <a:lnTo>
                    <a:pt x="1696720" y="1130300"/>
                  </a:lnTo>
                  <a:lnTo>
                    <a:pt x="1698675" y="1132840"/>
                  </a:lnTo>
                  <a:close/>
                </a:path>
                <a:path w="1771014" h="2202815">
                  <a:moveTo>
                    <a:pt x="1720621" y="1152232"/>
                  </a:moveTo>
                  <a:lnTo>
                    <a:pt x="1720570" y="1152080"/>
                  </a:lnTo>
                  <a:lnTo>
                    <a:pt x="1719719" y="1151496"/>
                  </a:lnTo>
                  <a:lnTo>
                    <a:pt x="1717954" y="1150620"/>
                  </a:lnTo>
                  <a:lnTo>
                    <a:pt x="1720621" y="1152232"/>
                  </a:lnTo>
                  <a:close/>
                </a:path>
                <a:path w="1771014" h="2202815">
                  <a:moveTo>
                    <a:pt x="1735302" y="1157757"/>
                  </a:moveTo>
                  <a:lnTo>
                    <a:pt x="1734934" y="1157452"/>
                  </a:lnTo>
                  <a:lnTo>
                    <a:pt x="1734616" y="1157224"/>
                  </a:lnTo>
                  <a:lnTo>
                    <a:pt x="1735302" y="1157757"/>
                  </a:lnTo>
                  <a:close/>
                </a:path>
                <a:path w="1771014" h="2202815">
                  <a:moveTo>
                    <a:pt x="1735848" y="1156970"/>
                  </a:moveTo>
                  <a:lnTo>
                    <a:pt x="1734693" y="1155700"/>
                  </a:lnTo>
                  <a:lnTo>
                    <a:pt x="1734324" y="1156220"/>
                  </a:lnTo>
                  <a:lnTo>
                    <a:pt x="1735848" y="1156970"/>
                  </a:lnTo>
                  <a:close/>
                </a:path>
                <a:path w="1771014" h="2202815">
                  <a:moveTo>
                    <a:pt x="1736877" y="1158735"/>
                  </a:moveTo>
                  <a:lnTo>
                    <a:pt x="1736445" y="1158468"/>
                  </a:lnTo>
                  <a:lnTo>
                    <a:pt x="1735886" y="1158113"/>
                  </a:lnTo>
                  <a:lnTo>
                    <a:pt x="1735315" y="1157770"/>
                  </a:lnTo>
                  <a:lnTo>
                    <a:pt x="1735899" y="1158265"/>
                  </a:lnTo>
                  <a:lnTo>
                    <a:pt x="1736636" y="1158913"/>
                  </a:lnTo>
                  <a:lnTo>
                    <a:pt x="1736877" y="1158735"/>
                  </a:lnTo>
                  <a:close/>
                </a:path>
                <a:path w="1771014" h="2202815">
                  <a:moveTo>
                    <a:pt x="1738896" y="1162050"/>
                  </a:moveTo>
                  <a:lnTo>
                    <a:pt x="1738261" y="1161707"/>
                  </a:lnTo>
                  <a:lnTo>
                    <a:pt x="1738617" y="1162050"/>
                  </a:lnTo>
                  <a:lnTo>
                    <a:pt x="1738896" y="1162050"/>
                  </a:lnTo>
                  <a:close/>
                </a:path>
                <a:path w="1771014" h="2202815">
                  <a:moveTo>
                    <a:pt x="1739900" y="1163840"/>
                  </a:moveTo>
                  <a:lnTo>
                    <a:pt x="1739696" y="1163320"/>
                  </a:lnTo>
                  <a:lnTo>
                    <a:pt x="1739633" y="1163688"/>
                  </a:lnTo>
                  <a:lnTo>
                    <a:pt x="1739900" y="1163840"/>
                  </a:lnTo>
                  <a:close/>
                </a:path>
                <a:path w="1771014" h="2202815">
                  <a:moveTo>
                    <a:pt x="1743595" y="1172286"/>
                  </a:moveTo>
                  <a:lnTo>
                    <a:pt x="1743252" y="1171346"/>
                  </a:lnTo>
                  <a:lnTo>
                    <a:pt x="1742706" y="1170787"/>
                  </a:lnTo>
                  <a:lnTo>
                    <a:pt x="1739887" y="1169670"/>
                  </a:lnTo>
                  <a:lnTo>
                    <a:pt x="1743595" y="1172286"/>
                  </a:lnTo>
                  <a:close/>
                </a:path>
                <a:path w="1771014" h="2202815">
                  <a:moveTo>
                    <a:pt x="1744484" y="1174750"/>
                  </a:moveTo>
                  <a:lnTo>
                    <a:pt x="1737461" y="1168400"/>
                  </a:lnTo>
                  <a:lnTo>
                    <a:pt x="1739646" y="1172210"/>
                  </a:lnTo>
                  <a:lnTo>
                    <a:pt x="1743125" y="1174750"/>
                  </a:lnTo>
                  <a:lnTo>
                    <a:pt x="1744484" y="1174750"/>
                  </a:lnTo>
                  <a:close/>
                </a:path>
                <a:path w="1771014" h="2202815">
                  <a:moveTo>
                    <a:pt x="1754149" y="1181100"/>
                  </a:moveTo>
                  <a:lnTo>
                    <a:pt x="1752993" y="1180592"/>
                  </a:lnTo>
                  <a:lnTo>
                    <a:pt x="1753336" y="1181100"/>
                  </a:lnTo>
                  <a:lnTo>
                    <a:pt x="1754149" y="1181100"/>
                  </a:lnTo>
                  <a:close/>
                </a:path>
                <a:path w="1771014" h="2202815">
                  <a:moveTo>
                    <a:pt x="1754936" y="1176705"/>
                  </a:moveTo>
                  <a:lnTo>
                    <a:pt x="1754784" y="1176591"/>
                  </a:lnTo>
                  <a:lnTo>
                    <a:pt x="1754936" y="1176832"/>
                  </a:lnTo>
                  <a:lnTo>
                    <a:pt x="1754936" y="1176705"/>
                  </a:lnTo>
                  <a:close/>
                </a:path>
                <a:path w="1771014" h="2202815">
                  <a:moveTo>
                    <a:pt x="1757959" y="1179830"/>
                  </a:moveTo>
                  <a:lnTo>
                    <a:pt x="1755457" y="1178560"/>
                  </a:lnTo>
                  <a:lnTo>
                    <a:pt x="1754924" y="1177290"/>
                  </a:lnTo>
                  <a:lnTo>
                    <a:pt x="1755140" y="1178560"/>
                  </a:lnTo>
                  <a:lnTo>
                    <a:pt x="1757959" y="1179830"/>
                  </a:lnTo>
                  <a:close/>
                </a:path>
                <a:path w="1771014" h="2202815">
                  <a:moveTo>
                    <a:pt x="1760994" y="1187513"/>
                  </a:moveTo>
                  <a:lnTo>
                    <a:pt x="1760461" y="1186180"/>
                  </a:lnTo>
                  <a:lnTo>
                    <a:pt x="1760245" y="1186180"/>
                  </a:lnTo>
                  <a:lnTo>
                    <a:pt x="1760855" y="1187450"/>
                  </a:lnTo>
                  <a:lnTo>
                    <a:pt x="1760994" y="1187513"/>
                  </a:lnTo>
                  <a:close/>
                </a:path>
                <a:path w="1771014" h="2202815">
                  <a:moveTo>
                    <a:pt x="1762163" y="1186180"/>
                  </a:moveTo>
                  <a:lnTo>
                    <a:pt x="1760499" y="1184910"/>
                  </a:lnTo>
                  <a:lnTo>
                    <a:pt x="1759953" y="1184910"/>
                  </a:lnTo>
                  <a:lnTo>
                    <a:pt x="1760461" y="1186180"/>
                  </a:lnTo>
                  <a:lnTo>
                    <a:pt x="1762163" y="1186180"/>
                  </a:lnTo>
                  <a:close/>
                </a:path>
                <a:path w="1771014" h="2202815">
                  <a:moveTo>
                    <a:pt x="1764995" y="1189990"/>
                  </a:moveTo>
                  <a:lnTo>
                    <a:pt x="1763483" y="1188720"/>
                  </a:lnTo>
                  <a:lnTo>
                    <a:pt x="1760994" y="1187513"/>
                  </a:lnTo>
                  <a:lnTo>
                    <a:pt x="1761464" y="1188720"/>
                  </a:lnTo>
                  <a:lnTo>
                    <a:pt x="1764995" y="1189990"/>
                  </a:lnTo>
                  <a:close/>
                </a:path>
                <a:path w="1771014" h="2202815">
                  <a:moveTo>
                    <a:pt x="1770799" y="1189990"/>
                  </a:moveTo>
                  <a:lnTo>
                    <a:pt x="1767801" y="1187450"/>
                  </a:lnTo>
                  <a:lnTo>
                    <a:pt x="1764792" y="1184910"/>
                  </a:lnTo>
                  <a:lnTo>
                    <a:pt x="1765973" y="1187450"/>
                  </a:lnTo>
                  <a:lnTo>
                    <a:pt x="1761617" y="1182370"/>
                  </a:lnTo>
                  <a:lnTo>
                    <a:pt x="1760524" y="1181100"/>
                  </a:lnTo>
                  <a:lnTo>
                    <a:pt x="1759318" y="1181100"/>
                  </a:lnTo>
                  <a:lnTo>
                    <a:pt x="1758556" y="1182370"/>
                  </a:lnTo>
                  <a:lnTo>
                    <a:pt x="1756270" y="1179830"/>
                  </a:lnTo>
                  <a:lnTo>
                    <a:pt x="1755114" y="1178560"/>
                  </a:lnTo>
                  <a:lnTo>
                    <a:pt x="1752066" y="1176020"/>
                  </a:lnTo>
                  <a:lnTo>
                    <a:pt x="1750695" y="1174750"/>
                  </a:lnTo>
                  <a:lnTo>
                    <a:pt x="1750072" y="1173480"/>
                  </a:lnTo>
                  <a:lnTo>
                    <a:pt x="1754187" y="1174750"/>
                  </a:lnTo>
                  <a:lnTo>
                    <a:pt x="1750568" y="1172210"/>
                  </a:lnTo>
                  <a:lnTo>
                    <a:pt x="1748586" y="1173480"/>
                  </a:lnTo>
                  <a:lnTo>
                    <a:pt x="1747278" y="1172210"/>
                  </a:lnTo>
                  <a:lnTo>
                    <a:pt x="1750123" y="1172210"/>
                  </a:lnTo>
                  <a:lnTo>
                    <a:pt x="1746669" y="1170940"/>
                  </a:lnTo>
                  <a:lnTo>
                    <a:pt x="1749018" y="1170940"/>
                  </a:lnTo>
                  <a:lnTo>
                    <a:pt x="1747164" y="1168400"/>
                  </a:lnTo>
                  <a:lnTo>
                    <a:pt x="1751672" y="1172210"/>
                  </a:lnTo>
                  <a:lnTo>
                    <a:pt x="1748624" y="1168400"/>
                  </a:lnTo>
                  <a:lnTo>
                    <a:pt x="1747608" y="1167130"/>
                  </a:lnTo>
                  <a:lnTo>
                    <a:pt x="1743417" y="1165860"/>
                  </a:lnTo>
                  <a:lnTo>
                    <a:pt x="1741208" y="1164590"/>
                  </a:lnTo>
                  <a:lnTo>
                    <a:pt x="1739900" y="1163840"/>
                  </a:lnTo>
                  <a:lnTo>
                    <a:pt x="1740179" y="1164590"/>
                  </a:lnTo>
                  <a:lnTo>
                    <a:pt x="1739595" y="1163955"/>
                  </a:lnTo>
                  <a:lnTo>
                    <a:pt x="1739480" y="1164590"/>
                  </a:lnTo>
                  <a:lnTo>
                    <a:pt x="1739480" y="1163840"/>
                  </a:lnTo>
                  <a:lnTo>
                    <a:pt x="1739633" y="1163688"/>
                  </a:lnTo>
                  <a:lnTo>
                    <a:pt x="1738998" y="1163320"/>
                  </a:lnTo>
                  <a:lnTo>
                    <a:pt x="1737512" y="1162050"/>
                  </a:lnTo>
                  <a:lnTo>
                    <a:pt x="1736293" y="1162050"/>
                  </a:lnTo>
                  <a:lnTo>
                    <a:pt x="1734083" y="1159510"/>
                  </a:lnTo>
                  <a:lnTo>
                    <a:pt x="1738261" y="1161707"/>
                  </a:lnTo>
                  <a:lnTo>
                    <a:pt x="1735899" y="1159510"/>
                  </a:lnTo>
                  <a:lnTo>
                    <a:pt x="1734540" y="1158240"/>
                  </a:lnTo>
                  <a:lnTo>
                    <a:pt x="1733308" y="1156970"/>
                  </a:lnTo>
                  <a:lnTo>
                    <a:pt x="1732178" y="1156970"/>
                  </a:lnTo>
                  <a:lnTo>
                    <a:pt x="1732153" y="1155700"/>
                  </a:lnTo>
                  <a:lnTo>
                    <a:pt x="1733778" y="1156970"/>
                  </a:lnTo>
                  <a:lnTo>
                    <a:pt x="1734324" y="1156220"/>
                  </a:lnTo>
                  <a:lnTo>
                    <a:pt x="1733283" y="1155700"/>
                  </a:lnTo>
                  <a:lnTo>
                    <a:pt x="1730717" y="1154430"/>
                  </a:lnTo>
                  <a:lnTo>
                    <a:pt x="1731619" y="1153160"/>
                  </a:lnTo>
                  <a:lnTo>
                    <a:pt x="1728063" y="1149350"/>
                  </a:lnTo>
                  <a:lnTo>
                    <a:pt x="1731352" y="1151890"/>
                  </a:lnTo>
                  <a:lnTo>
                    <a:pt x="1728216" y="1149350"/>
                  </a:lnTo>
                  <a:lnTo>
                    <a:pt x="1725066" y="1146810"/>
                  </a:lnTo>
                  <a:lnTo>
                    <a:pt x="1725523" y="1145540"/>
                  </a:lnTo>
                  <a:lnTo>
                    <a:pt x="1723923" y="1144270"/>
                  </a:lnTo>
                  <a:lnTo>
                    <a:pt x="1723694" y="1144270"/>
                  </a:lnTo>
                  <a:lnTo>
                    <a:pt x="1725282" y="1145540"/>
                  </a:lnTo>
                  <a:lnTo>
                    <a:pt x="1723478" y="1144270"/>
                  </a:lnTo>
                  <a:lnTo>
                    <a:pt x="1721256" y="1143000"/>
                  </a:lnTo>
                  <a:lnTo>
                    <a:pt x="1714550" y="1139190"/>
                  </a:lnTo>
                  <a:lnTo>
                    <a:pt x="1717548" y="1137920"/>
                  </a:lnTo>
                  <a:lnTo>
                    <a:pt x="1712214" y="1134110"/>
                  </a:lnTo>
                  <a:lnTo>
                    <a:pt x="1710880" y="1132840"/>
                  </a:lnTo>
                  <a:lnTo>
                    <a:pt x="1704936" y="1127760"/>
                  </a:lnTo>
                  <a:lnTo>
                    <a:pt x="1706587" y="1127760"/>
                  </a:lnTo>
                  <a:lnTo>
                    <a:pt x="1705673" y="1126490"/>
                  </a:lnTo>
                  <a:lnTo>
                    <a:pt x="1704708" y="1123950"/>
                  </a:lnTo>
                  <a:lnTo>
                    <a:pt x="1706206" y="1125220"/>
                  </a:lnTo>
                  <a:lnTo>
                    <a:pt x="1705165" y="1123950"/>
                  </a:lnTo>
                  <a:lnTo>
                    <a:pt x="1704124" y="1122680"/>
                  </a:lnTo>
                  <a:lnTo>
                    <a:pt x="1702498" y="1122680"/>
                  </a:lnTo>
                  <a:lnTo>
                    <a:pt x="1700339" y="1120140"/>
                  </a:lnTo>
                  <a:lnTo>
                    <a:pt x="1698904" y="1117600"/>
                  </a:lnTo>
                  <a:lnTo>
                    <a:pt x="1700314" y="1117600"/>
                  </a:lnTo>
                  <a:lnTo>
                    <a:pt x="1703146" y="1120140"/>
                  </a:lnTo>
                  <a:lnTo>
                    <a:pt x="1700758" y="1117600"/>
                  </a:lnTo>
                  <a:lnTo>
                    <a:pt x="1700555" y="1117600"/>
                  </a:lnTo>
                  <a:lnTo>
                    <a:pt x="1697926" y="1116330"/>
                  </a:lnTo>
                  <a:lnTo>
                    <a:pt x="1696339" y="1112520"/>
                  </a:lnTo>
                  <a:lnTo>
                    <a:pt x="1695069" y="1112520"/>
                  </a:lnTo>
                  <a:lnTo>
                    <a:pt x="1694141" y="1109980"/>
                  </a:lnTo>
                  <a:lnTo>
                    <a:pt x="1694268" y="1111250"/>
                  </a:lnTo>
                  <a:lnTo>
                    <a:pt x="1692795" y="1109980"/>
                  </a:lnTo>
                  <a:lnTo>
                    <a:pt x="1691132" y="1107440"/>
                  </a:lnTo>
                  <a:lnTo>
                    <a:pt x="1691373" y="1107440"/>
                  </a:lnTo>
                  <a:lnTo>
                    <a:pt x="1689277" y="1106170"/>
                  </a:lnTo>
                  <a:lnTo>
                    <a:pt x="1691741" y="1107440"/>
                  </a:lnTo>
                  <a:lnTo>
                    <a:pt x="1690408" y="1106170"/>
                  </a:lnTo>
                  <a:lnTo>
                    <a:pt x="1687728" y="1103630"/>
                  </a:lnTo>
                  <a:lnTo>
                    <a:pt x="1689265" y="1103630"/>
                  </a:lnTo>
                  <a:lnTo>
                    <a:pt x="1687664" y="1102360"/>
                  </a:lnTo>
                  <a:lnTo>
                    <a:pt x="1687499" y="1102156"/>
                  </a:lnTo>
                  <a:lnTo>
                    <a:pt x="1687499" y="1113790"/>
                  </a:lnTo>
                  <a:lnTo>
                    <a:pt x="1687207" y="1115060"/>
                  </a:lnTo>
                  <a:lnTo>
                    <a:pt x="1685150" y="1113561"/>
                  </a:lnTo>
                  <a:lnTo>
                    <a:pt x="1684870" y="1112520"/>
                  </a:lnTo>
                  <a:lnTo>
                    <a:pt x="1684515" y="1111250"/>
                  </a:lnTo>
                  <a:lnTo>
                    <a:pt x="1685188" y="1111250"/>
                  </a:lnTo>
                  <a:lnTo>
                    <a:pt x="1687499" y="1113790"/>
                  </a:lnTo>
                  <a:lnTo>
                    <a:pt x="1687499" y="1102156"/>
                  </a:lnTo>
                  <a:lnTo>
                    <a:pt x="1686648" y="1101090"/>
                  </a:lnTo>
                  <a:lnTo>
                    <a:pt x="1685632" y="1099820"/>
                  </a:lnTo>
                  <a:lnTo>
                    <a:pt x="1684604" y="1098550"/>
                  </a:lnTo>
                  <a:lnTo>
                    <a:pt x="1684464" y="1099820"/>
                  </a:lnTo>
                  <a:lnTo>
                    <a:pt x="1680146" y="1096010"/>
                  </a:lnTo>
                  <a:lnTo>
                    <a:pt x="1685277" y="1098550"/>
                  </a:lnTo>
                  <a:lnTo>
                    <a:pt x="1682292" y="1094740"/>
                  </a:lnTo>
                  <a:lnTo>
                    <a:pt x="1681734" y="1096010"/>
                  </a:lnTo>
                  <a:lnTo>
                    <a:pt x="1678571" y="1089660"/>
                  </a:lnTo>
                  <a:lnTo>
                    <a:pt x="1673720" y="1087120"/>
                  </a:lnTo>
                  <a:lnTo>
                    <a:pt x="1671358" y="1082040"/>
                  </a:lnTo>
                  <a:lnTo>
                    <a:pt x="1673339" y="1084580"/>
                  </a:lnTo>
                  <a:lnTo>
                    <a:pt x="1673771" y="1083310"/>
                  </a:lnTo>
                  <a:lnTo>
                    <a:pt x="1673517" y="1083310"/>
                  </a:lnTo>
                  <a:lnTo>
                    <a:pt x="1672005" y="1082040"/>
                  </a:lnTo>
                  <a:lnTo>
                    <a:pt x="1670481" y="1080770"/>
                  </a:lnTo>
                  <a:lnTo>
                    <a:pt x="1666417" y="1074420"/>
                  </a:lnTo>
                  <a:lnTo>
                    <a:pt x="1662734" y="1071880"/>
                  </a:lnTo>
                  <a:lnTo>
                    <a:pt x="1662874" y="1069340"/>
                  </a:lnTo>
                  <a:lnTo>
                    <a:pt x="1660690" y="1064260"/>
                  </a:lnTo>
                  <a:lnTo>
                    <a:pt x="1658620" y="1061720"/>
                  </a:lnTo>
                  <a:lnTo>
                    <a:pt x="1656905" y="1061720"/>
                  </a:lnTo>
                  <a:lnTo>
                    <a:pt x="1655406" y="1057910"/>
                  </a:lnTo>
                  <a:lnTo>
                    <a:pt x="1651127" y="1054100"/>
                  </a:lnTo>
                  <a:lnTo>
                    <a:pt x="1651876" y="1052830"/>
                  </a:lnTo>
                  <a:lnTo>
                    <a:pt x="1650771" y="1052830"/>
                  </a:lnTo>
                  <a:lnTo>
                    <a:pt x="1650301" y="1050290"/>
                  </a:lnTo>
                  <a:lnTo>
                    <a:pt x="1648688" y="1049020"/>
                  </a:lnTo>
                  <a:lnTo>
                    <a:pt x="1648180" y="1049020"/>
                  </a:lnTo>
                  <a:lnTo>
                    <a:pt x="1646567" y="1043940"/>
                  </a:lnTo>
                  <a:lnTo>
                    <a:pt x="1641487" y="1042670"/>
                  </a:lnTo>
                  <a:lnTo>
                    <a:pt x="1640776" y="1040130"/>
                  </a:lnTo>
                  <a:lnTo>
                    <a:pt x="1639735" y="1036485"/>
                  </a:lnTo>
                  <a:lnTo>
                    <a:pt x="1638757" y="1035050"/>
                  </a:lnTo>
                  <a:lnTo>
                    <a:pt x="1640192" y="1035050"/>
                  </a:lnTo>
                  <a:lnTo>
                    <a:pt x="1635417" y="1027430"/>
                  </a:lnTo>
                  <a:lnTo>
                    <a:pt x="1633816" y="1024890"/>
                  </a:lnTo>
                  <a:lnTo>
                    <a:pt x="1634490" y="1027430"/>
                  </a:lnTo>
                  <a:lnTo>
                    <a:pt x="1633054" y="1026160"/>
                  </a:lnTo>
                  <a:lnTo>
                    <a:pt x="1631353" y="1024890"/>
                  </a:lnTo>
                  <a:lnTo>
                    <a:pt x="1630286" y="1022350"/>
                  </a:lnTo>
                  <a:lnTo>
                    <a:pt x="1634083" y="1024890"/>
                  </a:lnTo>
                  <a:lnTo>
                    <a:pt x="1631721" y="1022350"/>
                  </a:lnTo>
                  <a:lnTo>
                    <a:pt x="1628178" y="1018540"/>
                  </a:lnTo>
                  <a:lnTo>
                    <a:pt x="1628597" y="1017498"/>
                  </a:lnTo>
                  <a:lnTo>
                    <a:pt x="1628419" y="1017270"/>
                  </a:lnTo>
                  <a:lnTo>
                    <a:pt x="1627771" y="1017270"/>
                  </a:lnTo>
                  <a:lnTo>
                    <a:pt x="1626412" y="1016000"/>
                  </a:lnTo>
                  <a:lnTo>
                    <a:pt x="1625041" y="1014730"/>
                  </a:lnTo>
                  <a:lnTo>
                    <a:pt x="1626069" y="1014730"/>
                  </a:lnTo>
                  <a:lnTo>
                    <a:pt x="1624253" y="1013460"/>
                  </a:lnTo>
                  <a:lnTo>
                    <a:pt x="1623212" y="1012190"/>
                  </a:lnTo>
                  <a:lnTo>
                    <a:pt x="1622742" y="1009954"/>
                  </a:lnTo>
                  <a:lnTo>
                    <a:pt x="1621358" y="1008380"/>
                  </a:lnTo>
                  <a:lnTo>
                    <a:pt x="1618881" y="1004570"/>
                  </a:lnTo>
                  <a:lnTo>
                    <a:pt x="1617726" y="1003300"/>
                  </a:lnTo>
                  <a:lnTo>
                    <a:pt x="1617332" y="1002030"/>
                  </a:lnTo>
                  <a:lnTo>
                    <a:pt x="1616938" y="1000760"/>
                  </a:lnTo>
                  <a:lnTo>
                    <a:pt x="1617675" y="1000760"/>
                  </a:lnTo>
                  <a:lnTo>
                    <a:pt x="1613814" y="995680"/>
                  </a:lnTo>
                  <a:lnTo>
                    <a:pt x="1616925" y="999490"/>
                  </a:lnTo>
                  <a:lnTo>
                    <a:pt x="1614043" y="995680"/>
                  </a:lnTo>
                  <a:lnTo>
                    <a:pt x="1612112" y="993140"/>
                  </a:lnTo>
                  <a:lnTo>
                    <a:pt x="1612646" y="993140"/>
                  </a:lnTo>
                  <a:lnTo>
                    <a:pt x="1610690" y="991870"/>
                  </a:lnTo>
                  <a:lnTo>
                    <a:pt x="1610004" y="989330"/>
                  </a:lnTo>
                  <a:lnTo>
                    <a:pt x="1609648" y="988060"/>
                  </a:lnTo>
                  <a:lnTo>
                    <a:pt x="1609775" y="989330"/>
                  </a:lnTo>
                  <a:lnTo>
                    <a:pt x="1608353" y="986790"/>
                  </a:lnTo>
                  <a:lnTo>
                    <a:pt x="1607197" y="986790"/>
                  </a:lnTo>
                  <a:lnTo>
                    <a:pt x="1605902" y="984250"/>
                  </a:lnTo>
                  <a:lnTo>
                    <a:pt x="1607210" y="984250"/>
                  </a:lnTo>
                  <a:lnTo>
                    <a:pt x="1603057" y="979170"/>
                  </a:lnTo>
                  <a:lnTo>
                    <a:pt x="1603527" y="977900"/>
                  </a:lnTo>
                  <a:lnTo>
                    <a:pt x="1603984" y="976630"/>
                  </a:lnTo>
                  <a:lnTo>
                    <a:pt x="1600593" y="972820"/>
                  </a:lnTo>
                  <a:lnTo>
                    <a:pt x="1599450" y="971550"/>
                  </a:lnTo>
                  <a:lnTo>
                    <a:pt x="1596097" y="967740"/>
                  </a:lnTo>
                  <a:lnTo>
                    <a:pt x="1599222" y="967740"/>
                  </a:lnTo>
                  <a:lnTo>
                    <a:pt x="1596148" y="965200"/>
                  </a:lnTo>
                  <a:lnTo>
                    <a:pt x="1594599" y="963930"/>
                  </a:lnTo>
                  <a:lnTo>
                    <a:pt x="1595031" y="963930"/>
                  </a:lnTo>
                  <a:lnTo>
                    <a:pt x="1594954" y="962660"/>
                  </a:lnTo>
                  <a:lnTo>
                    <a:pt x="1595272" y="962660"/>
                  </a:lnTo>
                  <a:lnTo>
                    <a:pt x="1593329" y="961390"/>
                  </a:lnTo>
                  <a:lnTo>
                    <a:pt x="1594370" y="960120"/>
                  </a:lnTo>
                  <a:lnTo>
                    <a:pt x="1591779" y="960120"/>
                  </a:lnTo>
                  <a:lnTo>
                    <a:pt x="1591805" y="957580"/>
                  </a:lnTo>
                  <a:lnTo>
                    <a:pt x="1590776" y="957580"/>
                  </a:lnTo>
                  <a:lnTo>
                    <a:pt x="1590941" y="953770"/>
                  </a:lnTo>
                  <a:lnTo>
                    <a:pt x="1587322" y="951230"/>
                  </a:lnTo>
                  <a:lnTo>
                    <a:pt x="1586496" y="946150"/>
                  </a:lnTo>
                  <a:lnTo>
                    <a:pt x="1585696" y="947420"/>
                  </a:lnTo>
                  <a:lnTo>
                    <a:pt x="1584655" y="946150"/>
                  </a:lnTo>
                  <a:lnTo>
                    <a:pt x="1583613" y="944880"/>
                  </a:lnTo>
                  <a:lnTo>
                    <a:pt x="1581531" y="942340"/>
                  </a:lnTo>
                  <a:lnTo>
                    <a:pt x="1580476" y="941070"/>
                  </a:lnTo>
                  <a:lnTo>
                    <a:pt x="1576184" y="933450"/>
                  </a:lnTo>
                  <a:lnTo>
                    <a:pt x="1571942" y="925830"/>
                  </a:lnTo>
                  <a:lnTo>
                    <a:pt x="1569059" y="920750"/>
                  </a:lnTo>
                  <a:lnTo>
                    <a:pt x="1566900" y="916940"/>
                  </a:lnTo>
                  <a:lnTo>
                    <a:pt x="1567954" y="916940"/>
                  </a:lnTo>
                  <a:lnTo>
                    <a:pt x="1565046" y="914019"/>
                  </a:lnTo>
                  <a:lnTo>
                    <a:pt x="1565046" y="944880"/>
                  </a:lnTo>
                  <a:lnTo>
                    <a:pt x="1564551" y="944880"/>
                  </a:lnTo>
                  <a:lnTo>
                    <a:pt x="1563928" y="943610"/>
                  </a:lnTo>
                  <a:lnTo>
                    <a:pt x="1564525" y="944829"/>
                  </a:lnTo>
                  <a:lnTo>
                    <a:pt x="1564246" y="943610"/>
                  </a:lnTo>
                  <a:lnTo>
                    <a:pt x="1563954" y="942340"/>
                  </a:lnTo>
                  <a:lnTo>
                    <a:pt x="1565046" y="944880"/>
                  </a:lnTo>
                  <a:lnTo>
                    <a:pt x="1565046" y="914019"/>
                  </a:lnTo>
                  <a:lnTo>
                    <a:pt x="1564170" y="913130"/>
                  </a:lnTo>
                  <a:lnTo>
                    <a:pt x="1563827" y="911860"/>
                  </a:lnTo>
                  <a:lnTo>
                    <a:pt x="1563484" y="910590"/>
                  </a:lnTo>
                  <a:lnTo>
                    <a:pt x="1565833" y="914400"/>
                  </a:lnTo>
                  <a:lnTo>
                    <a:pt x="1565859" y="913130"/>
                  </a:lnTo>
                  <a:lnTo>
                    <a:pt x="1563624" y="910590"/>
                  </a:lnTo>
                  <a:lnTo>
                    <a:pt x="1562506" y="909320"/>
                  </a:lnTo>
                  <a:lnTo>
                    <a:pt x="1563293" y="911860"/>
                  </a:lnTo>
                  <a:lnTo>
                    <a:pt x="1559725" y="906780"/>
                  </a:lnTo>
                  <a:lnTo>
                    <a:pt x="1558798" y="904557"/>
                  </a:lnTo>
                  <a:lnTo>
                    <a:pt x="1553476" y="896620"/>
                  </a:lnTo>
                  <a:lnTo>
                    <a:pt x="1551876" y="892810"/>
                  </a:lnTo>
                  <a:lnTo>
                    <a:pt x="1551470" y="892810"/>
                  </a:lnTo>
                  <a:lnTo>
                    <a:pt x="1549006" y="890270"/>
                  </a:lnTo>
                  <a:lnTo>
                    <a:pt x="1546771" y="885190"/>
                  </a:lnTo>
                  <a:lnTo>
                    <a:pt x="1544472" y="881380"/>
                  </a:lnTo>
                  <a:lnTo>
                    <a:pt x="1544967" y="881380"/>
                  </a:lnTo>
                  <a:lnTo>
                    <a:pt x="1546237" y="882650"/>
                  </a:lnTo>
                  <a:lnTo>
                    <a:pt x="1545488" y="881380"/>
                  </a:lnTo>
                  <a:lnTo>
                    <a:pt x="1544675" y="880110"/>
                  </a:lnTo>
                  <a:lnTo>
                    <a:pt x="1543570" y="878840"/>
                  </a:lnTo>
                  <a:lnTo>
                    <a:pt x="1545221" y="880110"/>
                  </a:lnTo>
                  <a:lnTo>
                    <a:pt x="1544713" y="878840"/>
                  </a:lnTo>
                  <a:lnTo>
                    <a:pt x="1543697" y="876300"/>
                  </a:lnTo>
                  <a:lnTo>
                    <a:pt x="1539722" y="871220"/>
                  </a:lnTo>
                  <a:lnTo>
                    <a:pt x="1539354" y="871220"/>
                  </a:lnTo>
                  <a:lnTo>
                    <a:pt x="1537944" y="868680"/>
                  </a:lnTo>
                  <a:lnTo>
                    <a:pt x="1538617" y="866140"/>
                  </a:lnTo>
                  <a:lnTo>
                    <a:pt x="1533347" y="862330"/>
                  </a:lnTo>
                  <a:lnTo>
                    <a:pt x="1531886" y="857250"/>
                  </a:lnTo>
                  <a:lnTo>
                    <a:pt x="1532509" y="858520"/>
                  </a:lnTo>
                  <a:lnTo>
                    <a:pt x="1534248" y="861060"/>
                  </a:lnTo>
                  <a:lnTo>
                    <a:pt x="1533804" y="859790"/>
                  </a:lnTo>
                  <a:lnTo>
                    <a:pt x="1533042" y="858520"/>
                  </a:lnTo>
                  <a:lnTo>
                    <a:pt x="1532191" y="857250"/>
                  </a:lnTo>
                  <a:lnTo>
                    <a:pt x="1531340" y="855980"/>
                  </a:lnTo>
                  <a:lnTo>
                    <a:pt x="1529880" y="854710"/>
                  </a:lnTo>
                  <a:lnTo>
                    <a:pt x="1530781" y="854710"/>
                  </a:lnTo>
                  <a:lnTo>
                    <a:pt x="1524673" y="845820"/>
                  </a:lnTo>
                  <a:lnTo>
                    <a:pt x="1525320" y="844550"/>
                  </a:lnTo>
                  <a:lnTo>
                    <a:pt x="1522437" y="840740"/>
                  </a:lnTo>
                  <a:lnTo>
                    <a:pt x="1521155" y="839038"/>
                  </a:lnTo>
                  <a:lnTo>
                    <a:pt x="1521866" y="840740"/>
                  </a:lnTo>
                  <a:lnTo>
                    <a:pt x="1519377" y="836930"/>
                  </a:lnTo>
                  <a:lnTo>
                    <a:pt x="1519364" y="835660"/>
                  </a:lnTo>
                  <a:lnTo>
                    <a:pt x="1516964" y="833120"/>
                  </a:lnTo>
                  <a:lnTo>
                    <a:pt x="1518386" y="833120"/>
                  </a:lnTo>
                  <a:lnTo>
                    <a:pt x="1516697" y="830580"/>
                  </a:lnTo>
                  <a:lnTo>
                    <a:pt x="1518666" y="831850"/>
                  </a:lnTo>
                  <a:lnTo>
                    <a:pt x="1517053" y="829310"/>
                  </a:lnTo>
                  <a:lnTo>
                    <a:pt x="1515084" y="828040"/>
                  </a:lnTo>
                  <a:lnTo>
                    <a:pt x="1514284" y="828040"/>
                  </a:lnTo>
                  <a:lnTo>
                    <a:pt x="1513878" y="826770"/>
                  </a:lnTo>
                  <a:lnTo>
                    <a:pt x="1513471" y="825500"/>
                  </a:lnTo>
                  <a:lnTo>
                    <a:pt x="1511236" y="821690"/>
                  </a:lnTo>
                  <a:lnTo>
                    <a:pt x="1511503" y="820420"/>
                  </a:lnTo>
                  <a:lnTo>
                    <a:pt x="1512214" y="821690"/>
                  </a:lnTo>
                  <a:lnTo>
                    <a:pt x="1508899" y="815340"/>
                  </a:lnTo>
                  <a:lnTo>
                    <a:pt x="1508239" y="814070"/>
                  </a:lnTo>
                  <a:lnTo>
                    <a:pt x="1508823" y="807720"/>
                  </a:lnTo>
                  <a:lnTo>
                    <a:pt x="1504429" y="803910"/>
                  </a:lnTo>
                  <a:lnTo>
                    <a:pt x="1504353" y="802640"/>
                  </a:lnTo>
                  <a:lnTo>
                    <a:pt x="1502956" y="800100"/>
                  </a:lnTo>
                  <a:lnTo>
                    <a:pt x="1504188" y="800100"/>
                  </a:lnTo>
                  <a:lnTo>
                    <a:pt x="1499501" y="793750"/>
                  </a:lnTo>
                  <a:lnTo>
                    <a:pt x="1500047" y="793750"/>
                  </a:lnTo>
                  <a:lnTo>
                    <a:pt x="1498942" y="791210"/>
                  </a:lnTo>
                  <a:lnTo>
                    <a:pt x="1497838" y="788670"/>
                  </a:lnTo>
                  <a:lnTo>
                    <a:pt x="1497749" y="788530"/>
                  </a:lnTo>
                  <a:lnTo>
                    <a:pt x="1497749" y="830580"/>
                  </a:lnTo>
                  <a:lnTo>
                    <a:pt x="1495806" y="829665"/>
                  </a:lnTo>
                  <a:lnTo>
                    <a:pt x="1495704" y="829398"/>
                  </a:lnTo>
                  <a:lnTo>
                    <a:pt x="1494434" y="828001"/>
                  </a:lnTo>
                  <a:lnTo>
                    <a:pt x="1493253" y="824230"/>
                  </a:lnTo>
                  <a:lnTo>
                    <a:pt x="1495463" y="826770"/>
                  </a:lnTo>
                  <a:lnTo>
                    <a:pt x="1497749" y="830580"/>
                  </a:lnTo>
                  <a:lnTo>
                    <a:pt x="1497749" y="788530"/>
                  </a:lnTo>
                  <a:lnTo>
                    <a:pt x="1496326" y="786130"/>
                  </a:lnTo>
                  <a:lnTo>
                    <a:pt x="1494040" y="782320"/>
                  </a:lnTo>
                  <a:lnTo>
                    <a:pt x="1493431" y="781050"/>
                  </a:lnTo>
                  <a:lnTo>
                    <a:pt x="1490980" y="775970"/>
                  </a:lnTo>
                  <a:lnTo>
                    <a:pt x="1491653" y="775970"/>
                  </a:lnTo>
                  <a:lnTo>
                    <a:pt x="1487716" y="770890"/>
                  </a:lnTo>
                  <a:lnTo>
                    <a:pt x="1488998" y="769620"/>
                  </a:lnTo>
                  <a:lnTo>
                    <a:pt x="1486230" y="765810"/>
                  </a:lnTo>
                  <a:lnTo>
                    <a:pt x="1486687" y="765810"/>
                  </a:lnTo>
                  <a:lnTo>
                    <a:pt x="1484896" y="761314"/>
                  </a:lnTo>
                  <a:lnTo>
                    <a:pt x="1483017" y="759460"/>
                  </a:lnTo>
                  <a:lnTo>
                    <a:pt x="1482839" y="754380"/>
                  </a:lnTo>
                  <a:lnTo>
                    <a:pt x="1482737" y="751840"/>
                  </a:lnTo>
                  <a:lnTo>
                    <a:pt x="1482737" y="754380"/>
                  </a:lnTo>
                  <a:lnTo>
                    <a:pt x="1481429" y="753110"/>
                  </a:lnTo>
                  <a:lnTo>
                    <a:pt x="1479384" y="750570"/>
                  </a:lnTo>
                  <a:lnTo>
                    <a:pt x="1478534" y="749300"/>
                  </a:lnTo>
                  <a:lnTo>
                    <a:pt x="1476387" y="745490"/>
                  </a:lnTo>
                  <a:lnTo>
                    <a:pt x="1478661" y="748030"/>
                  </a:lnTo>
                  <a:lnTo>
                    <a:pt x="1477797" y="745490"/>
                  </a:lnTo>
                  <a:lnTo>
                    <a:pt x="1476832" y="742950"/>
                  </a:lnTo>
                  <a:lnTo>
                    <a:pt x="1476336" y="741680"/>
                  </a:lnTo>
                  <a:lnTo>
                    <a:pt x="1475193" y="741680"/>
                  </a:lnTo>
                  <a:lnTo>
                    <a:pt x="1473606" y="736600"/>
                  </a:lnTo>
                  <a:lnTo>
                    <a:pt x="1474152" y="736600"/>
                  </a:lnTo>
                  <a:lnTo>
                    <a:pt x="1473111" y="734060"/>
                  </a:lnTo>
                  <a:lnTo>
                    <a:pt x="1472120" y="732790"/>
                  </a:lnTo>
                  <a:lnTo>
                    <a:pt x="1470761" y="730250"/>
                  </a:lnTo>
                  <a:lnTo>
                    <a:pt x="1471371" y="730250"/>
                  </a:lnTo>
                  <a:lnTo>
                    <a:pt x="1468234" y="726440"/>
                  </a:lnTo>
                  <a:lnTo>
                    <a:pt x="1470304" y="723900"/>
                  </a:lnTo>
                  <a:lnTo>
                    <a:pt x="1467739" y="721360"/>
                  </a:lnTo>
                  <a:lnTo>
                    <a:pt x="1466443" y="720090"/>
                  </a:lnTo>
                  <a:lnTo>
                    <a:pt x="1465999" y="718820"/>
                  </a:lnTo>
                  <a:lnTo>
                    <a:pt x="1464691" y="716280"/>
                  </a:lnTo>
                  <a:lnTo>
                    <a:pt x="1464030" y="715010"/>
                  </a:lnTo>
                  <a:lnTo>
                    <a:pt x="1465135" y="713740"/>
                  </a:lnTo>
                  <a:lnTo>
                    <a:pt x="1461909" y="708660"/>
                  </a:lnTo>
                  <a:lnTo>
                    <a:pt x="1460347" y="704850"/>
                  </a:lnTo>
                  <a:lnTo>
                    <a:pt x="1459814" y="703580"/>
                  </a:lnTo>
                  <a:lnTo>
                    <a:pt x="1456969" y="697230"/>
                  </a:lnTo>
                  <a:lnTo>
                    <a:pt x="1458290" y="695960"/>
                  </a:lnTo>
                  <a:lnTo>
                    <a:pt x="1456321" y="695960"/>
                  </a:lnTo>
                  <a:lnTo>
                    <a:pt x="1455877" y="692150"/>
                  </a:lnTo>
                  <a:lnTo>
                    <a:pt x="1455064" y="692150"/>
                  </a:lnTo>
                  <a:lnTo>
                    <a:pt x="1452880" y="684530"/>
                  </a:lnTo>
                  <a:lnTo>
                    <a:pt x="1449095" y="669290"/>
                  </a:lnTo>
                  <a:lnTo>
                    <a:pt x="1446796" y="661670"/>
                  </a:lnTo>
                  <a:lnTo>
                    <a:pt x="1447634" y="661670"/>
                  </a:lnTo>
                  <a:lnTo>
                    <a:pt x="1445971" y="660400"/>
                  </a:lnTo>
                  <a:lnTo>
                    <a:pt x="1436941" y="626110"/>
                  </a:lnTo>
                  <a:lnTo>
                    <a:pt x="1435696" y="623570"/>
                  </a:lnTo>
                  <a:lnTo>
                    <a:pt x="1433423" y="619760"/>
                  </a:lnTo>
                  <a:lnTo>
                    <a:pt x="1432560" y="614680"/>
                  </a:lnTo>
                  <a:lnTo>
                    <a:pt x="1432814" y="614680"/>
                  </a:lnTo>
                  <a:lnTo>
                    <a:pt x="1430997" y="609600"/>
                  </a:lnTo>
                  <a:lnTo>
                    <a:pt x="1429296" y="603250"/>
                  </a:lnTo>
                  <a:lnTo>
                    <a:pt x="1427810" y="596900"/>
                  </a:lnTo>
                  <a:lnTo>
                    <a:pt x="1426629" y="590550"/>
                  </a:lnTo>
                  <a:lnTo>
                    <a:pt x="1427149" y="590550"/>
                  </a:lnTo>
                  <a:lnTo>
                    <a:pt x="1427187" y="590105"/>
                  </a:lnTo>
                  <a:lnTo>
                    <a:pt x="1426235" y="589280"/>
                  </a:lnTo>
                  <a:lnTo>
                    <a:pt x="1426629" y="585470"/>
                  </a:lnTo>
                  <a:lnTo>
                    <a:pt x="1426273" y="584200"/>
                  </a:lnTo>
                  <a:lnTo>
                    <a:pt x="1426006" y="585470"/>
                  </a:lnTo>
                  <a:lnTo>
                    <a:pt x="1424597" y="584200"/>
                  </a:lnTo>
                  <a:lnTo>
                    <a:pt x="1424749" y="580390"/>
                  </a:lnTo>
                  <a:lnTo>
                    <a:pt x="1425194" y="579120"/>
                  </a:lnTo>
                  <a:lnTo>
                    <a:pt x="1423987" y="576580"/>
                  </a:lnTo>
                  <a:lnTo>
                    <a:pt x="1423377" y="575310"/>
                  </a:lnTo>
                  <a:lnTo>
                    <a:pt x="1423492" y="574040"/>
                  </a:lnTo>
                  <a:lnTo>
                    <a:pt x="1422996" y="574040"/>
                  </a:lnTo>
                  <a:lnTo>
                    <a:pt x="1423898" y="571500"/>
                  </a:lnTo>
                  <a:lnTo>
                    <a:pt x="1423466" y="570230"/>
                  </a:lnTo>
                  <a:lnTo>
                    <a:pt x="1422273" y="565150"/>
                  </a:lnTo>
                  <a:lnTo>
                    <a:pt x="1420787" y="563880"/>
                  </a:lnTo>
                  <a:lnTo>
                    <a:pt x="1421142" y="562610"/>
                  </a:lnTo>
                  <a:lnTo>
                    <a:pt x="1421053" y="561340"/>
                  </a:lnTo>
                  <a:lnTo>
                    <a:pt x="1420850" y="558800"/>
                  </a:lnTo>
                  <a:lnTo>
                    <a:pt x="1421561" y="562610"/>
                  </a:lnTo>
                  <a:lnTo>
                    <a:pt x="1421053" y="558800"/>
                  </a:lnTo>
                  <a:lnTo>
                    <a:pt x="1420533" y="554990"/>
                  </a:lnTo>
                  <a:lnTo>
                    <a:pt x="1419974" y="549910"/>
                  </a:lnTo>
                  <a:lnTo>
                    <a:pt x="1419682" y="547370"/>
                  </a:lnTo>
                  <a:lnTo>
                    <a:pt x="1419529" y="549910"/>
                  </a:lnTo>
                  <a:lnTo>
                    <a:pt x="1418615" y="549910"/>
                  </a:lnTo>
                  <a:lnTo>
                    <a:pt x="1417421" y="546100"/>
                  </a:lnTo>
                  <a:lnTo>
                    <a:pt x="1417548" y="543560"/>
                  </a:lnTo>
                  <a:lnTo>
                    <a:pt x="1418729" y="546100"/>
                  </a:lnTo>
                  <a:lnTo>
                    <a:pt x="1418742" y="544588"/>
                  </a:lnTo>
                  <a:lnTo>
                    <a:pt x="1418196" y="543560"/>
                  </a:lnTo>
                  <a:lnTo>
                    <a:pt x="1417218" y="541020"/>
                  </a:lnTo>
                  <a:lnTo>
                    <a:pt x="1416964" y="539750"/>
                  </a:lnTo>
                  <a:lnTo>
                    <a:pt x="1416177" y="535940"/>
                  </a:lnTo>
                  <a:lnTo>
                    <a:pt x="1416443" y="534670"/>
                  </a:lnTo>
                  <a:lnTo>
                    <a:pt x="1417027" y="535940"/>
                  </a:lnTo>
                  <a:lnTo>
                    <a:pt x="1416177" y="532130"/>
                  </a:lnTo>
                  <a:lnTo>
                    <a:pt x="1417739" y="530860"/>
                  </a:lnTo>
                  <a:lnTo>
                    <a:pt x="1417320" y="527050"/>
                  </a:lnTo>
                  <a:lnTo>
                    <a:pt x="1416253" y="524510"/>
                  </a:lnTo>
                  <a:lnTo>
                    <a:pt x="1416507" y="523240"/>
                  </a:lnTo>
                  <a:lnTo>
                    <a:pt x="1416748" y="521970"/>
                  </a:lnTo>
                  <a:lnTo>
                    <a:pt x="1415148" y="523240"/>
                  </a:lnTo>
                  <a:lnTo>
                    <a:pt x="1414373" y="519430"/>
                  </a:lnTo>
                  <a:lnTo>
                    <a:pt x="1416113" y="521970"/>
                  </a:lnTo>
                  <a:lnTo>
                    <a:pt x="1416126" y="519430"/>
                  </a:lnTo>
                  <a:lnTo>
                    <a:pt x="1415148" y="518160"/>
                  </a:lnTo>
                  <a:lnTo>
                    <a:pt x="1414995" y="511810"/>
                  </a:lnTo>
                  <a:lnTo>
                    <a:pt x="1415846" y="510540"/>
                  </a:lnTo>
                  <a:lnTo>
                    <a:pt x="1413256" y="509270"/>
                  </a:lnTo>
                  <a:lnTo>
                    <a:pt x="1415961" y="499110"/>
                  </a:lnTo>
                  <a:lnTo>
                    <a:pt x="1413852" y="499110"/>
                  </a:lnTo>
                  <a:lnTo>
                    <a:pt x="1414780" y="495300"/>
                  </a:lnTo>
                  <a:lnTo>
                    <a:pt x="1414233" y="495300"/>
                  </a:lnTo>
                  <a:lnTo>
                    <a:pt x="1412925" y="494030"/>
                  </a:lnTo>
                  <a:lnTo>
                    <a:pt x="1412557" y="491490"/>
                  </a:lnTo>
                  <a:lnTo>
                    <a:pt x="1413078" y="488950"/>
                  </a:lnTo>
                  <a:lnTo>
                    <a:pt x="1414589" y="488950"/>
                  </a:lnTo>
                  <a:lnTo>
                    <a:pt x="1412494" y="486410"/>
                  </a:lnTo>
                  <a:lnTo>
                    <a:pt x="1412862" y="480060"/>
                  </a:lnTo>
                  <a:lnTo>
                    <a:pt x="1413217" y="473710"/>
                  </a:lnTo>
                  <a:lnTo>
                    <a:pt x="1413573" y="461010"/>
                  </a:lnTo>
                  <a:lnTo>
                    <a:pt x="1414183" y="447040"/>
                  </a:lnTo>
                  <a:lnTo>
                    <a:pt x="1415669" y="433070"/>
                  </a:lnTo>
                  <a:lnTo>
                    <a:pt x="1415732" y="426720"/>
                  </a:lnTo>
                  <a:lnTo>
                    <a:pt x="1415872" y="420370"/>
                  </a:lnTo>
                  <a:lnTo>
                    <a:pt x="1416227" y="414020"/>
                  </a:lnTo>
                  <a:lnTo>
                    <a:pt x="1416964" y="407670"/>
                  </a:lnTo>
                  <a:lnTo>
                    <a:pt x="1417091" y="407670"/>
                  </a:lnTo>
                  <a:lnTo>
                    <a:pt x="1417383" y="406400"/>
                  </a:lnTo>
                  <a:lnTo>
                    <a:pt x="1418805" y="400050"/>
                  </a:lnTo>
                  <a:lnTo>
                    <a:pt x="1417027" y="406400"/>
                  </a:lnTo>
                  <a:lnTo>
                    <a:pt x="1417053" y="403860"/>
                  </a:lnTo>
                  <a:lnTo>
                    <a:pt x="1416850" y="402590"/>
                  </a:lnTo>
                  <a:lnTo>
                    <a:pt x="1417129" y="400050"/>
                  </a:lnTo>
                  <a:lnTo>
                    <a:pt x="1418793" y="392430"/>
                  </a:lnTo>
                  <a:lnTo>
                    <a:pt x="1420710" y="384810"/>
                  </a:lnTo>
                  <a:lnTo>
                    <a:pt x="1421472" y="381000"/>
                  </a:lnTo>
                  <a:lnTo>
                    <a:pt x="1422488" y="375920"/>
                  </a:lnTo>
                  <a:lnTo>
                    <a:pt x="1423682" y="367030"/>
                  </a:lnTo>
                  <a:lnTo>
                    <a:pt x="1422933" y="358140"/>
                  </a:lnTo>
                  <a:lnTo>
                    <a:pt x="1426857" y="361950"/>
                  </a:lnTo>
                  <a:lnTo>
                    <a:pt x="1426857" y="358140"/>
                  </a:lnTo>
                  <a:lnTo>
                    <a:pt x="1426845" y="354330"/>
                  </a:lnTo>
                  <a:lnTo>
                    <a:pt x="1426908" y="355600"/>
                  </a:lnTo>
                  <a:lnTo>
                    <a:pt x="1427226" y="355600"/>
                  </a:lnTo>
                  <a:lnTo>
                    <a:pt x="1426959" y="357606"/>
                  </a:lnTo>
                  <a:lnTo>
                    <a:pt x="1427314" y="356412"/>
                  </a:lnTo>
                  <a:lnTo>
                    <a:pt x="1427353" y="355752"/>
                  </a:lnTo>
                  <a:lnTo>
                    <a:pt x="1427302" y="355434"/>
                  </a:lnTo>
                  <a:lnTo>
                    <a:pt x="1427467" y="354330"/>
                  </a:lnTo>
                  <a:lnTo>
                    <a:pt x="1428407" y="347980"/>
                  </a:lnTo>
                  <a:lnTo>
                    <a:pt x="1429600" y="335280"/>
                  </a:lnTo>
                  <a:lnTo>
                    <a:pt x="1431594" y="336550"/>
                  </a:lnTo>
                  <a:lnTo>
                    <a:pt x="1431480" y="335280"/>
                  </a:lnTo>
                  <a:lnTo>
                    <a:pt x="1431023" y="330200"/>
                  </a:lnTo>
                  <a:lnTo>
                    <a:pt x="1432001" y="331470"/>
                  </a:lnTo>
                  <a:lnTo>
                    <a:pt x="1431277" y="330200"/>
                  </a:lnTo>
                  <a:lnTo>
                    <a:pt x="1432331" y="328930"/>
                  </a:lnTo>
                  <a:lnTo>
                    <a:pt x="1433703" y="325120"/>
                  </a:lnTo>
                  <a:lnTo>
                    <a:pt x="1434185" y="326390"/>
                  </a:lnTo>
                  <a:lnTo>
                    <a:pt x="1434147" y="325120"/>
                  </a:lnTo>
                  <a:lnTo>
                    <a:pt x="1434045" y="322580"/>
                  </a:lnTo>
                  <a:lnTo>
                    <a:pt x="1435061" y="322580"/>
                  </a:lnTo>
                  <a:lnTo>
                    <a:pt x="1436319" y="317500"/>
                  </a:lnTo>
                  <a:lnTo>
                    <a:pt x="1438605" y="307340"/>
                  </a:lnTo>
                  <a:lnTo>
                    <a:pt x="1441399" y="306070"/>
                  </a:lnTo>
                  <a:lnTo>
                    <a:pt x="1442631" y="299720"/>
                  </a:lnTo>
                  <a:lnTo>
                    <a:pt x="1444688" y="293370"/>
                  </a:lnTo>
                  <a:lnTo>
                    <a:pt x="1447393" y="285750"/>
                  </a:lnTo>
                  <a:lnTo>
                    <a:pt x="1456296" y="264160"/>
                  </a:lnTo>
                  <a:lnTo>
                    <a:pt x="1456296" y="261620"/>
                  </a:lnTo>
                  <a:lnTo>
                    <a:pt x="1458023" y="257810"/>
                  </a:lnTo>
                  <a:lnTo>
                    <a:pt x="1459280" y="255270"/>
                  </a:lnTo>
                  <a:lnTo>
                    <a:pt x="1461770" y="251460"/>
                  </a:lnTo>
                  <a:lnTo>
                    <a:pt x="1462811" y="248920"/>
                  </a:lnTo>
                  <a:lnTo>
                    <a:pt x="1462938" y="245110"/>
                  </a:lnTo>
                  <a:lnTo>
                    <a:pt x="1464779" y="242709"/>
                  </a:lnTo>
                  <a:lnTo>
                    <a:pt x="1464652" y="243078"/>
                  </a:lnTo>
                  <a:lnTo>
                    <a:pt x="1464843" y="242646"/>
                  </a:lnTo>
                  <a:lnTo>
                    <a:pt x="1465008" y="242570"/>
                  </a:lnTo>
                  <a:lnTo>
                    <a:pt x="1466138" y="238760"/>
                  </a:lnTo>
                  <a:lnTo>
                    <a:pt x="1468094" y="236220"/>
                  </a:lnTo>
                  <a:lnTo>
                    <a:pt x="1468564" y="233680"/>
                  </a:lnTo>
                  <a:lnTo>
                    <a:pt x="1470266" y="229870"/>
                  </a:lnTo>
                  <a:lnTo>
                    <a:pt x="1471980" y="227863"/>
                  </a:lnTo>
                  <a:lnTo>
                    <a:pt x="1471320" y="227330"/>
                  </a:lnTo>
                  <a:lnTo>
                    <a:pt x="1476629" y="220980"/>
                  </a:lnTo>
                  <a:lnTo>
                    <a:pt x="1480502" y="213360"/>
                  </a:lnTo>
                  <a:lnTo>
                    <a:pt x="1491399" y="194310"/>
                  </a:lnTo>
                  <a:lnTo>
                    <a:pt x="1499057" y="180340"/>
                  </a:lnTo>
                  <a:lnTo>
                    <a:pt x="1507909" y="165100"/>
                  </a:lnTo>
                  <a:lnTo>
                    <a:pt x="1517764" y="148590"/>
                  </a:lnTo>
                  <a:lnTo>
                    <a:pt x="1524342" y="138430"/>
                  </a:lnTo>
                  <a:lnTo>
                    <a:pt x="1528457" y="132080"/>
                  </a:lnTo>
                  <a:lnTo>
                    <a:pt x="1550898" y="96520"/>
                  </a:lnTo>
                  <a:lnTo>
                    <a:pt x="1572717" y="63500"/>
                  </a:lnTo>
                  <a:lnTo>
                    <a:pt x="1577479" y="55880"/>
                  </a:lnTo>
                  <a:lnTo>
                    <a:pt x="1579079" y="53340"/>
                  </a:lnTo>
                  <a:lnTo>
                    <a:pt x="1582254" y="48260"/>
                  </a:lnTo>
                  <a:lnTo>
                    <a:pt x="1583842" y="45720"/>
                  </a:lnTo>
                  <a:lnTo>
                    <a:pt x="1588604" y="38100"/>
                  </a:lnTo>
                  <a:lnTo>
                    <a:pt x="1571917" y="38100"/>
                  </a:lnTo>
                  <a:lnTo>
                    <a:pt x="1571142" y="38100"/>
                  </a:lnTo>
                  <a:lnTo>
                    <a:pt x="1570570" y="38100"/>
                  </a:lnTo>
                  <a:lnTo>
                    <a:pt x="1570774" y="39370"/>
                  </a:lnTo>
                  <a:lnTo>
                    <a:pt x="1570177" y="39370"/>
                  </a:lnTo>
                  <a:lnTo>
                    <a:pt x="1569199" y="40640"/>
                  </a:lnTo>
                  <a:lnTo>
                    <a:pt x="1565973" y="45720"/>
                  </a:lnTo>
                  <a:lnTo>
                    <a:pt x="1565021" y="44450"/>
                  </a:lnTo>
                  <a:lnTo>
                    <a:pt x="1564855" y="44640"/>
                  </a:lnTo>
                  <a:lnTo>
                    <a:pt x="1564855" y="48260"/>
                  </a:lnTo>
                  <a:lnTo>
                    <a:pt x="1560664" y="52070"/>
                  </a:lnTo>
                  <a:lnTo>
                    <a:pt x="1559509" y="53340"/>
                  </a:lnTo>
                  <a:lnTo>
                    <a:pt x="1562900" y="48831"/>
                  </a:lnTo>
                  <a:lnTo>
                    <a:pt x="1564855" y="48260"/>
                  </a:lnTo>
                  <a:lnTo>
                    <a:pt x="1564855" y="44640"/>
                  </a:lnTo>
                  <a:lnTo>
                    <a:pt x="1560461" y="49530"/>
                  </a:lnTo>
                  <a:lnTo>
                    <a:pt x="1562785" y="48856"/>
                  </a:lnTo>
                  <a:lnTo>
                    <a:pt x="1561033" y="50800"/>
                  </a:lnTo>
                  <a:lnTo>
                    <a:pt x="1557616" y="55880"/>
                  </a:lnTo>
                  <a:lnTo>
                    <a:pt x="1557616" y="54610"/>
                  </a:lnTo>
                  <a:lnTo>
                    <a:pt x="1557324" y="53682"/>
                  </a:lnTo>
                  <a:lnTo>
                    <a:pt x="1550949" y="60960"/>
                  </a:lnTo>
                  <a:lnTo>
                    <a:pt x="1543812" y="68580"/>
                  </a:lnTo>
                  <a:lnTo>
                    <a:pt x="1537208" y="74930"/>
                  </a:lnTo>
                  <a:lnTo>
                    <a:pt x="1531023" y="83820"/>
                  </a:lnTo>
                  <a:lnTo>
                    <a:pt x="1529562" y="84709"/>
                  </a:lnTo>
                  <a:lnTo>
                    <a:pt x="1527733" y="87630"/>
                  </a:lnTo>
                  <a:lnTo>
                    <a:pt x="1523707" y="91440"/>
                  </a:lnTo>
                  <a:lnTo>
                    <a:pt x="1515681" y="101600"/>
                  </a:lnTo>
                  <a:lnTo>
                    <a:pt x="1516278" y="101600"/>
                  </a:lnTo>
                  <a:lnTo>
                    <a:pt x="1509445" y="110490"/>
                  </a:lnTo>
                  <a:lnTo>
                    <a:pt x="1503032" y="119380"/>
                  </a:lnTo>
                  <a:lnTo>
                    <a:pt x="1496771" y="129540"/>
                  </a:lnTo>
                  <a:lnTo>
                    <a:pt x="1490370" y="139700"/>
                  </a:lnTo>
                  <a:lnTo>
                    <a:pt x="1491805" y="138430"/>
                  </a:lnTo>
                  <a:lnTo>
                    <a:pt x="1491399" y="140970"/>
                  </a:lnTo>
                  <a:lnTo>
                    <a:pt x="1489710" y="143510"/>
                  </a:lnTo>
                  <a:lnTo>
                    <a:pt x="1488732" y="146050"/>
                  </a:lnTo>
                  <a:lnTo>
                    <a:pt x="1488173" y="146050"/>
                  </a:lnTo>
                  <a:lnTo>
                    <a:pt x="1480858" y="156210"/>
                  </a:lnTo>
                  <a:lnTo>
                    <a:pt x="1472526" y="170180"/>
                  </a:lnTo>
                  <a:lnTo>
                    <a:pt x="1463789" y="185420"/>
                  </a:lnTo>
                  <a:lnTo>
                    <a:pt x="1455267" y="199390"/>
                  </a:lnTo>
                  <a:lnTo>
                    <a:pt x="1445475" y="220980"/>
                  </a:lnTo>
                  <a:lnTo>
                    <a:pt x="1435671" y="241300"/>
                  </a:lnTo>
                  <a:lnTo>
                    <a:pt x="1426502" y="262890"/>
                  </a:lnTo>
                  <a:lnTo>
                    <a:pt x="1420025" y="279501"/>
                  </a:lnTo>
                  <a:lnTo>
                    <a:pt x="1421269" y="281940"/>
                  </a:lnTo>
                  <a:lnTo>
                    <a:pt x="1419745" y="284480"/>
                  </a:lnTo>
                  <a:lnTo>
                    <a:pt x="1416316" y="290830"/>
                  </a:lnTo>
                  <a:lnTo>
                    <a:pt x="1414411" y="295910"/>
                  </a:lnTo>
                  <a:lnTo>
                    <a:pt x="1412748" y="302260"/>
                  </a:lnTo>
                  <a:lnTo>
                    <a:pt x="1410004" y="308610"/>
                  </a:lnTo>
                  <a:lnTo>
                    <a:pt x="1408150" y="316230"/>
                  </a:lnTo>
                  <a:lnTo>
                    <a:pt x="1405394" y="323850"/>
                  </a:lnTo>
                  <a:lnTo>
                    <a:pt x="1402956" y="331470"/>
                  </a:lnTo>
                  <a:lnTo>
                    <a:pt x="1400848" y="339090"/>
                  </a:lnTo>
                  <a:lnTo>
                    <a:pt x="1398943" y="346710"/>
                  </a:lnTo>
                  <a:lnTo>
                    <a:pt x="1398397" y="355600"/>
                  </a:lnTo>
                  <a:lnTo>
                    <a:pt x="1397381" y="355600"/>
                  </a:lnTo>
                  <a:lnTo>
                    <a:pt x="1396403" y="356870"/>
                  </a:lnTo>
                  <a:lnTo>
                    <a:pt x="1396860" y="358140"/>
                  </a:lnTo>
                  <a:lnTo>
                    <a:pt x="1396530" y="360680"/>
                  </a:lnTo>
                  <a:lnTo>
                    <a:pt x="1396276" y="360680"/>
                  </a:lnTo>
                  <a:lnTo>
                    <a:pt x="1394853" y="365760"/>
                  </a:lnTo>
                  <a:lnTo>
                    <a:pt x="1394536" y="373380"/>
                  </a:lnTo>
                  <a:lnTo>
                    <a:pt x="1393469" y="377190"/>
                  </a:lnTo>
                  <a:lnTo>
                    <a:pt x="1394523" y="377190"/>
                  </a:lnTo>
                  <a:lnTo>
                    <a:pt x="1393977" y="381000"/>
                  </a:lnTo>
                  <a:lnTo>
                    <a:pt x="1393355" y="378460"/>
                  </a:lnTo>
                  <a:lnTo>
                    <a:pt x="1393329" y="382270"/>
                  </a:lnTo>
                  <a:lnTo>
                    <a:pt x="1392796" y="382270"/>
                  </a:lnTo>
                  <a:lnTo>
                    <a:pt x="1393088" y="386080"/>
                  </a:lnTo>
                  <a:lnTo>
                    <a:pt x="1391234" y="386080"/>
                  </a:lnTo>
                  <a:lnTo>
                    <a:pt x="1391627" y="396240"/>
                  </a:lnTo>
                  <a:lnTo>
                    <a:pt x="1390396" y="398780"/>
                  </a:lnTo>
                  <a:lnTo>
                    <a:pt x="1390040" y="403860"/>
                  </a:lnTo>
                  <a:lnTo>
                    <a:pt x="1389938" y="412750"/>
                  </a:lnTo>
                  <a:lnTo>
                    <a:pt x="1389037" y="419100"/>
                  </a:lnTo>
                  <a:lnTo>
                    <a:pt x="1387983" y="420370"/>
                  </a:lnTo>
                  <a:lnTo>
                    <a:pt x="1387043" y="429260"/>
                  </a:lnTo>
                  <a:lnTo>
                    <a:pt x="1386408" y="434340"/>
                  </a:lnTo>
                  <a:lnTo>
                    <a:pt x="1386141" y="443230"/>
                  </a:lnTo>
                  <a:lnTo>
                    <a:pt x="1385976" y="452120"/>
                  </a:lnTo>
                  <a:lnTo>
                    <a:pt x="1385836" y="462280"/>
                  </a:lnTo>
                  <a:lnTo>
                    <a:pt x="1385658" y="472440"/>
                  </a:lnTo>
                  <a:lnTo>
                    <a:pt x="1386903" y="472440"/>
                  </a:lnTo>
                  <a:lnTo>
                    <a:pt x="1387081" y="476250"/>
                  </a:lnTo>
                  <a:lnTo>
                    <a:pt x="1386535" y="476250"/>
                  </a:lnTo>
                  <a:lnTo>
                    <a:pt x="1385189" y="478790"/>
                  </a:lnTo>
                  <a:lnTo>
                    <a:pt x="1386547" y="482231"/>
                  </a:lnTo>
                  <a:lnTo>
                    <a:pt x="1386992" y="480060"/>
                  </a:lnTo>
                  <a:lnTo>
                    <a:pt x="1388275" y="482600"/>
                  </a:lnTo>
                  <a:lnTo>
                    <a:pt x="1387767" y="486410"/>
                  </a:lnTo>
                  <a:lnTo>
                    <a:pt x="1387487" y="486410"/>
                  </a:lnTo>
                  <a:lnTo>
                    <a:pt x="1388211" y="488950"/>
                  </a:lnTo>
                  <a:lnTo>
                    <a:pt x="1387246" y="488950"/>
                  </a:lnTo>
                  <a:lnTo>
                    <a:pt x="1386865" y="491490"/>
                  </a:lnTo>
                  <a:lnTo>
                    <a:pt x="1385912" y="491490"/>
                  </a:lnTo>
                  <a:lnTo>
                    <a:pt x="1386789" y="499110"/>
                  </a:lnTo>
                  <a:lnTo>
                    <a:pt x="1388808" y="514350"/>
                  </a:lnTo>
                  <a:lnTo>
                    <a:pt x="1389595" y="521970"/>
                  </a:lnTo>
                  <a:lnTo>
                    <a:pt x="1388389" y="521970"/>
                  </a:lnTo>
                  <a:lnTo>
                    <a:pt x="1390015" y="528154"/>
                  </a:lnTo>
                  <a:lnTo>
                    <a:pt x="1390002" y="527050"/>
                  </a:lnTo>
                  <a:lnTo>
                    <a:pt x="1391653" y="530860"/>
                  </a:lnTo>
                  <a:lnTo>
                    <a:pt x="1391818" y="532130"/>
                  </a:lnTo>
                  <a:lnTo>
                    <a:pt x="1392555" y="534670"/>
                  </a:lnTo>
                  <a:lnTo>
                    <a:pt x="1391348" y="534670"/>
                  </a:lnTo>
                  <a:lnTo>
                    <a:pt x="1390929" y="537057"/>
                  </a:lnTo>
                  <a:lnTo>
                    <a:pt x="1391335" y="539750"/>
                  </a:lnTo>
                  <a:lnTo>
                    <a:pt x="1390650" y="538480"/>
                  </a:lnTo>
                  <a:lnTo>
                    <a:pt x="1391869" y="546100"/>
                  </a:lnTo>
                  <a:lnTo>
                    <a:pt x="1392351" y="552450"/>
                  </a:lnTo>
                  <a:lnTo>
                    <a:pt x="1392872" y="557530"/>
                  </a:lnTo>
                  <a:lnTo>
                    <a:pt x="1394193" y="563880"/>
                  </a:lnTo>
                  <a:lnTo>
                    <a:pt x="1394980" y="565150"/>
                  </a:lnTo>
                  <a:lnTo>
                    <a:pt x="1393812" y="561340"/>
                  </a:lnTo>
                  <a:lnTo>
                    <a:pt x="1394599" y="561340"/>
                  </a:lnTo>
                  <a:lnTo>
                    <a:pt x="1397406" y="570230"/>
                  </a:lnTo>
                  <a:lnTo>
                    <a:pt x="1394663" y="568960"/>
                  </a:lnTo>
                  <a:lnTo>
                    <a:pt x="1396974" y="576580"/>
                  </a:lnTo>
                  <a:lnTo>
                    <a:pt x="1395768" y="575310"/>
                  </a:lnTo>
                  <a:lnTo>
                    <a:pt x="1396822" y="577850"/>
                  </a:lnTo>
                  <a:lnTo>
                    <a:pt x="1397850" y="579120"/>
                  </a:lnTo>
                  <a:lnTo>
                    <a:pt x="1397952" y="582930"/>
                  </a:lnTo>
                  <a:lnTo>
                    <a:pt x="1397012" y="584200"/>
                  </a:lnTo>
                  <a:lnTo>
                    <a:pt x="1396326" y="580390"/>
                  </a:lnTo>
                  <a:lnTo>
                    <a:pt x="1395437" y="577850"/>
                  </a:lnTo>
                  <a:lnTo>
                    <a:pt x="1395945" y="580390"/>
                  </a:lnTo>
                  <a:lnTo>
                    <a:pt x="1397723" y="588010"/>
                  </a:lnTo>
                  <a:lnTo>
                    <a:pt x="1398257" y="585470"/>
                  </a:lnTo>
                  <a:lnTo>
                    <a:pt x="1399311" y="589280"/>
                  </a:lnTo>
                  <a:lnTo>
                    <a:pt x="1399070" y="589711"/>
                  </a:lnTo>
                  <a:lnTo>
                    <a:pt x="1399667" y="590550"/>
                  </a:lnTo>
                  <a:lnTo>
                    <a:pt x="1399933" y="595630"/>
                  </a:lnTo>
                  <a:lnTo>
                    <a:pt x="1402842" y="608330"/>
                  </a:lnTo>
                  <a:lnTo>
                    <a:pt x="1402562" y="608330"/>
                  </a:lnTo>
                  <a:lnTo>
                    <a:pt x="1402372" y="609092"/>
                  </a:lnTo>
                  <a:lnTo>
                    <a:pt x="1404480" y="613410"/>
                  </a:lnTo>
                  <a:lnTo>
                    <a:pt x="1401953" y="613410"/>
                  </a:lnTo>
                  <a:lnTo>
                    <a:pt x="1403731" y="619760"/>
                  </a:lnTo>
                  <a:lnTo>
                    <a:pt x="1407680" y="632460"/>
                  </a:lnTo>
                  <a:lnTo>
                    <a:pt x="1412163" y="646430"/>
                  </a:lnTo>
                  <a:lnTo>
                    <a:pt x="1416710" y="660400"/>
                  </a:lnTo>
                  <a:lnTo>
                    <a:pt x="1420901" y="674370"/>
                  </a:lnTo>
                  <a:lnTo>
                    <a:pt x="1423441" y="676910"/>
                  </a:lnTo>
                  <a:lnTo>
                    <a:pt x="1425130" y="681990"/>
                  </a:lnTo>
                  <a:lnTo>
                    <a:pt x="1427302" y="687070"/>
                  </a:lnTo>
                  <a:lnTo>
                    <a:pt x="1425663" y="688340"/>
                  </a:lnTo>
                  <a:lnTo>
                    <a:pt x="1427759" y="692150"/>
                  </a:lnTo>
                  <a:lnTo>
                    <a:pt x="1427784" y="692988"/>
                  </a:lnTo>
                  <a:lnTo>
                    <a:pt x="1428369" y="693420"/>
                  </a:lnTo>
                  <a:lnTo>
                    <a:pt x="1427822" y="694690"/>
                  </a:lnTo>
                  <a:lnTo>
                    <a:pt x="1431823" y="704850"/>
                  </a:lnTo>
                  <a:lnTo>
                    <a:pt x="1427962" y="698500"/>
                  </a:lnTo>
                  <a:lnTo>
                    <a:pt x="1434172" y="715010"/>
                  </a:lnTo>
                  <a:lnTo>
                    <a:pt x="1435519" y="718820"/>
                  </a:lnTo>
                  <a:lnTo>
                    <a:pt x="1436497" y="716280"/>
                  </a:lnTo>
                  <a:lnTo>
                    <a:pt x="1437589" y="721360"/>
                  </a:lnTo>
                  <a:lnTo>
                    <a:pt x="1437373" y="721360"/>
                  </a:lnTo>
                  <a:lnTo>
                    <a:pt x="1436674" y="718820"/>
                  </a:lnTo>
                  <a:lnTo>
                    <a:pt x="1436154" y="720090"/>
                  </a:lnTo>
                  <a:lnTo>
                    <a:pt x="1439113" y="727710"/>
                  </a:lnTo>
                  <a:lnTo>
                    <a:pt x="1442491" y="732790"/>
                  </a:lnTo>
                  <a:lnTo>
                    <a:pt x="1445933" y="736600"/>
                  </a:lnTo>
                  <a:lnTo>
                    <a:pt x="1449082" y="744220"/>
                  </a:lnTo>
                  <a:lnTo>
                    <a:pt x="1449476" y="744994"/>
                  </a:lnTo>
                  <a:lnTo>
                    <a:pt x="1449260" y="742950"/>
                  </a:lnTo>
                  <a:lnTo>
                    <a:pt x="1450911" y="742950"/>
                  </a:lnTo>
                  <a:lnTo>
                    <a:pt x="1451902" y="746760"/>
                  </a:lnTo>
                  <a:lnTo>
                    <a:pt x="1450479" y="746760"/>
                  </a:lnTo>
                  <a:lnTo>
                    <a:pt x="1451229" y="748030"/>
                  </a:lnTo>
                  <a:lnTo>
                    <a:pt x="1451495" y="748030"/>
                  </a:lnTo>
                  <a:lnTo>
                    <a:pt x="1452689" y="746760"/>
                  </a:lnTo>
                  <a:lnTo>
                    <a:pt x="1452968" y="746760"/>
                  </a:lnTo>
                  <a:lnTo>
                    <a:pt x="1453540" y="749300"/>
                  </a:lnTo>
                  <a:lnTo>
                    <a:pt x="1455064" y="750570"/>
                  </a:lnTo>
                  <a:lnTo>
                    <a:pt x="1456131" y="751840"/>
                  </a:lnTo>
                  <a:lnTo>
                    <a:pt x="1456817" y="756920"/>
                  </a:lnTo>
                  <a:lnTo>
                    <a:pt x="1459941" y="762000"/>
                  </a:lnTo>
                  <a:lnTo>
                    <a:pt x="1460106" y="765810"/>
                  </a:lnTo>
                  <a:lnTo>
                    <a:pt x="1461439" y="767080"/>
                  </a:lnTo>
                  <a:lnTo>
                    <a:pt x="1463865" y="768350"/>
                  </a:lnTo>
                  <a:lnTo>
                    <a:pt x="1465757" y="772160"/>
                  </a:lnTo>
                  <a:lnTo>
                    <a:pt x="1465910" y="775970"/>
                  </a:lnTo>
                  <a:lnTo>
                    <a:pt x="1466850" y="775970"/>
                  </a:lnTo>
                  <a:lnTo>
                    <a:pt x="1468170" y="779780"/>
                  </a:lnTo>
                  <a:lnTo>
                    <a:pt x="1467396" y="779780"/>
                  </a:lnTo>
                  <a:lnTo>
                    <a:pt x="1467231" y="778751"/>
                  </a:lnTo>
                  <a:lnTo>
                    <a:pt x="1467015" y="778814"/>
                  </a:lnTo>
                  <a:lnTo>
                    <a:pt x="1466786" y="778967"/>
                  </a:lnTo>
                  <a:lnTo>
                    <a:pt x="1466811" y="779767"/>
                  </a:lnTo>
                  <a:lnTo>
                    <a:pt x="1467866" y="781405"/>
                  </a:lnTo>
                  <a:lnTo>
                    <a:pt x="1467510" y="780199"/>
                  </a:lnTo>
                  <a:lnTo>
                    <a:pt x="1468856" y="782320"/>
                  </a:lnTo>
                  <a:lnTo>
                    <a:pt x="1469809" y="781050"/>
                  </a:lnTo>
                  <a:lnTo>
                    <a:pt x="1471307" y="786130"/>
                  </a:lnTo>
                  <a:lnTo>
                    <a:pt x="1469326" y="783590"/>
                  </a:lnTo>
                  <a:lnTo>
                    <a:pt x="1471168" y="787400"/>
                  </a:lnTo>
                  <a:lnTo>
                    <a:pt x="1471637" y="788670"/>
                  </a:lnTo>
                  <a:lnTo>
                    <a:pt x="1473682" y="792480"/>
                  </a:lnTo>
                  <a:lnTo>
                    <a:pt x="1473352" y="793254"/>
                  </a:lnTo>
                  <a:lnTo>
                    <a:pt x="1474368" y="793750"/>
                  </a:lnTo>
                  <a:lnTo>
                    <a:pt x="1474851" y="795020"/>
                  </a:lnTo>
                  <a:lnTo>
                    <a:pt x="1475054" y="795020"/>
                  </a:lnTo>
                  <a:lnTo>
                    <a:pt x="1473758" y="791210"/>
                  </a:lnTo>
                  <a:lnTo>
                    <a:pt x="1475320" y="792480"/>
                  </a:lnTo>
                  <a:lnTo>
                    <a:pt x="1476209" y="795020"/>
                  </a:lnTo>
                  <a:lnTo>
                    <a:pt x="1478711" y="796290"/>
                  </a:lnTo>
                  <a:lnTo>
                    <a:pt x="1478483" y="798830"/>
                  </a:lnTo>
                  <a:lnTo>
                    <a:pt x="1476476" y="796290"/>
                  </a:lnTo>
                  <a:lnTo>
                    <a:pt x="1479397" y="801370"/>
                  </a:lnTo>
                  <a:lnTo>
                    <a:pt x="1478762" y="798830"/>
                  </a:lnTo>
                  <a:lnTo>
                    <a:pt x="1481023" y="803910"/>
                  </a:lnTo>
                  <a:lnTo>
                    <a:pt x="1480439" y="803910"/>
                  </a:lnTo>
                  <a:lnTo>
                    <a:pt x="1483182" y="806450"/>
                  </a:lnTo>
                  <a:lnTo>
                    <a:pt x="1484337" y="811530"/>
                  </a:lnTo>
                  <a:lnTo>
                    <a:pt x="1486204" y="815543"/>
                  </a:lnTo>
                  <a:lnTo>
                    <a:pt x="1487284" y="816610"/>
                  </a:lnTo>
                  <a:lnTo>
                    <a:pt x="1488617" y="817880"/>
                  </a:lnTo>
                  <a:lnTo>
                    <a:pt x="1488160" y="816610"/>
                  </a:lnTo>
                  <a:lnTo>
                    <a:pt x="1488795" y="816610"/>
                  </a:lnTo>
                  <a:lnTo>
                    <a:pt x="1489494" y="815340"/>
                  </a:lnTo>
                  <a:lnTo>
                    <a:pt x="1489976" y="820420"/>
                  </a:lnTo>
                  <a:lnTo>
                    <a:pt x="1494002" y="820420"/>
                  </a:lnTo>
                  <a:lnTo>
                    <a:pt x="1496263" y="826770"/>
                  </a:lnTo>
                  <a:lnTo>
                    <a:pt x="1495729" y="826770"/>
                  </a:lnTo>
                  <a:lnTo>
                    <a:pt x="1494396" y="825500"/>
                  </a:lnTo>
                  <a:lnTo>
                    <a:pt x="1494066" y="824230"/>
                  </a:lnTo>
                  <a:lnTo>
                    <a:pt x="1491564" y="822960"/>
                  </a:lnTo>
                  <a:lnTo>
                    <a:pt x="1490218" y="822960"/>
                  </a:lnTo>
                  <a:lnTo>
                    <a:pt x="1489532" y="822274"/>
                  </a:lnTo>
                  <a:lnTo>
                    <a:pt x="1490738" y="824230"/>
                  </a:lnTo>
                  <a:lnTo>
                    <a:pt x="1491551" y="824230"/>
                  </a:lnTo>
                  <a:lnTo>
                    <a:pt x="1493316" y="828040"/>
                  </a:lnTo>
                  <a:lnTo>
                    <a:pt x="1493812" y="828040"/>
                  </a:lnTo>
                  <a:lnTo>
                    <a:pt x="1494002" y="828395"/>
                  </a:lnTo>
                  <a:lnTo>
                    <a:pt x="1494751" y="829513"/>
                  </a:lnTo>
                  <a:lnTo>
                    <a:pt x="1495844" y="830427"/>
                  </a:lnTo>
                  <a:lnTo>
                    <a:pt x="1495958" y="830580"/>
                  </a:lnTo>
                  <a:lnTo>
                    <a:pt x="1499057" y="834390"/>
                  </a:lnTo>
                  <a:lnTo>
                    <a:pt x="1498422" y="830580"/>
                  </a:lnTo>
                  <a:lnTo>
                    <a:pt x="1500505" y="835660"/>
                  </a:lnTo>
                  <a:lnTo>
                    <a:pt x="1499425" y="834390"/>
                  </a:lnTo>
                  <a:lnTo>
                    <a:pt x="1500606" y="838200"/>
                  </a:lnTo>
                  <a:lnTo>
                    <a:pt x="1504022" y="842010"/>
                  </a:lnTo>
                  <a:lnTo>
                    <a:pt x="1502956" y="844550"/>
                  </a:lnTo>
                  <a:lnTo>
                    <a:pt x="1502486" y="844550"/>
                  </a:lnTo>
                  <a:lnTo>
                    <a:pt x="1503502" y="845820"/>
                  </a:lnTo>
                  <a:lnTo>
                    <a:pt x="1502752" y="845820"/>
                  </a:lnTo>
                  <a:lnTo>
                    <a:pt x="1504518" y="849630"/>
                  </a:lnTo>
                  <a:lnTo>
                    <a:pt x="1505508" y="850900"/>
                  </a:lnTo>
                  <a:lnTo>
                    <a:pt x="1506118" y="850900"/>
                  </a:lnTo>
                  <a:lnTo>
                    <a:pt x="1508709" y="852170"/>
                  </a:lnTo>
                  <a:lnTo>
                    <a:pt x="1508112" y="853440"/>
                  </a:lnTo>
                  <a:lnTo>
                    <a:pt x="1507045" y="854710"/>
                  </a:lnTo>
                  <a:lnTo>
                    <a:pt x="1507705" y="856170"/>
                  </a:lnTo>
                  <a:lnTo>
                    <a:pt x="1509737" y="858520"/>
                  </a:lnTo>
                  <a:lnTo>
                    <a:pt x="1510906" y="860488"/>
                  </a:lnTo>
                  <a:lnTo>
                    <a:pt x="1507744" y="856259"/>
                  </a:lnTo>
                  <a:lnTo>
                    <a:pt x="1508201" y="857250"/>
                  </a:lnTo>
                  <a:lnTo>
                    <a:pt x="1511007" y="860679"/>
                  </a:lnTo>
                  <a:lnTo>
                    <a:pt x="1511236" y="861060"/>
                  </a:lnTo>
                  <a:lnTo>
                    <a:pt x="1510982" y="862330"/>
                  </a:lnTo>
                  <a:lnTo>
                    <a:pt x="1513840" y="867410"/>
                  </a:lnTo>
                  <a:lnTo>
                    <a:pt x="1514144" y="868680"/>
                  </a:lnTo>
                  <a:lnTo>
                    <a:pt x="1515008" y="871220"/>
                  </a:lnTo>
                  <a:lnTo>
                    <a:pt x="1516634" y="872490"/>
                  </a:lnTo>
                  <a:lnTo>
                    <a:pt x="1518666" y="875030"/>
                  </a:lnTo>
                  <a:lnTo>
                    <a:pt x="1521879" y="880110"/>
                  </a:lnTo>
                  <a:lnTo>
                    <a:pt x="1522945" y="882650"/>
                  </a:lnTo>
                  <a:lnTo>
                    <a:pt x="1522857" y="881380"/>
                  </a:lnTo>
                  <a:lnTo>
                    <a:pt x="1523403" y="881380"/>
                  </a:lnTo>
                  <a:lnTo>
                    <a:pt x="1526794" y="886460"/>
                  </a:lnTo>
                  <a:lnTo>
                    <a:pt x="1528673" y="887730"/>
                  </a:lnTo>
                  <a:lnTo>
                    <a:pt x="1531315" y="892810"/>
                  </a:lnTo>
                  <a:lnTo>
                    <a:pt x="1530756" y="894080"/>
                  </a:lnTo>
                  <a:lnTo>
                    <a:pt x="1529181" y="891540"/>
                  </a:lnTo>
                  <a:lnTo>
                    <a:pt x="1527848" y="889000"/>
                  </a:lnTo>
                  <a:lnTo>
                    <a:pt x="1528978" y="892810"/>
                  </a:lnTo>
                  <a:lnTo>
                    <a:pt x="1529778" y="892810"/>
                  </a:lnTo>
                  <a:lnTo>
                    <a:pt x="1530438" y="894080"/>
                  </a:lnTo>
                  <a:lnTo>
                    <a:pt x="1529321" y="894080"/>
                  </a:lnTo>
                  <a:lnTo>
                    <a:pt x="1531543" y="897255"/>
                  </a:lnTo>
                  <a:lnTo>
                    <a:pt x="1530553" y="894283"/>
                  </a:lnTo>
                  <a:lnTo>
                    <a:pt x="1532420" y="897890"/>
                  </a:lnTo>
                  <a:lnTo>
                    <a:pt x="1531988" y="897890"/>
                  </a:lnTo>
                  <a:lnTo>
                    <a:pt x="1532585" y="898766"/>
                  </a:lnTo>
                  <a:lnTo>
                    <a:pt x="1532420" y="898855"/>
                  </a:lnTo>
                  <a:lnTo>
                    <a:pt x="1532128" y="898906"/>
                  </a:lnTo>
                  <a:lnTo>
                    <a:pt x="1531340" y="898118"/>
                  </a:lnTo>
                  <a:lnTo>
                    <a:pt x="1533690" y="900823"/>
                  </a:lnTo>
                  <a:lnTo>
                    <a:pt x="1532813" y="899109"/>
                  </a:lnTo>
                  <a:lnTo>
                    <a:pt x="1534566" y="899160"/>
                  </a:lnTo>
                  <a:lnTo>
                    <a:pt x="1535074" y="902970"/>
                  </a:lnTo>
                  <a:lnTo>
                    <a:pt x="1537500" y="906780"/>
                  </a:lnTo>
                  <a:lnTo>
                    <a:pt x="1542300" y="914400"/>
                  </a:lnTo>
                  <a:lnTo>
                    <a:pt x="1544916" y="914400"/>
                  </a:lnTo>
                  <a:lnTo>
                    <a:pt x="1548688" y="918210"/>
                  </a:lnTo>
                  <a:lnTo>
                    <a:pt x="1549031" y="919480"/>
                  </a:lnTo>
                  <a:lnTo>
                    <a:pt x="1548892" y="920750"/>
                  </a:lnTo>
                  <a:lnTo>
                    <a:pt x="1548244" y="919480"/>
                  </a:lnTo>
                  <a:lnTo>
                    <a:pt x="1547672" y="918210"/>
                  </a:lnTo>
                  <a:lnTo>
                    <a:pt x="1546631" y="918210"/>
                  </a:lnTo>
                  <a:lnTo>
                    <a:pt x="1548396" y="920750"/>
                  </a:lnTo>
                  <a:lnTo>
                    <a:pt x="1548663" y="922959"/>
                  </a:lnTo>
                  <a:lnTo>
                    <a:pt x="1549184" y="923290"/>
                  </a:lnTo>
                  <a:lnTo>
                    <a:pt x="1552676" y="929640"/>
                  </a:lnTo>
                  <a:lnTo>
                    <a:pt x="1552956" y="928370"/>
                  </a:lnTo>
                  <a:lnTo>
                    <a:pt x="1551838" y="925830"/>
                  </a:lnTo>
                  <a:lnTo>
                    <a:pt x="1554251" y="928370"/>
                  </a:lnTo>
                  <a:lnTo>
                    <a:pt x="1556016" y="930910"/>
                  </a:lnTo>
                  <a:lnTo>
                    <a:pt x="1556626" y="932180"/>
                  </a:lnTo>
                  <a:lnTo>
                    <a:pt x="1558632" y="935990"/>
                  </a:lnTo>
                  <a:lnTo>
                    <a:pt x="1563890" y="943889"/>
                  </a:lnTo>
                  <a:lnTo>
                    <a:pt x="1563509" y="946150"/>
                  </a:lnTo>
                  <a:lnTo>
                    <a:pt x="1566087" y="947420"/>
                  </a:lnTo>
                  <a:lnTo>
                    <a:pt x="1566989" y="947420"/>
                  </a:lnTo>
                  <a:lnTo>
                    <a:pt x="1567586" y="949960"/>
                  </a:lnTo>
                  <a:lnTo>
                    <a:pt x="1569567" y="952500"/>
                  </a:lnTo>
                  <a:lnTo>
                    <a:pt x="1569326" y="953770"/>
                  </a:lnTo>
                  <a:lnTo>
                    <a:pt x="1570342" y="953770"/>
                  </a:lnTo>
                  <a:lnTo>
                    <a:pt x="1571866" y="957580"/>
                  </a:lnTo>
                  <a:lnTo>
                    <a:pt x="1571650" y="957580"/>
                  </a:lnTo>
                  <a:lnTo>
                    <a:pt x="1572933" y="960120"/>
                  </a:lnTo>
                  <a:lnTo>
                    <a:pt x="1572437" y="957580"/>
                  </a:lnTo>
                  <a:lnTo>
                    <a:pt x="1573085" y="957580"/>
                  </a:lnTo>
                  <a:lnTo>
                    <a:pt x="1576666" y="963930"/>
                  </a:lnTo>
                  <a:lnTo>
                    <a:pt x="1576273" y="963930"/>
                  </a:lnTo>
                  <a:lnTo>
                    <a:pt x="1575244" y="965898"/>
                  </a:lnTo>
                  <a:lnTo>
                    <a:pt x="1576108" y="966470"/>
                  </a:lnTo>
                  <a:lnTo>
                    <a:pt x="1576400" y="965200"/>
                  </a:lnTo>
                  <a:lnTo>
                    <a:pt x="1578457" y="967740"/>
                  </a:lnTo>
                  <a:lnTo>
                    <a:pt x="1576108" y="966470"/>
                  </a:lnTo>
                  <a:lnTo>
                    <a:pt x="1580349" y="972820"/>
                  </a:lnTo>
                  <a:lnTo>
                    <a:pt x="1577251" y="971550"/>
                  </a:lnTo>
                  <a:lnTo>
                    <a:pt x="1577632" y="974090"/>
                  </a:lnTo>
                  <a:lnTo>
                    <a:pt x="1581086" y="979170"/>
                  </a:lnTo>
                  <a:lnTo>
                    <a:pt x="1583296" y="981710"/>
                  </a:lnTo>
                  <a:lnTo>
                    <a:pt x="1585379" y="982980"/>
                  </a:lnTo>
                  <a:lnTo>
                    <a:pt x="1581746" y="977900"/>
                  </a:lnTo>
                  <a:lnTo>
                    <a:pt x="1582801" y="977900"/>
                  </a:lnTo>
                  <a:lnTo>
                    <a:pt x="1588477" y="985520"/>
                  </a:lnTo>
                  <a:lnTo>
                    <a:pt x="1591360" y="984250"/>
                  </a:lnTo>
                  <a:lnTo>
                    <a:pt x="1594205" y="989431"/>
                  </a:lnTo>
                  <a:lnTo>
                    <a:pt x="1597050" y="991870"/>
                  </a:lnTo>
                  <a:lnTo>
                    <a:pt x="1596669" y="991870"/>
                  </a:lnTo>
                  <a:lnTo>
                    <a:pt x="1598866" y="993140"/>
                  </a:lnTo>
                  <a:lnTo>
                    <a:pt x="1597050" y="993140"/>
                  </a:lnTo>
                  <a:lnTo>
                    <a:pt x="1598612" y="999490"/>
                  </a:lnTo>
                  <a:lnTo>
                    <a:pt x="1602917" y="1005840"/>
                  </a:lnTo>
                  <a:lnTo>
                    <a:pt x="1603832" y="1005840"/>
                  </a:lnTo>
                  <a:lnTo>
                    <a:pt x="1601736" y="1002030"/>
                  </a:lnTo>
                  <a:lnTo>
                    <a:pt x="1603298" y="1002030"/>
                  </a:lnTo>
                  <a:lnTo>
                    <a:pt x="1606169" y="1005840"/>
                  </a:lnTo>
                  <a:lnTo>
                    <a:pt x="1605292" y="1005840"/>
                  </a:lnTo>
                  <a:lnTo>
                    <a:pt x="1608112" y="1009650"/>
                  </a:lnTo>
                  <a:lnTo>
                    <a:pt x="1608302" y="1013460"/>
                  </a:lnTo>
                  <a:lnTo>
                    <a:pt x="1610347" y="1013460"/>
                  </a:lnTo>
                  <a:lnTo>
                    <a:pt x="1611147" y="1018540"/>
                  </a:lnTo>
                  <a:lnTo>
                    <a:pt x="1610893" y="1016000"/>
                  </a:lnTo>
                  <a:lnTo>
                    <a:pt x="1611782" y="1017270"/>
                  </a:lnTo>
                  <a:lnTo>
                    <a:pt x="1614678" y="1021080"/>
                  </a:lnTo>
                  <a:lnTo>
                    <a:pt x="1615465" y="1021080"/>
                  </a:lnTo>
                  <a:lnTo>
                    <a:pt x="1618869" y="1024890"/>
                  </a:lnTo>
                  <a:lnTo>
                    <a:pt x="1620227" y="1029970"/>
                  </a:lnTo>
                  <a:lnTo>
                    <a:pt x="1620139" y="1027430"/>
                  </a:lnTo>
                  <a:lnTo>
                    <a:pt x="1620050" y="1026160"/>
                  </a:lnTo>
                  <a:lnTo>
                    <a:pt x="1622437" y="1028700"/>
                  </a:lnTo>
                  <a:lnTo>
                    <a:pt x="1620583" y="1029970"/>
                  </a:lnTo>
                  <a:lnTo>
                    <a:pt x="1626400" y="1036320"/>
                  </a:lnTo>
                  <a:lnTo>
                    <a:pt x="1625384" y="1037590"/>
                  </a:lnTo>
                  <a:lnTo>
                    <a:pt x="1626311" y="1038860"/>
                  </a:lnTo>
                  <a:lnTo>
                    <a:pt x="1627238" y="1041095"/>
                  </a:lnTo>
                  <a:lnTo>
                    <a:pt x="1626920" y="1041400"/>
                  </a:lnTo>
                  <a:lnTo>
                    <a:pt x="1627263" y="1041171"/>
                  </a:lnTo>
                  <a:lnTo>
                    <a:pt x="1627352" y="1041400"/>
                  </a:lnTo>
                  <a:lnTo>
                    <a:pt x="1627759" y="1040815"/>
                  </a:lnTo>
                  <a:lnTo>
                    <a:pt x="1628724" y="1040130"/>
                  </a:lnTo>
                  <a:lnTo>
                    <a:pt x="1631950" y="1045210"/>
                  </a:lnTo>
                  <a:lnTo>
                    <a:pt x="1634756" y="1049020"/>
                  </a:lnTo>
                  <a:lnTo>
                    <a:pt x="1632026" y="1049020"/>
                  </a:lnTo>
                  <a:lnTo>
                    <a:pt x="1637741" y="1052830"/>
                  </a:lnTo>
                  <a:lnTo>
                    <a:pt x="1636941" y="1055370"/>
                  </a:lnTo>
                  <a:lnTo>
                    <a:pt x="1638871" y="1055370"/>
                  </a:lnTo>
                  <a:lnTo>
                    <a:pt x="1642084" y="1061720"/>
                  </a:lnTo>
                  <a:lnTo>
                    <a:pt x="1643761" y="1061720"/>
                  </a:lnTo>
                  <a:lnTo>
                    <a:pt x="1645843" y="1064260"/>
                  </a:lnTo>
                  <a:lnTo>
                    <a:pt x="1644307" y="1065530"/>
                  </a:lnTo>
                  <a:lnTo>
                    <a:pt x="1645843" y="1066800"/>
                  </a:lnTo>
                  <a:lnTo>
                    <a:pt x="1646199" y="1069340"/>
                  </a:lnTo>
                  <a:lnTo>
                    <a:pt x="1649857" y="1074420"/>
                  </a:lnTo>
                  <a:lnTo>
                    <a:pt x="1651571" y="1076769"/>
                  </a:lnTo>
                  <a:lnTo>
                    <a:pt x="1651050" y="1076464"/>
                  </a:lnTo>
                  <a:lnTo>
                    <a:pt x="1651889" y="1077137"/>
                  </a:lnTo>
                  <a:lnTo>
                    <a:pt x="1655127" y="1079500"/>
                  </a:lnTo>
                  <a:lnTo>
                    <a:pt x="1655356" y="1080770"/>
                  </a:lnTo>
                  <a:lnTo>
                    <a:pt x="1656016" y="1080770"/>
                  </a:lnTo>
                  <a:lnTo>
                    <a:pt x="1657997" y="1083310"/>
                  </a:lnTo>
                  <a:lnTo>
                    <a:pt x="1657350" y="1082040"/>
                  </a:lnTo>
                  <a:lnTo>
                    <a:pt x="1658442" y="1083310"/>
                  </a:lnTo>
                  <a:lnTo>
                    <a:pt x="1658670" y="1083119"/>
                  </a:lnTo>
                  <a:lnTo>
                    <a:pt x="1659813" y="1084503"/>
                  </a:lnTo>
                  <a:lnTo>
                    <a:pt x="1658785" y="1083017"/>
                  </a:lnTo>
                  <a:lnTo>
                    <a:pt x="1659915" y="1082040"/>
                  </a:lnTo>
                  <a:lnTo>
                    <a:pt x="1660410" y="1084580"/>
                  </a:lnTo>
                  <a:lnTo>
                    <a:pt x="1663382" y="1087120"/>
                  </a:lnTo>
                  <a:lnTo>
                    <a:pt x="1663725" y="1088390"/>
                  </a:lnTo>
                  <a:lnTo>
                    <a:pt x="1662544" y="1088390"/>
                  </a:lnTo>
                  <a:lnTo>
                    <a:pt x="1663725" y="1089660"/>
                  </a:lnTo>
                  <a:lnTo>
                    <a:pt x="1662518" y="1089660"/>
                  </a:lnTo>
                  <a:lnTo>
                    <a:pt x="1662557" y="1089888"/>
                  </a:lnTo>
                  <a:lnTo>
                    <a:pt x="1669427" y="1094740"/>
                  </a:lnTo>
                  <a:lnTo>
                    <a:pt x="1666824" y="1089660"/>
                  </a:lnTo>
                  <a:lnTo>
                    <a:pt x="1667154" y="1088390"/>
                  </a:lnTo>
                  <a:lnTo>
                    <a:pt x="1669427" y="1090930"/>
                  </a:lnTo>
                  <a:lnTo>
                    <a:pt x="1670354" y="1092200"/>
                  </a:lnTo>
                  <a:lnTo>
                    <a:pt x="1669859" y="1094740"/>
                  </a:lnTo>
                  <a:lnTo>
                    <a:pt x="1672526" y="1094740"/>
                  </a:lnTo>
                  <a:lnTo>
                    <a:pt x="1674533" y="1097280"/>
                  </a:lnTo>
                  <a:lnTo>
                    <a:pt x="1674596" y="1098550"/>
                  </a:lnTo>
                  <a:lnTo>
                    <a:pt x="1675980" y="1101090"/>
                  </a:lnTo>
                  <a:lnTo>
                    <a:pt x="1674355" y="1099820"/>
                  </a:lnTo>
                  <a:lnTo>
                    <a:pt x="1670202" y="1098550"/>
                  </a:lnTo>
                  <a:lnTo>
                    <a:pt x="1674279" y="1103630"/>
                  </a:lnTo>
                  <a:lnTo>
                    <a:pt x="1672005" y="1101090"/>
                  </a:lnTo>
                  <a:lnTo>
                    <a:pt x="1670278" y="1099820"/>
                  </a:lnTo>
                  <a:lnTo>
                    <a:pt x="1670011" y="1099820"/>
                  </a:lnTo>
                  <a:lnTo>
                    <a:pt x="1673288" y="1103630"/>
                  </a:lnTo>
                  <a:lnTo>
                    <a:pt x="1672043" y="1104900"/>
                  </a:lnTo>
                  <a:lnTo>
                    <a:pt x="1672577" y="1106170"/>
                  </a:lnTo>
                  <a:lnTo>
                    <a:pt x="1674964" y="1109980"/>
                  </a:lnTo>
                  <a:lnTo>
                    <a:pt x="1673694" y="1106170"/>
                  </a:lnTo>
                  <a:lnTo>
                    <a:pt x="1673656" y="1104900"/>
                  </a:lnTo>
                  <a:lnTo>
                    <a:pt x="1673898" y="1104900"/>
                  </a:lnTo>
                  <a:lnTo>
                    <a:pt x="1674507" y="1106170"/>
                  </a:lnTo>
                  <a:lnTo>
                    <a:pt x="1675561" y="1106792"/>
                  </a:lnTo>
                  <a:lnTo>
                    <a:pt x="1675307" y="1107033"/>
                  </a:lnTo>
                  <a:lnTo>
                    <a:pt x="1676666" y="1108506"/>
                  </a:lnTo>
                  <a:lnTo>
                    <a:pt x="1678051" y="1111059"/>
                  </a:lnTo>
                  <a:lnTo>
                    <a:pt x="1679384" y="1111110"/>
                  </a:lnTo>
                  <a:lnTo>
                    <a:pt x="1677619" y="1110107"/>
                  </a:lnTo>
                  <a:lnTo>
                    <a:pt x="1676082" y="1107097"/>
                  </a:lnTo>
                  <a:lnTo>
                    <a:pt x="1678343" y="1108417"/>
                  </a:lnTo>
                  <a:lnTo>
                    <a:pt x="1677492" y="1104900"/>
                  </a:lnTo>
                  <a:lnTo>
                    <a:pt x="1677174" y="1103630"/>
                  </a:lnTo>
                  <a:lnTo>
                    <a:pt x="1684159" y="1113155"/>
                  </a:lnTo>
                  <a:lnTo>
                    <a:pt x="1685455" y="1115060"/>
                  </a:lnTo>
                  <a:lnTo>
                    <a:pt x="1688045" y="1118870"/>
                  </a:lnTo>
                  <a:lnTo>
                    <a:pt x="1688185" y="1118870"/>
                  </a:lnTo>
                  <a:lnTo>
                    <a:pt x="1685544" y="1115060"/>
                  </a:lnTo>
                  <a:lnTo>
                    <a:pt x="1687283" y="1116330"/>
                  </a:lnTo>
                  <a:lnTo>
                    <a:pt x="1688960" y="1118870"/>
                  </a:lnTo>
                  <a:lnTo>
                    <a:pt x="1689493" y="1120140"/>
                  </a:lnTo>
                  <a:lnTo>
                    <a:pt x="1690065" y="1121410"/>
                  </a:lnTo>
                  <a:lnTo>
                    <a:pt x="1689671" y="1121410"/>
                  </a:lnTo>
                  <a:lnTo>
                    <a:pt x="1692300" y="1122680"/>
                  </a:lnTo>
                  <a:lnTo>
                    <a:pt x="1692706" y="1123950"/>
                  </a:lnTo>
                  <a:lnTo>
                    <a:pt x="1695335" y="1126490"/>
                  </a:lnTo>
                  <a:lnTo>
                    <a:pt x="1695119" y="1126490"/>
                  </a:lnTo>
                  <a:lnTo>
                    <a:pt x="1699260" y="1130300"/>
                  </a:lnTo>
                  <a:lnTo>
                    <a:pt x="1699018" y="1130300"/>
                  </a:lnTo>
                  <a:lnTo>
                    <a:pt x="1702574" y="1132840"/>
                  </a:lnTo>
                  <a:lnTo>
                    <a:pt x="1703197" y="1133932"/>
                  </a:lnTo>
                  <a:lnTo>
                    <a:pt x="1703336" y="1134732"/>
                  </a:lnTo>
                  <a:lnTo>
                    <a:pt x="1704073" y="1135621"/>
                  </a:lnTo>
                  <a:lnTo>
                    <a:pt x="1703438" y="1134110"/>
                  </a:lnTo>
                  <a:lnTo>
                    <a:pt x="1704213" y="1134110"/>
                  </a:lnTo>
                  <a:lnTo>
                    <a:pt x="1705254" y="1135380"/>
                  </a:lnTo>
                  <a:lnTo>
                    <a:pt x="1705229" y="1136650"/>
                  </a:lnTo>
                  <a:lnTo>
                    <a:pt x="1706118" y="1136650"/>
                  </a:lnTo>
                  <a:lnTo>
                    <a:pt x="1705648" y="1137920"/>
                  </a:lnTo>
                  <a:lnTo>
                    <a:pt x="1708785" y="1140460"/>
                  </a:lnTo>
                  <a:lnTo>
                    <a:pt x="1709712" y="1140460"/>
                  </a:lnTo>
                  <a:lnTo>
                    <a:pt x="1711515" y="1141730"/>
                  </a:lnTo>
                  <a:lnTo>
                    <a:pt x="1711947" y="1143000"/>
                  </a:lnTo>
                  <a:lnTo>
                    <a:pt x="1710575" y="1141730"/>
                  </a:lnTo>
                  <a:lnTo>
                    <a:pt x="1712823" y="1145540"/>
                  </a:lnTo>
                  <a:lnTo>
                    <a:pt x="1717268" y="1149350"/>
                  </a:lnTo>
                  <a:lnTo>
                    <a:pt x="1718437" y="1150620"/>
                  </a:lnTo>
                  <a:lnTo>
                    <a:pt x="1719719" y="1151496"/>
                  </a:lnTo>
                  <a:lnTo>
                    <a:pt x="1720507" y="1151890"/>
                  </a:lnTo>
                  <a:lnTo>
                    <a:pt x="1720570" y="1152080"/>
                  </a:lnTo>
                  <a:lnTo>
                    <a:pt x="1722145" y="1153160"/>
                  </a:lnTo>
                  <a:lnTo>
                    <a:pt x="1720621" y="1152232"/>
                  </a:lnTo>
                  <a:lnTo>
                    <a:pt x="1721675" y="1155700"/>
                  </a:lnTo>
                  <a:lnTo>
                    <a:pt x="1730984" y="1162050"/>
                  </a:lnTo>
                  <a:lnTo>
                    <a:pt x="1736890" y="1167130"/>
                  </a:lnTo>
                  <a:lnTo>
                    <a:pt x="1736674" y="1163320"/>
                  </a:lnTo>
                  <a:lnTo>
                    <a:pt x="1738604" y="1168400"/>
                  </a:lnTo>
                  <a:lnTo>
                    <a:pt x="1739798" y="1167739"/>
                  </a:lnTo>
                  <a:lnTo>
                    <a:pt x="1742706" y="1170787"/>
                  </a:lnTo>
                  <a:lnTo>
                    <a:pt x="1743100" y="1170940"/>
                  </a:lnTo>
                  <a:lnTo>
                    <a:pt x="1743252" y="1171346"/>
                  </a:lnTo>
                  <a:lnTo>
                    <a:pt x="1745284" y="1173480"/>
                  </a:lnTo>
                  <a:lnTo>
                    <a:pt x="1743595" y="1172286"/>
                  </a:lnTo>
                  <a:lnTo>
                    <a:pt x="1744484" y="1174750"/>
                  </a:lnTo>
                  <a:lnTo>
                    <a:pt x="1746859" y="1174750"/>
                  </a:lnTo>
                  <a:lnTo>
                    <a:pt x="1750618" y="1178560"/>
                  </a:lnTo>
                  <a:lnTo>
                    <a:pt x="1748586" y="1178560"/>
                  </a:lnTo>
                  <a:lnTo>
                    <a:pt x="1748307" y="1178560"/>
                  </a:lnTo>
                  <a:lnTo>
                    <a:pt x="1748663" y="1178712"/>
                  </a:lnTo>
                  <a:lnTo>
                    <a:pt x="1749145" y="1179830"/>
                  </a:lnTo>
                  <a:lnTo>
                    <a:pt x="1756765" y="1186180"/>
                  </a:lnTo>
                  <a:lnTo>
                    <a:pt x="1753336" y="1181100"/>
                  </a:lnTo>
                  <a:lnTo>
                    <a:pt x="1750923" y="1181100"/>
                  </a:lnTo>
                  <a:lnTo>
                    <a:pt x="1749844" y="1179830"/>
                  </a:lnTo>
                  <a:lnTo>
                    <a:pt x="1748802" y="1178775"/>
                  </a:lnTo>
                  <a:lnTo>
                    <a:pt x="1752993" y="1180592"/>
                  </a:lnTo>
                  <a:lnTo>
                    <a:pt x="1752473" y="1179830"/>
                  </a:lnTo>
                  <a:lnTo>
                    <a:pt x="1757172" y="1182370"/>
                  </a:lnTo>
                  <a:lnTo>
                    <a:pt x="1760499" y="1184910"/>
                  </a:lnTo>
                  <a:lnTo>
                    <a:pt x="1761871" y="1184910"/>
                  </a:lnTo>
                  <a:lnTo>
                    <a:pt x="1763077" y="1187450"/>
                  </a:lnTo>
                  <a:lnTo>
                    <a:pt x="1769110" y="1189990"/>
                  </a:lnTo>
                  <a:lnTo>
                    <a:pt x="1770799" y="1189990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7">
              <a:extLst>
                <a:ext uri="{FF2B5EF4-FFF2-40B4-BE49-F238E27FC236}">
                  <a16:creationId xmlns:a16="http://schemas.microsoft.com/office/drawing/2014/main" id="{7AD81346-BFA0-407D-AE75-0E479BE439B0}"/>
                </a:ext>
              </a:extLst>
            </p:cNvPr>
            <p:cNvSpPr/>
            <p:nvPr/>
          </p:nvSpPr>
          <p:spPr>
            <a:xfrm>
              <a:off x="3791724" y="2482874"/>
              <a:ext cx="3588385" cy="4260850"/>
            </a:xfrm>
            <a:custGeom>
              <a:avLst/>
              <a:gdLst/>
              <a:ahLst/>
              <a:cxnLst/>
              <a:rect l="l" t="t" r="r" b="b"/>
              <a:pathLst>
                <a:path w="3588384" h="4260850">
                  <a:moveTo>
                    <a:pt x="4076" y="4079951"/>
                  </a:moveTo>
                  <a:lnTo>
                    <a:pt x="1181" y="4077855"/>
                  </a:lnTo>
                  <a:lnTo>
                    <a:pt x="139" y="4079125"/>
                  </a:lnTo>
                  <a:lnTo>
                    <a:pt x="4076" y="4079951"/>
                  </a:lnTo>
                  <a:close/>
                </a:path>
                <a:path w="3588384" h="4260850">
                  <a:moveTo>
                    <a:pt x="4686" y="4080395"/>
                  </a:moveTo>
                  <a:lnTo>
                    <a:pt x="4165" y="4079976"/>
                  </a:lnTo>
                  <a:lnTo>
                    <a:pt x="4686" y="4080395"/>
                  </a:lnTo>
                  <a:close/>
                </a:path>
                <a:path w="3588384" h="4260850">
                  <a:moveTo>
                    <a:pt x="9321" y="4076344"/>
                  </a:moveTo>
                  <a:lnTo>
                    <a:pt x="5702" y="4074947"/>
                  </a:lnTo>
                  <a:lnTo>
                    <a:pt x="6946" y="4075557"/>
                  </a:lnTo>
                  <a:lnTo>
                    <a:pt x="8140" y="4075963"/>
                  </a:lnTo>
                  <a:lnTo>
                    <a:pt x="9321" y="4076344"/>
                  </a:lnTo>
                  <a:close/>
                </a:path>
                <a:path w="3588384" h="4260850">
                  <a:moveTo>
                    <a:pt x="9880" y="4082783"/>
                  </a:moveTo>
                  <a:lnTo>
                    <a:pt x="8445" y="4081805"/>
                  </a:lnTo>
                  <a:lnTo>
                    <a:pt x="8940" y="4082224"/>
                  </a:lnTo>
                  <a:lnTo>
                    <a:pt x="9410" y="4082529"/>
                  </a:lnTo>
                  <a:lnTo>
                    <a:pt x="9880" y="4082783"/>
                  </a:lnTo>
                  <a:close/>
                </a:path>
                <a:path w="3588384" h="4260850">
                  <a:moveTo>
                    <a:pt x="15646" y="4078782"/>
                  </a:moveTo>
                  <a:lnTo>
                    <a:pt x="13538" y="4077563"/>
                  </a:lnTo>
                  <a:lnTo>
                    <a:pt x="11455" y="4077017"/>
                  </a:lnTo>
                  <a:lnTo>
                    <a:pt x="9321" y="4076344"/>
                  </a:lnTo>
                  <a:lnTo>
                    <a:pt x="15646" y="4078782"/>
                  </a:lnTo>
                  <a:close/>
                </a:path>
                <a:path w="3588384" h="4260850">
                  <a:moveTo>
                    <a:pt x="20459" y="4089793"/>
                  </a:moveTo>
                  <a:lnTo>
                    <a:pt x="19545" y="4089285"/>
                  </a:lnTo>
                  <a:lnTo>
                    <a:pt x="20167" y="4089730"/>
                  </a:lnTo>
                  <a:lnTo>
                    <a:pt x="20459" y="4089793"/>
                  </a:lnTo>
                  <a:close/>
                </a:path>
                <a:path w="3588384" h="4260850">
                  <a:moveTo>
                    <a:pt x="56603" y="4113415"/>
                  </a:moveTo>
                  <a:lnTo>
                    <a:pt x="52336" y="4110875"/>
                  </a:lnTo>
                  <a:lnTo>
                    <a:pt x="54127" y="4112145"/>
                  </a:lnTo>
                  <a:lnTo>
                    <a:pt x="56045" y="4113415"/>
                  </a:lnTo>
                  <a:lnTo>
                    <a:pt x="56603" y="4113415"/>
                  </a:lnTo>
                  <a:close/>
                </a:path>
                <a:path w="3588384" h="4260850">
                  <a:moveTo>
                    <a:pt x="78460" y="4124845"/>
                  </a:moveTo>
                  <a:lnTo>
                    <a:pt x="78155" y="4124668"/>
                  </a:lnTo>
                  <a:lnTo>
                    <a:pt x="78460" y="4124845"/>
                  </a:lnTo>
                  <a:close/>
                </a:path>
                <a:path w="3588384" h="4260850">
                  <a:moveTo>
                    <a:pt x="220306" y="4189222"/>
                  </a:moveTo>
                  <a:lnTo>
                    <a:pt x="218732" y="4188345"/>
                  </a:lnTo>
                  <a:lnTo>
                    <a:pt x="216357" y="4188345"/>
                  </a:lnTo>
                  <a:lnTo>
                    <a:pt x="220306" y="4189222"/>
                  </a:lnTo>
                  <a:close/>
                </a:path>
                <a:path w="3588384" h="4260850">
                  <a:moveTo>
                    <a:pt x="222097" y="4189615"/>
                  </a:moveTo>
                  <a:lnTo>
                    <a:pt x="220306" y="4189222"/>
                  </a:lnTo>
                  <a:lnTo>
                    <a:pt x="221018" y="4189615"/>
                  </a:lnTo>
                  <a:lnTo>
                    <a:pt x="222097" y="4189615"/>
                  </a:lnTo>
                  <a:close/>
                </a:path>
                <a:path w="3588384" h="4260850">
                  <a:moveTo>
                    <a:pt x="328282" y="4190885"/>
                  </a:moveTo>
                  <a:lnTo>
                    <a:pt x="326529" y="4190885"/>
                  </a:lnTo>
                  <a:lnTo>
                    <a:pt x="327787" y="4191571"/>
                  </a:lnTo>
                  <a:lnTo>
                    <a:pt x="328282" y="4190885"/>
                  </a:lnTo>
                  <a:close/>
                </a:path>
                <a:path w="3588384" h="4260850">
                  <a:moveTo>
                    <a:pt x="350723" y="4195788"/>
                  </a:moveTo>
                  <a:lnTo>
                    <a:pt x="350113" y="4195648"/>
                  </a:lnTo>
                  <a:lnTo>
                    <a:pt x="349631" y="4195572"/>
                  </a:lnTo>
                  <a:lnTo>
                    <a:pt x="349275" y="4195572"/>
                  </a:lnTo>
                  <a:lnTo>
                    <a:pt x="350723" y="4195788"/>
                  </a:lnTo>
                  <a:close/>
                </a:path>
                <a:path w="3588384" h="4260850">
                  <a:moveTo>
                    <a:pt x="510984" y="4219054"/>
                  </a:moveTo>
                  <a:lnTo>
                    <a:pt x="509320" y="4218813"/>
                  </a:lnTo>
                  <a:lnTo>
                    <a:pt x="508431" y="4218825"/>
                  </a:lnTo>
                  <a:lnTo>
                    <a:pt x="507809" y="4218940"/>
                  </a:lnTo>
                  <a:lnTo>
                    <a:pt x="510984" y="4219054"/>
                  </a:lnTo>
                  <a:close/>
                </a:path>
                <a:path w="3588384" h="4260850">
                  <a:moveTo>
                    <a:pt x="522947" y="4221505"/>
                  </a:moveTo>
                  <a:lnTo>
                    <a:pt x="522503" y="4221543"/>
                  </a:lnTo>
                  <a:lnTo>
                    <a:pt x="522808" y="4221531"/>
                  </a:lnTo>
                  <a:lnTo>
                    <a:pt x="522947" y="4221505"/>
                  </a:lnTo>
                  <a:close/>
                </a:path>
                <a:path w="3588384" h="4260850">
                  <a:moveTo>
                    <a:pt x="680885" y="4258576"/>
                  </a:moveTo>
                  <a:lnTo>
                    <a:pt x="679805" y="4258195"/>
                  </a:lnTo>
                  <a:lnTo>
                    <a:pt x="676008" y="4258894"/>
                  </a:lnTo>
                  <a:lnTo>
                    <a:pt x="677672" y="4259465"/>
                  </a:lnTo>
                  <a:lnTo>
                    <a:pt x="680250" y="4259465"/>
                  </a:lnTo>
                  <a:lnTo>
                    <a:pt x="680885" y="4258576"/>
                  </a:lnTo>
                  <a:close/>
                </a:path>
                <a:path w="3588384" h="4260850">
                  <a:moveTo>
                    <a:pt x="683399" y="4259465"/>
                  </a:moveTo>
                  <a:lnTo>
                    <a:pt x="681151" y="4258195"/>
                  </a:lnTo>
                  <a:lnTo>
                    <a:pt x="680885" y="4258576"/>
                  </a:lnTo>
                  <a:lnTo>
                    <a:pt x="683399" y="4259465"/>
                  </a:lnTo>
                  <a:close/>
                </a:path>
                <a:path w="3588384" h="4260850">
                  <a:moveTo>
                    <a:pt x="740892" y="4259465"/>
                  </a:moveTo>
                  <a:lnTo>
                    <a:pt x="738416" y="4259719"/>
                  </a:lnTo>
                  <a:lnTo>
                    <a:pt x="739863" y="4259897"/>
                  </a:lnTo>
                  <a:lnTo>
                    <a:pt x="740892" y="4259465"/>
                  </a:lnTo>
                  <a:close/>
                </a:path>
                <a:path w="3588384" h="4260850">
                  <a:moveTo>
                    <a:pt x="747001" y="4260735"/>
                  </a:moveTo>
                  <a:lnTo>
                    <a:pt x="739863" y="4259897"/>
                  </a:lnTo>
                  <a:lnTo>
                    <a:pt x="737806" y="4260735"/>
                  </a:lnTo>
                  <a:lnTo>
                    <a:pt x="747001" y="4260735"/>
                  </a:lnTo>
                  <a:close/>
                </a:path>
                <a:path w="3588384" h="4260850">
                  <a:moveTo>
                    <a:pt x="762571" y="4232795"/>
                  </a:moveTo>
                  <a:lnTo>
                    <a:pt x="760857" y="4231525"/>
                  </a:lnTo>
                  <a:lnTo>
                    <a:pt x="758190" y="4232795"/>
                  </a:lnTo>
                  <a:lnTo>
                    <a:pt x="762571" y="4232795"/>
                  </a:lnTo>
                  <a:close/>
                </a:path>
                <a:path w="3588384" h="4260850">
                  <a:moveTo>
                    <a:pt x="804062" y="4231754"/>
                  </a:moveTo>
                  <a:lnTo>
                    <a:pt x="803554" y="4231856"/>
                  </a:lnTo>
                  <a:lnTo>
                    <a:pt x="803529" y="4232059"/>
                  </a:lnTo>
                  <a:lnTo>
                    <a:pt x="804062" y="4231754"/>
                  </a:lnTo>
                  <a:close/>
                </a:path>
                <a:path w="3588384" h="4260850">
                  <a:moveTo>
                    <a:pt x="821385" y="4260735"/>
                  </a:moveTo>
                  <a:lnTo>
                    <a:pt x="817232" y="4259529"/>
                  </a:lnTo>
                  <a:lnTo>
                    <a:pt x="818819" y="4260735"/>
                  </a:lnTo>
                  <a:lnTo>
                    <a:pt x="821385" y="4260735"/>
                  </a:lnTo>
                  <a:close/>
                </a:path>
                <a:path w="3588384" h="4260850">
                  <a:moveTo>
                    <a:pt x="826477" y="4231525"/>
                  </a:moveTo>
                  <a:lnTo>
                    <a:pt x="825144" y="4231525"/>
                  </a:lnTo>
                  <a:lnTo>
                    <a:pt x="825538" y="4231957"/>
                  </a:lnTo>
                  <a:lnTo>
                    <a:pt x="826477" y="4231525"/>
                  </a:lnTo>
                  <a:close/>
                </a:path>
                <a:path w="3588384" h="4260850">
                  <a:moveTo>
                    <a:pt x="843724" y="4260735"/>
                  </a:moveTo>
                  <a:lnTo>
                    <a:pt x="843673" y="4260608"/>
                  </a:lnTo>
                  <a:lnTo>
                    <a:pt x="843064" y="4260735"/>
                  </a:lnTo>
                  <a:lnTo>
                    <a:pt x="843724" y="4260735"/>
                  </a:lnTo>
                  <a:close/>
                </a:path>
                <a:path w="3588384" h="4260850">
                  <a:moveTo>
                    <a:pt x="959180" y="4256925"/>
                  </a:moveTo>
                  <a:lnTo>
                    <a:pt x="957770" y="4256189"/>
                  </a:lnTo>
                  <a:lnTo>
                    <a:pt x="956500" y="4256925"/>
                  </a:lnTo>
                  <a:lnTo>
                    <a:pt x="959180" y="4256925"/>
                  </a:lnTo>
                  <a:close/>
                </a:path>
                <a:path w="3588384" h="4260850">
                  <a:moveTo>
                    <a:pt x="1035824" y="4250575"/>
                  </a:moveTo>
                  <a:lnTo>
                    <a:pt x="1034135" y="4250575"/>
                  </a:lnTo>
                  <a:lnTo>
                    <a:pt x="1033373" y="4250575"/>
                  </a:lnTo>
                  <a:lnTo>
                    <a:pt x="1033043" y="4251845"/>
                  </a:lnTo>
                  <a:lnTo>
                    <a:pt x="1035773" y="4251845"/>
                  </a:lnTo>
                  <a:lnTo>
                    <a:pt x="1035824" y="4250575"/>
                  </a:lnTo>
                  <a:close/>
                </a:path>
                <a:path w="3588384" h="4260850">
                  <a:moveTo>
                    <a:pt x="1076312" y="4223283"/>
                  </a:moveTo>
                  <a:lnTo>
                    <a:pt x="1075461" y="4223321"/>
                  </a:lnTo>
                  <a:lnTo>
                    <a:pt x="1074915" y="4223296"/>
                  </a:lnTo>
                  <a:lnTo>
                    <a:pt x="1074432" y="4223397"/>
                  </a:lnTo>
                  <a:lnTo>
                    <a:pt x="1076312" y="4223283"/>
                  </a:lnTo>
                  <a:close/>
                </a:path>
                <a:path w="3588384" h="4260850">
                  <a:moveTo>
                    <a:pt x="1102169" y="4245495"/>
                  </a:moveTo>
                  <a:lnTo>
                    <a:pt x="1100823" y="4245495"/>
                  </a:lnTo>
                  <a:lnTo>
                    <a:pt x="1100709" y="4246765"/>
                  </a:lnTo>
                  <a:lnTo>
                    <a:pt x="1096264" y="4246765"/>
                  </a:lnTo>
                  <a:lnTo>
                    <a:pt x="1099820" y="4248035"/>
                  </a:lnTo>
                  <a:lnTo>
                    <a:pt x="1102169" y="4245495"/>
                  </a:lnTo>
                  <a:close/>
                </a:path>
                <a:path w="3588384" h="4260850">
                  <a:moveTo>
                    <a:pt x="1117625" y="4244225"/>
                  </a:moveTo>
                  <a:lnTo>
                    <a:pt x="1117473" y="4244225"/>
                  </a:lnTo>
                  <a:lnTo>
                    <a:pt x="1117625" y="4244225"/>
                  </a:lnTo>
                  <a:close/>
                </a:path>
                <a:path w="3588384" h="4260850">
                  <a:moveTo>
                    <a:pt x="1148981" y="4239145"/>
                  </a:moveTo>
                  <a:lnTo>
                    <a:pt x="1148829" y="4239145"/>
                  </a:lnTo>
                  <a:lnTo>
                    <a:pt x="1148981" y="4239145"/>
                  </a:lnTo>
                  <a:close/>
                </a:path>
                <a:path w="3588384" h="4260850">
                  <a:moveTo>
                    <a:pt x="1158608" y="4237888"/>
                  </a:moveTo>
                  <a:lnTo>
                    <a:pt x="1153464" y="4237888"/>
                  </a:lnTo>
                  <a:lnTo>
                    <a:pt x="1151420" y="4239145"/>
                  </a:lnTo>
                  <a:lnTo>
                    <a:pt x="1153426" y="4239145"/>
                  </a:lnTo>
                  <a:lnTo>
                    <a:pt x="1158608" y="4237888"/>
                  </a:lnTo>
                  <a:close/>
                </a:path>
                <a:path w="3588384" h="4260850">
                  <a:moveTo>
                    <a:pt x="1164234" y="4237875"/>
                  </a:moveTo>
                  <a:lnTo>
                    <a:pt x="1158608" y="4237888"/>
                  </a:lnTo>
                  <a:lnTo>
                    <a:pt x="1157668" y="4238930"/>
                  </a:lnTo>
                  <a:lnTo>
                    <a:pt x="1157046" y="4238917"/>
                  </a:lnTo>
                  <a:lnTo>
                    <a:pt x="1154417" y="4239615"/>
                  </a:lnTo>
                  <a:lnTo>
                    <a:pt x="1153058" y="4240238"/>
                  </a:lnTo>
                  <a:lnTo>
                    <a:pt x="1148930" y="4239171"/>
                  </a:lnTo>
                  <a:lnTo>
                    <a:pt x="1146124" y="4240415"/>
                  </a:lnTo>
                  <a:lnTo>
                    <a:pt x="1145844" y="4241685"/>
                  </a:lnTo>
                  <a:lnTo>
                    <a:pt x="1140587" y="4242955"/>
                  </a:lnTo>
                  <a:lnTo>
                    <a:pt x="1143863" y="4242955"/>
                  </a:lnTo>
                  <a:lnTo>
                    <a:pt x="1147737" y="4241685"/>
                  </a:lnTo>
                  <a:lnTo>
                    <a:pt x="1146962" y="4242955"/>
                  </a:lnTo>
                  <a:lnTo>
                    <a:pt x="1147889" y="4241685"/>
                  </a:lnTo>
                  <a:lnTo>
                    <a:pt x="1152994" y="4240415"/>
                  </a:lnTo>
                  <a:lnTo>
                    <a:pt x="1153782" y="4240415"/>
                  </a:lnTo>
                  <a:lnTo>
                    <a:pt x="1153109" y="4240250"/>
                  </a:lnTo>
                  <a:lnTo>
                    <a:pt x="1154912" y="4240123"/>
                  </a:lnTo>
                  <a:lnTo>
                    <a:pt x="1156652" y="4239857"/>
                  </a:lnTo>
                  <a:lnTo>
                    <a:pt x="1156309" y="4240415"/>
                  </a:lnTo>
                  <a:lnTo>
                    <a:pt x="1156919" y="4239742"/>
                  </a:lnTo>
                  <a:lnTo>
                    <a:pt x="1158925" y="4238942"/>
                  </a:lnTo>
                  <a:lnTo>
                    <a:pt x="1158290" y="4238942"/>
                  </a:lnTo>
                  <a:lnTo>
                    <a:pt x="1164234" y="4237875"/>
                  </a:lnTo>
                  <a:close/>
                </a:path>
                <a:path w="3588384" h="4260850">
                  <a:moveTo>
                    <a:pt x="1177734" y="4238447"/>
                  </a:moveTo>
                  <a:lnTo>
                    <a:pt x="1170063" y="4240415"/>
                  </a:lnTo>
                  <a:lnTo>
                    <a:pt x="1175410" y="4239145"/>
                  </a:lnTo>
                  <a:lnTo>
                    <a:pt x="1177353" y="4239145"/>
                  </a:lnTo>
                  <a:lnTo>
                    <a:pt x="1177734" y="4238447"/>
                  </a:lnTo>
                  <a:close/>
                </a:path>
                <a:path w="3588384" h="4260850">
                  <a:moveTo>
                    <a:pt x="1179156" y="4239145"/>
                  </a:moveTo>
                  <a:lnTo>
                    <a:pt x="1177912" y="4239145"/>
                  </a:lnTo>
                  <a:lnTo>
                    <a:pt x="1178369" y="4240415"/>
                  </a:lnTo>
                  <a:lnTo>
                    <a:pt x="1179156" y="4239145"/>
                  </a:lnTo>
                  <a:close/>
                </a:path>
                <a:path w="3588384" h="4260850">
                  <a:moveTo>
                    <a:pt x="1188072" y="4239145"/>
                  </a:moveTo>
                  <a:lnTo>
                    <a:pt x="1186980" y="4237875"/>
                  </a:lnTo>
                  <a:lnTo>
                    <a:pt x="1179944" y="4237888"/>
                  </a:lnTo>
                  <a:lnTo>
                    <a:pt x="1179156" y="4239145"/>
                  </a:lnTo>
                  <a:lnTo>
                    <a:pt x="1188072" y="4239145"/>
                  </a:lnTo>
                  <a:close/>
                </a:path>
                <a:path w="3588384" h="4260850">
                  <a:moveTo>
                    <a:pt x="1196086" y="4238917"/>
                  </a:moveTo>
                  <a:lnTo>
                    <a:pt x="1195578" y="4238777"/>
                  </a:lnTo>
                  <a:lnTo>
                    <a:pt x="1194409" y="4239145"/>
                  </a:lnTo>
                  <a:lnTo>
                    <a:pt x="1196086" y="4238917"/>
                  </a:lnTo>
                  <a:close/>
                </a:path>
                <a:path w="3588384" h="4260850">
                  <a:moveTo>
                    <a:pt x="1203426" y="4237875"/>
                  </a:moveTo>
                  <a:lnTo>
                    <a:pt x="1196086" y="4238917"/>
                  </a:lnTo>
                  <a:lnTo>
                    <a:pt x="1196911" y="4239145"/>
                  </a:lnTo>
                  <a:lnTo>
                    <a:pt x="1203426" y="4237875"/>
                  </a:lnTo>
                  <a:close/>
                </a:path>
                <a:path w="3588384" h="4260850">
                  <a:moveTo>
                    <a:pt x="1216621" y="4237875"/>
                  </a:moveTo>
                  <a:close/>
                </a:path>
                <a:path w="3588384" h="4260850">
                  <a:moveTo>
                    <a:pt x="1219530" y="4238345"/>
                  </a:moveTo>
                  <a:lnTo>
                    <a:pt x="1216621" y="4237888"/>
                  </a:lnTo>
                  <a:lnTo>
                    <a:pt x="1217053" y="4239145"/>
                  </a:lnTo>
                  <a:lnTo>
                    <a:pt x="1219530" y="4238345"/>
                  </a:lnTo>
                  <a:close/>
                </a:path>
                <a:path w="3588384" h="4260850">
                  <a:moveTo>
                    <a:pt x="1224622" y="4239145"/>
                  </a:moveTo>
                  <a:lnTo>
                    <a:pt x="1224495" y="4237875"/>
                  </a:lnTo>
                  <a:lnTo>
                    <a:pt x="1220927" y="4237888"/>
                  </a:lnTo>
                  <a:lnTo>
                    <a:pt x="1219530" y="4238345"/>
                  </a:lnTo>
                  <a:lnTo>
                    <a:pt x="1224622" y="4239145"/>
                  </a:lnTo>
                  <a:close/>
                </a:path>
                <a:path w="3588384" h="4260850">
                  <a:moveTo>
                    <a:pt x="1231011" y="4213745"/>
                  </a:moveTo>
                  <a:lnTo>
                    <a:pt x="1230439" y="4213745"/>
                  </a:lnTo>
                  <a:lnTo>
                    <a:pt x="1230947" y="4214342"/>
                  </a:lnTo>
                  <a:lnTo>
                    <a:pt x="1231011" y="4213745"/>
                  </a:lnTo>
                  <a:close/>
                </a:path>
                <a:path w="3588384" h="4260850">
                  <a:moveTo>
                    <a:pt x="1231226" y="4236605"/>
                  </a:moveTo>
                  <a:lnTo>
                    <a:pt x="1224381" y="4236605"/>
                  </a:lnTo>
                  <a:lnTo>
                    <a:pt x="1224495" y="4237875"/>
                  </a:lnTo>
                  <a:lnTo>
                    <a:pt x="1229106" y="4237875"/>
                  </a:lnTo>
                  <a:lnTo>
                    <a:pt x="1231226" y="4236605"/>
                  </a:lnTo>
                  <a:close/>
                </a:path>
                <a:path w="3588384" h="4260850">
                  <a:moveTo>
                    <a:pt x="1236548" y="4234231"/>
                  </a:moveTo>
                  <a:lnTo>
                    <a:pt x="1236116" y="4234142"/>
                  </a:lnTo>
                  <a:lnTo>
                    <a:pt x="1235519" y="4234091"/>
                  </a:lnTo>
                  <a:lnTo>
                    <a:pt x="1234884" y="4234091"/>
                  </a:lnTo>
                  <a:lnTo>
                    <a:pt x="1235303" y="4234192"/>
                  </a:lnTo>
                  <a:lnTo>
                    <a:pt x="1235849" y="4234243"/>
                  </a:lnTo>
                  <a:lnTo>
                    <a:pt x="1236548" y="4234231"/>
                  </a:lnTo>
                  <a:close/>
                </a:path>
                <a:path w="3588384" h="4260850">
                  <a:moveTo>
                    <a:pt x="1250175" y="4231525"/>
                  </a:moveTo>
                  <a:lnTo>
                    <a:pt x="1248283" y="4231525"/>
                  </a:lnTo>
                  <a:lnTo>
                    <a:pt x="1245069" y="4232795"/>
                  </a:lnTo>
                  <a:lnTo>
                    <a:pt x="1250035" y="4232795"/>
                  </a:lnTo>
                  <a:lnTo>
                    <a:pt x="1250175" y="4231525"/>
                  </a:lnTo>
                  <a:close/>
                </a:path>
                <a:path w="3588384" h="4260850">
                  <a:moveTo>
                    <a:pt x="1251178" y="4212031"/>
                  </a:moveTo>
                  <a:lnTo>
                    <a:pt x="1250657" y="4212298"/>
                  </a:lnTo>
                  <a:lnTo>
                    <a:pt x="1249680" y="4212475"/>
                  </a:lnTo>
                  <a:lnTo>
                    <a:pt x="1248854" y="4212628"/>
                  </a:lnTo>
                  <a:lnTo>
                    <a:pt x="1249997" y="4212552"/>
                  </a:lnTo>
                  <a:lnTo>
                    <a:pt x="1250442" y="4212475"/>
                  </a:lnTo>
                  <a:lnTo>
                    <a:pt x="1250899" y="4212399"/>
                  </a:lnTo>
                  <a:lnTo>
                    <a:pt x="1251178" y="4212031"/>
                  </a:lnTo>
                  <a:close/>
                </a:path>
                <a:path w="3588384" h="4260850">
                  <a:moveTo>
                    <a:pt x="1255712" y="4232224"/>
                  </a:moveTo>
                  <a:lnTo>
                    <a:pt x="1252677" y="4231525"/>
                  </a:lnTo>
                  <a:lnTo>
                    <a:pt x="1251902" y="4232795"/>
                  </a:lnTo>
                  <a:lnTo>
                    <a:pt x="1255712" y="4232224"/>
                  </a:lnTo>
                  <a:close/>
                </a:path>
                <a:path w="3588384" h="4260850">
                  <a:moveTo>
                    <a:pt x="1258277" y="4232795"/>
                  </a:moveTo>
                  <a:lnTo>
                    <a:pt x="1257909" y="4231881"/>
                  </a:lnTo>
                  <a:lnTo>
                    <a:pt x="1255712" y="4232224"/>
                  </a:lnTo>
                  <a:lnTo>
                    <a:pt x="1258277" y="4232795"/>
                  </a:lnTo>
                  <a:close/>
                </a:path>
                <a:path w="3588384" h="4260850">
                  <a:moveTo>
                    <a:pt x="1263370" y="4231411"/>
                  </a:moveTo>
                  <a:lnTo>
                    <a:pt x="1260271" y="4231564"/>
                  </a:lnTo>
                  <a:lnTo>
                    <a:pt x="1260309" y="4231818"/>
                  </a:lnTo>
                  <a:lnTo>
                    <a:pt x="1260195" y="4232110"/>
                  </a:lnTo>
                  <a:lnTo>
                    <a:pt x="1258798" y="4232529"/>
                  </a:lnTo>
                  <a:lnTo>
                    <a:pt x="1263370" y="4231411"/>
                  </a:lnTo>
                  <a:close/>
                </a:path>
                <a:path w="3588384" h="4260850">
                  <a:moveTo>
                    <a:pt x="1263954" y="4211066"/>
                  </a:moveTo>
                  <a:lnTo>
                    <a:pt x="1262519" y="4211231"/>
                  </a:lnTo>
                  <a:lnTo>
                    <a:pt x="1262926" y="4211231"/>
                  </a:lnTo>
                  <a:lnTo>
                    <a:pt x="1263396" y="4211244"/>
                  </a:lnTo>
                  <a:lnTo>
                    <a:pt x="1263827" y="4211244"/>
                  </a:lnTo>
                  <a:lnTo>
                    <a:pt x="1263954" y="4211066"/>
                  </a:lnTo>
                  <a:close/>
                </a:path>
                <a:path w="3588384" h="4260850">
                  <a:moveTo>
                    <a:pt x="1288491" y="4208665"/>
                  </a:moveTo>
                  <a:lnTo>
                    <a:pt x="1286548" y="4208665"/>
                  </a:lnTo>
                  <a:lnTo>
                    <a:pt x="1280960" y="4209910"/>
                  </a:lnTo>
                  <a:lnTo>
                    <a:pt x="1288491" y="4208665"/>
                  </a:lnTo>
                  <a:close/>
                </a:path>
                <a:path w="3588384" h="4260850">
                  <a:moveTo>
                    <a:pt x="1290256" y="4225620"/>
                  </a:moveTo>
                  <a:lnTo>
                    <a:pt x="1289418" y="4225760"/>
                  </a:lnTo>
                  <a:lnTo>
                    <a:pt x="1288605" y="4225950"/>
                  </a:lnTo>
                  <a:lnTo>
                    <a:pt x="1287907" y="4226280"/>
                  </a:lnTo>
                  <a:lnTo>
                    <a:pt x="1289215" y="4226090"/>
                  </a:lnTo>
                  <a:lnTo>
                    <a:pt x="1289837" y="4225849"/>
                  </a:lnTo>
                  <a:lnTo>
                    <a:pt x="1290256" y="4225620"/>
                  </a:lnTo>
                  <a:close/>
                </a:path>
                <a:path w="3588384" h="4260850">
                  <a:moveTo>
                    <a:pt x="1292644" y="4207395"/>
                  </a:moveTo>
                  <a:lnTo>
                    <a:pt x="1291640" y="4207395"/>
                  </a:lnTo>
                  <a:lnTo>
                    <a:pt x="1292148" y="4207573"/>
                  </a:lnTo>
                  <a:lnTo>
                    <a:pt x="1292644" y="4207395"/>
                  </a:lnTo>
                  <a:close/>
                </a:path>
                <a:path w="3588384" h="4260850">
                  <a:moveTo>
                    <a:pt x="1297343" y="4207395"/>
                  </a:moveTo>
                  <a:lnTo>
                    <a:pt x="1296162" y="4206125"/>
                  </a:lnTo>
                  <a:lnTo>
                    <a:pt x="1292644" y="4207395"/>
                  </a:lnTo>
                  <a:lnTo>
                    <a:pt x="1297343" y="4207395"/>
                  </a:lnTo>
                  <a:close/>
                </a:path>
                <a:path w="3588384" h="4260850">
                  <a:moveTo>
                    <a:pt x="1299400" y="4226445"/>
                  </a:moveTo>
                  <a:lnTo>
                    <a:pt x="1299133" y="4226382"/>
                  </a:lnTo>
                  <a:lnTo>
                    <a:pt x="1298663" y="4226445"/>
                  </a:lnTo>
                  <a:lnTo>
                    <a:pt x="1294765" y="4227715"/>
                  </a:lnTo>
                  <a:lnTo>
                    <a:pt x="1298003" y="4227258"/>
                  </a:lnTo>
                  <a:lnTo>
                    <a:pt x="1299400" y="4226445"/>
                  </a:lnTo>
                  <a:close/>
                </a:path>
                <a:path w="3588384" h="4260850">
                  <a:moveTo>
                    <a:pt x="1303642" y="4226445"/>
                  </a:moveTo>
                  <a:lnTo>
                    <a:pt x="1298003" y="4227258"/>
                  </a:lnTo>
                  <a:lnTo>
                    <a:pt x="1297203" y="4227715"/>
                  </a:lnTo>
                  <a:lnTo>
                    <a:pt x="1303642" y="4226445"/>
                  </a:lnTo>
                  <a:close/>
                </a:path>
                <a:path w="3588384" h="4260850">
                  <a:moveTo>
                    <a:pt x="1363421" y="4217555"/>
                  </a:moveTo>
                  <a:lnTo>
                    <a:pt x="1363243" y="4217124"/>
                  </a:lnTo>
                  <a:lnTo>
                    <a:pt x="1362125" y="4217555"/>
                  </a:lnTo>
                  <a:lnTo>
                    <a:pt x="1363421" y="4217555"/>
                  </a:lnTo>
                  <a:close/>
                </a:path>
                <a:path w="3588384" h="4260850">
                  <a:moveTo>
                    <a:pt x="1373352" y="4196105"/>
                  </a:moveTo>
                  <a:lnTo>
                    <a:pt x="1372311" y="4196334"/>
                  </a:lnTo>
                  <a:lnTo>
                    <a:pt x="1371917" y="4196499"/>
                  </a:lnTo>
                  <a:lnTo>
                    <a:pt x="1371790" y="4196638"/>
                  </a:lnTo>
                  <a:lnTo>
                    <a:pt x="1373352" y="4196105"/>
                  </a:lnTo>
                  <a:close/>
                </a:path>
                <a:path w="3588384" h="4260850">
                  <a:moveTo>
                    <a:pt x="1389367" y="4213745"/>
                  </a:moveTo>
                  <a:lnTo>
                    <a:pt x="1381734" y="4215015"/>
                  </a:lnTo>
                  <a:lnTo>
                    <a:pt x="1381836" y="4213745"/>
                  </a:lnTo>
                  <a:lnTo>
                    <a:pt x="1333258" y="4213745"/>
                  </a:lnTo>
                  <a:lnTo>
                    <a:pt x="1333258" y="4218825"/>
                  </a:lnTo>
                  <a:lnTo>
                    <a:pt x="1333195" y="4220095"/>
                  </a:lnTo>
                  <a:lnTo>
                    <a:pt x="1328889" y="4218825"/>
                  </a:lnTo>
                  <a:lnTo>
                    <a:pt x="1333258" y="4218825"/>
                  </a:lnTo>
                  <a:lnTo>
                    <a:pt x="1333258" y="4213745"/>
                  </a:lnTo>
                  <a:lnTo>
                    <a:pt x="1258557" y="4213745"/>
                  </a:lnTo>
                  <a:lnTo>
                    <a:pt x="1242237" y="4213745"/>
                  </a:lnTo>
                  <a:lnTo>
                    <a:pt x="1239888" y="4213745"/>
                  </a:lnTo>
                  <a:lnTo>
                    <a:pt x="1231531" y="4215015"/>
                  </a:lnTo>
                  <a:lnTo>
                    <a:pt x="1230947" y="4214342"/>
                  </a:lnTo>
                  <a:lnTo>
                    <a:pt x="1230871" y="4215015"/>
                  </a:lnTo>
                  <a:lnTo>
                    <a:pt x="1227074" y="4215015"/>
                  </a:lnTo>
                  <a:lnTo>
                    <a:pt x="1224826" y="4213745"/>
                  </a:lnTo>
                  <a:lnTo>
                    <a:pt x="1216799" y="4217555"/>
                  </a:lnTo>
                  <a:lnTo>
                    <a:pt x="1210627" y="4216285"/>
                  </a:lnTo>
                  <a:lnTo>
                    <a:pt x="1208747" y="4216285"/>
                  </a:lnTo>
                  <a:lnTo>
                    <a:pt x="1206106" y="4217555"/>
                  </a:lnTo>
                  <a:lnTo>
                    <a:pt x="1206868" y="4216285"/>
                  </a:lnTo>
                  <a:lnTo>
                    <a:pt x="1192733" y="4218825"/>
                  </a:lnTo>
                  <a:lnTo>
                    <a:pt x="1190485" y="4217555"/>
                  </a:lnTo>
                  <a:lnTo>
                    <a:pt x="1179347" y="4220095"/>
                  </a:lnTo>
                  <a:lnTo>
                    <a:pt x="1180223" y="4218825"/>
                  </a:lnTo>
                  <a:lnTo>
                    <a:pt x="1175143" y="4220095"/>
                  </a:lnTo>
                  <a:lnTo>
                    <a:pt x="1176375" y="4220095"/>
                  </a:lnTo>
                  <a:lnTo>
                    <a:pt x="1172362" y="4221365"/>
                  </a:lnTo>
                  <a:lnTo>
                    <a:pt x="1172540" y="4220095"/>
                  </a:lnTo>
                  <a:lnTo>
                    <a:pt x="1168730" y="4220095"/>
                  </a:lnTo>
                  <a:lnTo>
                    <a:pt x="1171486" y="4218825"/>
                  </a:lnTo>
                  <a:lnTo>
                    <a:pt x="1167625" y="4218825"/>
                  </a:lnTo>
                  <a:lnTo>
                    <a:pt x="1164882" y="4220095"/>
                  </a:lnTo>
                  <a:lnTo>
                    <a:pt x="1164742" y="4221365"/>
                  </a:lnTo>
                  <a:lnTo>
                    <a:pt x="1161034" y="4221365"/>
                  </a:lnTo>
                  <a:lnTo>
                    <a:pt x="1155865" y="4222635"/>
                  </a:lnTo>
                  <a:lnTo>
                    <a:pt x="1154125" y="4221365"/>
                  </a:lnTo>
                  <a:lnTo>
                    <a:pt x="1148308" y="4221365"/>
                  </a:lnTo>
                  <a:lnTo>
                    <a:pt x="1141996" y="4220095"/>
                  </a:lnTo>
                  <a:lnTo>
                    <a:pt x="1136103" y="4220095"/>
                  </a:lnTo>
                  <a:lnTo>
                    <a:pt x="1130249" y="4221365"/>
                  </a:lnTo>
                  <a:lnTo>
                    <a:pt x="1124597" y="4221365"/>
                  </a:lnTo>
                  <a:lnTo>
                    <a:pt x="1126058" y="4220095"/>
                  </a:lnTo>
                  <a:lnTo>
                    <a:pt x="1115606" y="4222635"/>
                  </a:lnTo>
                  <a:lnTo>
                    <a:pt x="1115707" y="4221365"/>
                  </a:lnTo>
                  <a:lnTo>
                    <a:pt x="1109840" y="4222635"/>
                  </a:lnTo>
                  <a:lnTo>
                    <a:pt x="1103058" y="4222635"/>
                  </a:lnTo>
                  <a:lnTo>
                    <a:pt x="1088936" y="4223905"/>
                  </a:lnTo>
                  <a:lnTo>
                    <a:pt x="1090256" y="4223905"/>
                  </a:lnTo>
                  <a:lnTo>
                    <a:pt x="1080541" y="4225175"/>
                  </a:lnTo>
                  <a:lnTo>
                    <a:pt x="1080808" y="4223905"/>
                  </a:lnTo>
                  <a:lnTo>
                    <a:pt x="1069378" y="4223905"/>
                  </a:lnTo>
                  <a:lnTo>
                    <a:pt x="1064679" y="4225175"/>
                  </a:lnTo>
                  <a:lnTo>
                    <a:pt x="1055687" y="4222635"/>
                  </a:lnTo>
                  <a:lnTo>
                    <a:pt x="1058672" y="4223905"/>
                  </a:lnTo>
                  <a:lnTo>
                    <a:pt x="1056005" y="4223905"/>
                  </a:lnTo>
                  <a:lnTo>
                    <a:pt x="1051382" y="4225175"/>
                  </a:lnTo>
                  <a:lnTo>
                    <a:pt x="1050620" y="4226445"/>
                  </a:lnTo>
                  <a:lnTo>
                    <a:pt x="1043609" y="4226445"/>
                  </a:lnTo>
                  <a:lnTo>
                    <a:pt x="1048867" y="4225175"/>
                  </a:lnTo>
                  <a:lnTo>
                    <a:pt x="1039418" y="4225175"/>
                  </a:lnTo>
                  <a:lnTo>
                    <a:pt x="1038567" y="4226445"/>
                  </a:lnTo>
                  <a:lnTo>
                    <a:pt x="1031671" y="4226445"/>
                  </a:lnTo>
                  <a:lnTo>
                    <a:pt x="1031786" y="4225175"/>
                  </a:lnTo>
                  <a:lnTo>
                    <a:pt x="1028573" y="4225175"/>
                  </a:lnTo>
                  <a:lnTo>
                    <a:pt x="1026579" y="4226445"/>
                  </a:lnTo>
                  <a:lnTo>
                    <a:pt x="1023429" y="4226445"/>
                  </a:lnTo>
                  <a:lnTo>
                    <a:pt x="1016152" y="4227715"/>
                  </a:lnTo>
                  <a:lnTo>
                    <a:pt x="1014222" y="4225175"/>
                  </a:lnTo>
                  <a:lnTo>
                    <a:pt x="1008583" y="4227715"/>
                  </a:lnTo>
                  <a:lnTo>
                    <a:pt x="999680" y="4227715"/>
                  </a:lnTo>
                  <a:lnTo>
                    <a:pt x="999909" y="4226445"/>
                  </a:lnTo>
                  <a:lnTo>
                    <a:pt x="990815" y="4227715"/>
                  </a:lnTo>
                  <a:lnTo>
                    <a:pt x="983742" y="4228985"/>
                  </a:lnTo>
                  <a:lnTo>
                    <a:pt x="974699" y="4228985"/>
                  </a:lnTo>
                  <a:lnTo>
                    <a:pt x="973175" y="4227715"/>
                  </a:lnTo>
                  <a:lnTo>
                    <a:pt x="972756" y="4228985"/>
                  </a:lnTo>
                  <a:lnTo>
                    <a:pt x="967676" y="4228985"/>
                  </a:lnTo>
                  <a:lnTo>
                    <a:pt x="957732" y="4230255"/>
                  </a:lnTo>
                  <a:lnTo>
                    <a:pt x="947305" y="4228985"/>
                  </a:lnTo>
                  <a:lnTo>
                    <a:pt x="925969" y="4228985"/>
                  </a:lnTo>
                  <a:lnTo>
                    <a:pt x="925537" y="4227715"/>
                  </a:lnTo>
                  <a:lnTo>
                    <a:pt x="922743" y="4228985"/>
                  </a:lnTo>
                  <a:lnTo>
                    <a:pt x="875741" y="4230255"/>
                  </a:lnTo>
                  <a:lnTo>
                    <a:pt x="871778" y="4230255"/>
                  </a:lnTo>
                  <a:lnTo>
                    <a:pt x="865784" y="4231525"/>
                  </a:lnTo>
                  <a:lnTo>
                    <a:pt x="851801" y="4231525"/>
                  </a:lnTo>
                  <a:lnTo>
                    <a:pt x="843241" y="4232795"/>
                  </a:lnTo>
                  <a:lnTo>
                    <a:pt x="826338" y="4232795"/>
                  </a:lnTo>
                  <a:lnTo>
                    <a:pt x="825538" y="4231957"/>
                  </a:lnTo>
                  <a:lnTo>
                    <a:pt x="823658" y="4232795"/>
                  </a:lnTo>
                  <a:lnTo>
                    <a:pt x="819467" y="4231525"/>
                  </a:lnTo>
                  <a:lnTo>
                    <a:pt x="816902" y="4231525"/>
                  </a:lnTo>
                  <a:lnTo>
                    <a:pt x="819912" y="4232795"/>
                  </a:lnTo>
                  <a:lnTo>
                    <a:pt x="816521" y="4234065"/>
                  </a:lnTo>
                  <a:lnTo>
                    <a:pt x="811631" y="4232795"/>
                  </a:lnTo>
                  <a:lnTo>
                    <a:pt x="809891" y="4231525"/>
                  </a:lnTo>
                  <a:lnTo>
                    <a:pt x="804519" y="4232795"/>
                  </a:lnTo>
                  <a:lnTo>
                    <a:pt x="802589" y="4232795"/>
                  </a:lnTo>
                  <a:lnTo>
                    <a:pt x="799719" y="4231525"/>
                  </a:lnTo>
                  <a:lnTo>
                    <a:pt x="798385" y="4232795"/>
                  </a:lnTo>
                  <a:lnTo>
                    <a:pt x="791273" y="4232795"/>
                  </a:lnTo>
                  <a:lnTo>
                    <a:pt x="789051" y="4234065"/>
                  </a:lnTo>
                  <a:lnTo>
                    <a:pt x="788530" y="4234065"/>
                  </a:lnTo>
                  <a:lnTo>
                    <a:pt x="783513" y="4232795"/>
                  </a:lnTo>
                  <a:lnTo>
                    <a:pt x="770813" y="4232795"/>
                  </a:lnTo>
                  <a:lnTo>
                    <a:pt x="771194" y="4234065"/>
                  </a:lnTo>
                  <a:lnTo>
                    <a:pt x="762241" y="4234065"/>
                  </a:lnTo>
                  <a:lnTo>
                    <a:pt x="766241" y="4232795"/>
                  </a:lnTo>
                  <a:lnTo>
                    <a:pt x="763181" y="4232795"/>
                  </a:lnTo>
                  <a:lnTo>
                    <a:pt x="761771" y="4234065"/>
                  </a:lnTo>
                  <a:lnTo>
                    <a:pt x="746975" y="4234065"/>
                  </a:lnTo>
                  <a:lnTo>
                    <a:pt x="744880" y="4232795"/>
                  </a:lnTo>
                  <a:lnTo>
                    <a:pt x="733386" y="4232795"/>
                  </a:lnTo>
                  <a:lnTo>
                    <a:pt x="734199" y="4234065"/>
                  </a:lnTo>
                  <a:lnTo>
                    <a:pt x="728357" y="4234065"/>
                  </a:lnTo>
                  <a:lnTo>
                    <a:pt x="731964" y="4232795"/>
                  </a:lnTo>
                  <a:lnTo>
                    <a:pt x="730072" y="4232795"/>
                  </a:lnTo>
                  <a:lnTo>
                    <a:pt x="727329" y="4234065"/>
                  </a:lnTo>
                  <a:lnTo>
                    <a:pt x="719188" y="4232795"/>
                  </a:lnTo>
                  <a:lnTo>
                    <a:pt x="718159" y="4231525"/>
                  </a:lnTo>
                  <a:lnTo>
                    <a:pt x="714933" y="4234065"/>
                  </a:lnTo>
                  <a:lnTo>
                    <a:pt x="702487" y="4230255"/>
                  </a:lnTo>
                  <a:lnTo>
                    <a:pt x="701255" y="4232795"/>
                  </a:lnTo>
                  <a:lnTo>
                    <a:pt x="696506" y="4231525"/>
                  </a:lnTo>
                  <a:lnTo>
                    <a:pt x="696341" y="4232795"/>
                  </a:lnTo>
                  <a:lnTo>
                    <a:pt x="695363" y="4232795"/>
                  </a:lnTo>
                  <a:lnTo>
                    <a:pt x="691476" y="4234065"/>
                  </a:lnTo>
                  <a:lnTo>
                    <a:pt x="687832" y="4232795"/>
                  </a:lnTo>
                  <a:lnTo>
                    <a:pt x="688733" y="4231525"/>
                  </a:lnTo>
                  <a:lnTo>
                    <a:pt x="687628" y="4231525"/>
                  </a:lnTo>
                  <a:lnTo>
                    <a:pt x="685126" y="4232795"/>
                  </a:lnTo>
                  <a:lnTo>
                    <a:pt x="649986" y="4230255"/>
                  </a:lnTo>
                  <a:lnTo>
                    <a:pt x="631329" y="4230255"/>
                  </a:lnTo>
                  <a:lnTo>
                    <a:pt x="613410" y="4227715"/>
                  </a:lnTo>
                  <a:lnTo>
                    <a:pt x="587273" y="4227715"/>
                  </a:lnTo>
                  <a:lnTo>
                    <a:pt x="578167" y="4226445"/>
                  </a:lnTo>
                  <a:lnTo>
                    <a:pt x="579513" y="4226445"/>
                  </a:lnTo>
                  <a:lnTo>
                    <a:pt x="567651" y="4225175"/>
                  </a:lnTo>
                  <a:lnTo>
                    <a:pt x="576224" y="4226445"/>
                  </a:lnTo>
                  <a:lnTo>
                    <a:pt x="573608" y="4226445"/>
                  </a:lnTo>
                  <a:lnTo>
                    <a:pt x="571563" y="4227715"/>
                  </a:lnTo>
                  <a:lnTo>
                    <a:pt x="569048" y="4226445"/>
                  </a:lnTo>
                  <a:lnTo>
                    <a:pt x="558571" y="4225175"/>
                  </a:lnTo>
                  <a:lnTo>
                    <a:pt x="547001" y="4223905"/>
                  </a:lnTo>
                  <a:lnTo>
                    <a:pt x="534835" y="4222635"/>
                  </a:lnTo>
                  <a:lnTo>
                    <a:pt x="522592" y="4222635"/>
                  </a:lnTo>
                  <a:lnTo>
                    <a:pt x="511975" y="4223905"/>
                  </a:lnTo>
                  <a:lnTo>
                    <a:pt x="515899" y="4220095"/>
                  </a:lnTo>
                  <a:lnTo>
                    <a:pt x="507809" y="4220095"/>
                  </a:lnTo>
                  <a:lnTo>
                    <a:pt x="500494" y="4218825"/>
                  </a:lnTo>
                  <a:lnTo>
                    <a:pt x="480301" y="4218825"/>
                  </a:lnTo>
                  <a:lnTo>
                    <a:pt x="481812" y="4217555"/>
                  </a:lnTo>
                  <a:lnTo>
                    <a:pt x="473341" y="4218825"/>
                  </a:lnTo>
                  <a:lnTo>
                    <a:pt x="474446" y="4217555"/>
                  </a:lnTo>
                  <a:lnTo>
                    <a:pt x="471144" y="4217555"/>
                  </a:lnTo>
                  <a:lnTo>
                    <a:pt x="465569" y="4216285"/>
                  </a:lnTo>
                  <a:lnTo>
                    <a:pt x="466471" y="4215015"/>
                  </a:lnTo>
                  <a:lnTo>
                    <a:pt x="461606" y="4216285"/>
                  </a:lnTo>
                  <a:lnTo>
                    <a:pt x="461327" y="4215015"/>
                  </a:lnTo>
                  <a:lnTo>
                    <a:pt x="455079" y="4213745"/>
                  </a:lnTo>
                  <a:lnTo>
                    <a:pt x="441566" y="4213745"/>
                  </a:lnTo>
                  <a:lnTo>
                    <a:pt x="438594" y="4211205"/>
                  </a:lnTo>
                  <a:lnTo>
                    <a:pt x="425462" y="4209935"/>
                  </a:lnTo>
                  <a:lnTo>
                    <a:pt x="394665" y="4204855"/>
                  </a:lnTo>
                  <a:lnTo>
                    <a:pt x="384606" y="4202315"/>
                  </a:lnTo>
                  <a:lnTo>
                    <a:pt x="379577" y="4201045"/>
                  </a:lnTo>
                  <a:lnTo>
                    <a:pt x="376732" y="4202315"/>
                  </a:lnTo>
                  <a:lnTo>
                    <a:pt x="371106" y="4201045"/>
                  </a:lnTo>
                  <a:lnTo>
                    <a:pt x="362242" y="4198505"/>
                  </a:lnTo>
                  <a:lnTo>
                    <a:pt x="357720" y="4197235"/>
                  </a:lnTo>
                  <a:lnTo>
                    <a:pt x="352704" y="4198505"/>
                  </a:lnTo>
                  <a:lnTo>
                    <a:pt x="348729" y="4195965"/>
                  </a:lnTo>
                  <a:lnTo>
                    <a:pt x="344728" y="4195965"/>
                  </a:lnTo>
                  <a:lnTo>
                    <a:pt x="342646" y="4194695"/>
                  </a:lnTo>
                  <a:lnTo>
                    <a:pt x="340563" y="4193425"/>
                  </a:lnTo>
                  <a:lnTo>
                    <a:pt x="336130" y="4194695"/>
                  </a:lnTo>
                  <a:lnTo>
                    <a:pt x="331203" y="4193425"/>
                  </a:lnTo>
                  <a:lnTo>
                    <a:pt x="328866" y="4192155"/>
                  </a:lnTo>
                  <a:lnTo>
                    <a:pt x="327787" y="4191571"/>
                  </a:lnTo>
                  <a:lnTo>
                    <a:pt x="327355" y="4192155"/>
                  </a:lnTo>
                  <a:lnTo>
                    <a:pt x="317931" y="4188345"/>
                  </a:lnTo>
                  <a:lnTo>
                    <a:pt x="310667" y="4185805"/>
                  </a:lnTo>
                  <a:lnTo>
                    <a:pt x="307035" y="4184535"/>
                  </a:lnTo>
                  <a:lnTo>
                    <a:pt x="301231" y="4183265"/>
                  </a:lnTo>
                  <a:lnTo>
                    <a:pt x="294373" y="4181995"/>
                  </a:lnTo>
                  <a:lnTo>
                    <a:pt x="286562" y="4179455"/>
                  </a:lnTo>
                  <a:lnTo>
                    <a:pt x="277863" y="4176915"/>
                  </a:lnTo>
                  <a:lnTo>
                    <a:pt x="258114" y="4171835"/>
                  </a:lnTo>
                  <a:lnTo>
                    <a:pt x="235839" y="4165485"/>
                  </a:lnTo>
                  <a:lnTo>
                    <a:pt x="211734" y="4157865"/>
                  </a:lnTo>
                  <a:lnTo>
                    <a:pt x="200914" y="4154055"/>
                  </a:lnTo>
                  <a:lnTo>
                    <a:pt x="160680" y="4140085"/>
                  </a:lnTo>
                  <a:lnTo>
                    <a:pt x="135001" y="4129925"/>
                  </a:lnTo>
                  <a:lnTo>
                    <a:pt x="128765" y="4127385"/>
                  </a:lnTo>
                  <a:lnTo>
                    <a:pt x="110045" y="4119765"/>
                  </a:lnTo>
                  <a:lnTo>
                    <a:pt x="86398" y="4109605"/>
                  </a:lnTo>
                  <a:lnTo>
                    <a:pt x="64643" y="4100715"/>
                  </a:lnTo>
                  <a:lnTo>
                    <a:pt x="56337" y="4096905"/>
                  </a:lnTo>
                  <a:lnTo>
                    <a:pt x="34264" y="4086745"/>
                  </a:lnTo>
                  <a:lnTo>
                    <a:pt x="30467" y="4084993"/>
                  </a:lnTo>
                  <a:lnTo>
                    <a:pt x="30467" y="4096905"/>
                  </a:lnTo>
                  <a:lnTo>
                    <a:pt x="29895" y="4096905"/>
                  </a:lnTo>
                  <a:lnTo>
                    <a:pt x="29210" y="4096283"/>
                  </a:lnTo>
                  <a:lnTo>
                    <a:pt x="30467" y="4096905"/>
                  </a:lnTo>
                  <a:lnTo>
                    <a:pt x="30467" y="4084993"/>
                  </a:lnTo>
                  <a:lnTo>
                    <a:pt x="28765" y="4084205"/>
                  </a:lnTo>
                  <a:lnTo>
                    <a:pt x="15646" y="4079125"/>
                  </a:lnTo>
                  <a:lnTo>
                    <a:pt x="13335" y="4079125"/>
                  </a:lnTo>
                  <a:lnTo>
                    <a:pt x="7886" y="4076585"/>
                  </a:lnTo>
                  <a:lnTo>
                    <a:pt x="9283" y="4079125"/>
                  </a:lnTo>
                  <a:lnTo>
                    <a:pt x="5143" y="4076585"/>
                  </a:lnTo>
                  <a:lnTo>
                    <a:pt x="4165" y="4074045"/>
                  </a:lnTo>
                  <a:lnTo>
                    <a:pt x="2921" y="4075315"/>
                  </a:lnTo>
                  <a:lnTo>
                    <a:pt x="8001" y="4079125"/>
                  </a:lnTo>
                  <a:lnTo>
                    <a:pt x="0" y="4076585"/>
                  </a:lnTo>
                  <a:lnTo>
                    <a:pt x="4165" y="4079976"/>
                  </a:lnTo>
                  <a:lnTo>
                    <a:pt x="6184" y="4080395"/>
                  </a:lnTo>
                  <a:lnTo>
                    <a:pt x="6578" y="4080395"/>
                  </a:lnTo>
                  <a:lnTo>
                    <a:pt x="9194" y="4081665"/>
                  </a:lnTo>
                  <a:lnTo>
                    <a:pt x="10528" y="4082935"/>
                  </a:lnTo>
                  <a:lnTo>
                    <a:pt x="10617" y="4083139"/>
                  </a:lnTo>
                  <a:lnTo>
                    <a:pt x="10312" y="4083012"/>
                  </a:lnTo>
                  <a:lnTo>
                    <a:pt x="9880" y="4082783"/>
                  </a:lnTo>
                  <a:lnTo>
                    <a:pt x="10756" y="4083393"/>
                  </a:lnTo>
                  <a:lnTo>
                    <a:pt x="11188" y="4084205"/>
                  </a:lnTo>
                  <a:lnTo>
                    <a:pt x="16954" y="4084205"/>
                  </a:lnTo>
                  <a:lnTo>
                    <a:pt x="22606" y="4088015"/>
                  </a:lnTo>
                  <a:lnTo>
                    <a:pt x="20853" y="4086745"/>
                  </a:lnTo>
                  <a:lnTo>
                    <a:pt x="25895" y="4089285"/>
                  </a:lnTo>
                  <a:lnTo>
                    <a:pt x="23368" y="4089285"/>
                  </a:lnTo>
                  <a:lnTo>
                    <a:pt x="24282" y="4090555"/>
                  </a:lnTo>
                  <a:lnTo>
                    <a:pt x="24066" y="4090555"/>
                  </a:lnTo>
                  <a:lnTo>
                    <a:pt x="20459" y="4089793"/>
                  </a:lnTo>
                  <a:lnTo>
                    <a:pt x="24142" y="4091825"/>
                  </a:lnTo>
                  <a:lnTo>
                    <a:pt x="26987" y="4093095"/>
                  </a:lnTo>
                  <a:lnTo>
                    <a:pt x="25742" y="4093095"/>
                  </a:lnTo>
                  <a:lnTo>
                    <a:pt x="25654" y="4093654"/>
                  </a:lnTo>
                  <a:lnTo>
                    <a:pt x="20167" y="4089730"/>
                  </a:lnTo>
                  <a:lnTo>
                    <a:pt x="18059" y="4089285"/>
                  </a:lnTo>
                  <a:lnTo>
                    <a:pt x="20891" y="4090555"/>
                  </a:lnTo>
                  <a:lnTo>
                    <a:pt x="25577" y="4093654"/>
                  </a:lnTo>
                  <a:lnTo>
                    <a:pt x="25361" y="4094365"/>
                  </a:lnTo>
                  <a:lnTo>
                    <a:pt x="27940" y="4095648"/>
                  </a:lnTo>
                  <a:lnTo>
                    <a:pt x="28765" y="4096905"/>
                  </a:lnTo>
                  <a:lnTo>
                    <a:pt x="35636" y="4099445"/>
                  </a:lnTo>
                  <a:lnTo>
                    <a:pt x="35864" y="4101985"/>
                  </a:lnTo>
                  <a:lnTo>
                    <a:pt x="43116" y="4101985"/>
                  </a:lnTo>
                  <a:lnTo>
                    <a:pt x="45110" y="4105732"/>
                  </a:lnTo>
                  <a:lnTo>
                    <a:pt x="40284" y="4103255"/>
                  </a:lnTo>
                  <a:lnTo>
                    <a:pt x="45110" y="4105783"/>
                  </a:lnTo>
                  <a:lnTo>
                    <a:pt x="45123" y="4105935"/>
                  </a:lnTo>
                  <a:lnTo>
                    <a:pt x="44196" y="4107065"/>
                  </a:lnTo>
                  <a:lnTo>
                    <a:pt x="55651" y="4112145"/>
                  </a:lnTo>
                  <a:lnTo>
                    <a:pt x="56603" y="4113415"/>
                  </a:lnTo>
                  <a:lnTo>
                    <a:pt x="59093" y="4113415"/>
                  </a:lnTo>
                  <a:lnTo>
                    <a:pt x="59855" y="4114685"/>
                  </a:lnTo>
                  <a:lnTo>
                    <a:pt x="67741" y="4118495"/>
                  </a:lnTo>
                  <a:lnTo>
                    <a:pt x="66814" y="4119765"/>
                  </a:lnTo>
                  <a:lnTo>
                    <a:pt x="74269" y="4123575"/>
                  </a:lnTo>
                  <a:lnTo>
                    <a:pt x="72186" y="4121251"/>
                  </a:lnTo>
                  <a:lnTo>
                    <a:pt x="74841" y="4123575"/>
                  </a:lnTo>
                  <a:lnTo>
                    <a:pt x="78155" y="4124668"/>
                  </a:lnTo>
                  <a:lnTo>
                    <a:pt x="72059" y="4121099"/>
                  </a:lnTo>
                  <a:lnTo>
                    <a:pt x="70878" y="4119765"/>
                  </a:lnTo>
                  <a:lnTo>
                    <a:pt x="77851" y="4123575"/>
                  </a:lnTo>
                  <a:lnTo>
                    <a:pt x="78409" y="4124756"/>
                  </a:lnTo>
                  <a:lnTo>
                    <a:pt x="82562" y="4126115"/>
                  </a:lnTo>
                  <a:lnTo>
                    <a:pt x="81699" y="4126115"/>
                  </a:lnTo>
                  <a:lnTo>
                    <a:pt x="80518" y="4127385"/>
                  </a:lnTo>
                  <a:lnTo>
                    <a:pt x="77736" y="4126115"/>
                  </a:lnTo>
                  <a:lnTo>
                    <a:pt x="91236" y="4133735"/>
                  </a:lnTo>
                  <a:lnTo>
                    <a:pt x="102704" y="4140085"/>
                  </a:lnTo>
                  <a:lnTo>
                    <a:pt x="114084" y="4146435"/>
                  </a:lnTo>
                  <a:lnTo>
                    <a:pt x="127368" y="4151515"/>
                  </a:lnTo>
                  <a:lnTo>
                    <a:pt x="129730" y="4154055"/>
                  </a:lnTo>
                  <a:lnTo>
                    <a:pt x="125158" y="4151515"/>
                  </a:lnTo>
                  <a:lnTo>
                    <a:pt x="122961" y="4151515"/>
                  </a:lnTo>
                  <a:lnTo>
                    <a:pt x="132232" y="4155325"/>
                  </a:lnTo>
                  <a:lnTo>
                    <a:pt x="139420" y="4159135"/>
                  </a:lnTo>
                  <a:lnTo>
                    <a:pt x="146151" y="4162945"/>
                  </a:lnTo>
                  <a:lnTo>
                    <a:pt x="154127" y="4165485"/>
                  </a:lnTo>
                  <a:lnTo>
                    <a:pt x="154635" y="4165485"/>
                  </a:lnTo>
                  <a:lnTo>
                    <a:pt x="167449" y="4171835"/>
                  </a:lnTo>
                  <a:lnTo>
                    <a:pt x="181533" y="4176928"/>
                  </a:lnTo>
                  <a:lnTo>
                    <a:pt x="210781" y="4187075"/>
                  </a:lnTo>
                  <a:lnTo>
                    <a:pt x="208635" y="4185805"/>
                  </a:lnTo>
                  <a:lnTo>
                    <a:pt x="211556" y="4185805"/>
                  </a:lnTo>
                  <a:lnTo>
                    <a:pt x="215900" y="4187075"/>
                  </a:lnTo>
                  <a:lnTo>
                    <a:pt x="219189" y="4187075"/>
                  </a:lnTo>
                  <a:lnTo>
                    <a:pt x="219557" y="4188345"/>
                  </a:lnTo>
                  <a:lnTo>
                    <a:pt x="277215" y="4207395"/>
                  </a:lnTo>
                  <a:lnTo>
                    <a:pt x="328053" y="4218825"/>
                  </a:lnTo>
                  <a:lnTo>
                    <a:pt x="357593" y="4226445"/>
                  </a:lnTo>
                  <a:lnTo>
                    <a:pt x="416001" y="4236605"/>
                  </a:lnTo>
                  <a:lnTo>
                    <a:pt x="410235" y="4235335"/>
                  </a:lnTo>
                  <a:lnTo>
                    <a:pt x="413016" y="4234065"/>
                  </a:lnTo>
                  <a:lnTo>
                    <a:pt x="417271" y="4235335"/>
                  </a:lnTo>
                  <a:lnTo>
                    <a:pt x="425500" y="4237888"/>
                  </a:lnTo>
                  <a:lnTo>
                    <a:pt x="465886" y="4244225"/>
                  </a:lnTo>
                  <a:lnTo>
                    <a:pt x="481406" y="4245495"/>
                  </a:lnTo>
                  <a:lnTo>
                    <a:pt x="496684" y="4248035"/>
                  </a:lnTo>
                  <a:lnTo>
                    <a:pt x="512114" y="4248035"/>
                  </a:lnTo>
                  <a:lnTo>
                    <a:pt x="512406" y="4249305"/>
                  </a:lnTo>
                  <a:lnTo>
                    <a:pt x="515442" y="4250575"/>
                  </a:lnTo>
                  <a:lnTo>
                    <a:pt x="516343" y="4249305"/>
                  </a:lnTo>
                  <a:lnTo>
                    <a:pt x="519569" y="4249305"/>
                  </a:lnTo>
                  <a:lnTo>
                    <a:pt x="519468" y="4250575"/>
                  </a:lnTo>
                  <a:lnTo>
                    <a:pt x="536371" y="4250575"/>
                  </a:lnTo>
                  <a:lnTo>
                    <a:pt x="540715" y="4251845"/>
                  </a:lnTo>
                  <a:lnTo>
                    <a:pt x="541083" y="4250575"/>
                  </a:lnTo>
                  <a:lnTo>
                    <a:pt x="545617" y="4250575"/>
                  </a:lnTo>
                  <a:lnTo>
                    <a:pt x="543369" y="4251845"/>
                  </a:lnTo>
                  <a:lnTo>
                    <a:pt x="553377" y="4251845"/>
                  </a:lnTo>
                  <a:lnTo>
                    <a:pt x="552704" y="4253115"/>
                  </a:lnTo>
                  <a:lnTo>
                    <a:pt x="566153" y="4253115"/>
                  </a:lnTo>
                  <a:lnTo>
                    <a:pt x="569709" y="4254385"/>
                  </a:lnTo>
                  <a:lnTo>
                    <a:pt x="595668" y="4254385"/>
                  </a:lnTo>
                  <a:lnTo>
                    <a:pt x="597268" y="4255655"/>
                  </a:lnTo>
                  <a:lnTo>
                    <a:pt x="608177" y="4256925"/>
                  </a:lnTo>
                  <a:lnTo>
                    <a:pt x="615111" y="4256925"/>
                  </a:lnTo>
                  <a:lnTo>
                    <a:pt x="638835" y="4258195"/>
                  </a:lnTo>
                  <a:lnTo>
                    <a:pt x="652106" y="4258195"/>
                  </a:lnTo>
                  <a:lnTo>
                    <a:pt x="665314" y="4259465"/>
                  </a:lnTo>
                  <a:lnTo>
                    <a:pt x="665048" y="4258195"/>
                  </a:lnTo>
                  <a:lnTo>
                    <a:pt x="669391" y="4258195"/>
                  </a:lnTo>
                  <a:lnTo>
                    <a:pt x="672846" y="4259465"/>
                  </a:lnTo>
                  <a:lnTo>
                    <a:pt x="676008" y="4258894"/>
                  </a:lnTo>
                  <a:lnTo>
                    <a:pt x="674001" y="4258195"/>
                  </a:lnTo>
                  <a:lnTo>
                    <a:pt x="677557" y="4256925"/>
                  </a:lnTo>
                  <a:lnTo>
                    <a:pt x="682536" y="4258195"/>
                  </a:lnTo>
                  <a:lnTo>
                    <a:pt x="686206" y="4258195"/>
                  </a:lnTo>
                  <a:lnTo>
                    <a:pt x="689279" y="4259465"/>
                  </a:lnTo>
                  <a:lnTo>
                    <a:pt x="689660" y="4260735"/>
                  </a:lnTo>
                  <a:lnTo>
                    <a:pt x="700062" y="4259465"/>
                  </a:lnTo>
                  <a:lnTo>
                    <a:pt x="729894" y="4259465"/>
                  </a:lnTo>
                  <a:lnTo>
                    <a:pt x="728319" y="4260735"/>
                  </a:lnTo>
                  <a:lnTo>
                    <a:pt x="738416" y="4259719"/>
                  </a:lnTo>
                  <a:lnTo>
                    <a:pt x="736307" y="4259465"/>
                  </a:lnTo>
                  <a:lnTo>
                    <a:pt x="740511" y="4258195"/>
                  </a:lnTo>
                  <a:lnTo>
                    <a:pt x="746226" y="4258195"/>
                  </a:lnTo>
                  <a:lnTo>
                    <a:pt x="745350" y="4259123"/>
                  </a:lnTo>
                  <a:lnTo>
                    <a:pt x="745020" y="4259465"/>
                  </a:lnTo>
                  <a:lnTo>
                    <a:pt x="752932" y="4259465"/>
                  </a:lnTo>
                  <a:lnTo>
                    <a:pt x="750912" y="4260735"/>
                  </a:lnTo>
                  <a:lnTo>
                    <a:pt x="759815" y="4259465"/>
                  </a:lnTo>
                  <a:lnTo>
                    <a:pt x="776084" y="4260735"/>
                  </a:lnTo>
                  <a:lnTo>
                    <a:pt x="784263" y="4260735"/>
                  </a:lnTo>
                  <a:lnTo>
                    <a:pt x="785101" y="4259465"/>
                  </a:lnTo>
                  <a:lnTo>
                    <a:pt x="780630" y="4259465"/>
                  </a:lnTo>
                  <a:lnTo>
                    <a:pt x="791895" y="4258195"/>
                  </a:lnTo>
                  <a:lnTo>
                    <a:pt x="790600" y="4260735"/>
                  </a:lnTo>
                  <a:lnTo>
                    <a:pt x="801116" y="4259465"/>
                  </a:lnTo>
                  <a:lnTo>
                    <a:pt x="798944" y="4260735"/>
                  </a:lnTo>
                  <a:lnTo>
                    <a:pt x="802335" y="4259465"/>
                  </a:lnTo>
                  <a:lnTo>
                    <a:pt x="809396" y="4259465"/>
                  </a:lnTo>
                  <a:lnTo>
                    <a:pt x="810387" y="4260735"/>
                  </a:lnTo>
                  <a:lnTo>
                    <a:pt x="815517" y="4260735"/>
                  </a:lnTo>
                  <a:lnTo>
                    <a:pt x="812546" y="4259465"/>
                  </a:lnTo>
                  <a:lnTo>
                    <a:pt x="817003" y="4259465"/>
                  </a:lnTo>
                  <a:lnTo>
                    <a:pt x="817232" y="4259529"/>
                  </a:lnTo>
                  <a:lnTo>
                    <a:pt x="843178" y="4259465"/>
                  </a:lnTo>
                  <a:lnTo>
                    <a:pt x="843673" y="4260608"/>
                  </a:lnTo>
                  <a:lnTo>
                    <a:pt x="849172" y="4259465"/>
                  </a:lnTo>
                  <a:lnTo>
                    <a:pt x="848575" y="4260735"/>
                  </a:lnTo>
                  <a:lnTo>
                    <a:pt x="857008" y="4260735"/>
                  </a:lnTo>
                  <a:lnTo>
                    <a:pt x="874941" y="4259465"/>
                  </a:lnTo>
                  <a:lnTo>
                    <a:pt x="894092" y="4259465"/>
                  </a:lnTo>
                  <a:lnTo>
                    <a:pt x="931037" y="4256925"/>
                  </a:lnTo>
                  <a:lnTo>
                    <a:pt x="935837" y="4255655"/>
                  </a:lnTo>
                  <a:lnTo>
                    <a:pt x="942924" y="4255655"/>
                  </a:lnTo>
                  <a:lnTo>
                    <a:pt x="950023" y="4254385"/>
                  </a:lnTo>
                  <a:lnTo>
                    <a:pt x="950849" y="4256925"/>
                  </a:lnTo>
                  <a:lnTo>
                    <a:pt x="956754" y="4255655"/>
                  </a:lnTo>
                  <a:lnTo>
                    <a:pt x="957770" y="4256189"/>
                  </a:lnTo>
                  <a:lnTo>
                    <a:pt x="958697" y="4255655"/>
                  </a:lnTo>
                  <a:lnTo>
                    <a:pt x="959180" y="4256925"/>
                  </a:lnTo>
                  <a:lnTo>
                    <a:pt x="973937" y="4255655"/>
                  </a:lnTo>
                  <a:lnTo>
                    <a:pt x="964044" y="4256925"/>
                  </a:lnTo>
                  <a:lnTo>
                    <a:pt x="992187" y="4256925"/>
                  </a:lnTo>
                  <a:lnTo>
                    <a:pt x="991095" y="4255655"/>
                  </a:lnTo>
                  <a:lnTo>
                    <a:pt x="990003" y="4254385"/>
                  </a:lnTo>
                  <a:lnTo>
                    <a:pt x="995654" y="4254385"/>
                  </a:lnTo>
                  <a:lnTo>
                    <a:pt x="996823" y="4255655"/>
                  </a:lnTo>
                  <a:lnTo>
                    <a:pt x="1004570" y="4255655"/>
                  </a:lnTo>
                  <a:lnTo>
                    <a:pt x="1012177" y="4254385"/>
                  </a:lnTo>
                  <a:lnTo>
                    <a:pt x="1019556" y="4251845"/>
                  </a:lnTo>
                  <a:lnTo>
                    <a:pt x="1028179" y="4251845"/>
                  </a:lnTo>
                  <a:lnTo>
                    <a:pt x="1028522" y="4249305"/>
                  </a:lnTo>
                  <a:lnTo>
                    <a:pt x="1033424" y="4250423"/>
                  </a:lnTo>
                  <a:lnTo>
                    <a:pt x="1034084" y="4250423"/>
                  </a:lnTo>
                  <a:lnTo>
                    <a:pt x="1035558" y="4250423"/>
                  </a:lnTo>
                  <a:lnTo>
                    <a:pt x="1033780" y="4249344"/>
                  </a:lnTo>
                  <a:lnTo>
                    <a:pt x="1037488" y="4249305"/>
                  </a:lnTo>
                  <a:lnTo>
                    <a:pt x="1039609" y="4248035"/>
                  </a:lnTo>
                  <a:lnTo>
                    <a:pt x="1042835" y="4248035"/>
                  </a:lnTo>
                  <a:lnTo>
                    <a:pt x="1048359" y="4249305"/>
                  </a:lnTo>
                  <a:lnTo>
                    <a:pt x="1056195" y="4248035"/>
                  </a:lnTo>
                  <a:lnTo>
                    <a:pt x="1060399" y="4249305"/>
                  </a:lnTo>
                  <a:lnTo>
                    <a:pt x="1063066" y="4248035"/>
                  </a:lnTo>
                  <a:lnTo>
                    <a:pt x="1065987" y="4246765"/>
                  </a:lnTo>
                  <a:lnTo>
                    <a:pt x="1071753" y="4245495"/>
                  </a:lnTo>
                  <a:lnTo>
                    <a:pt x="1075956" y="4246765"/>
                  </a:lnTo>
                  <a:lnTo>
                    <a:pt x="1070838" y="4246765"/>
                  </a:lnTo>
                  <a:lnTo>
                    <a:pt x="1076502" y="4248035"/>
                  </a:lnTo>
                  <a:lnTo>
                    <a:pt x="1077353" y="4246765"/>
                  </a:lnTo>
                  <a:lnTo>
                    <a:pt x="1081074" y="4246765"/>
                  </a:lnTo>
                  <a:lnTo>
                    <a:pt x="1081138" y="4246981"/>
                  </a:lnTo>
                  <a:lnTo>
                    <a:pt x="1082116" y="4247248"/>
                  </a:lnTo>
                  <a:lnTo>
                    <a:pt x="1084630" y="4246854"/>
                  </a:lnTo>
                  <a:lnTo>
                    <a:pt x="1083297" y="4246765"/>
                  </a:lnTo>
                  <a:lnTo>
                    <a:pt x="1086078" y="4246765"/>
                  </a:lnTo>
                  <a:lnTo>
                    <a:pt x="1085164" y="4245495"/>
                  </a:lnTo>
                  <a:lnTo>
                    <a:pt x="1091399" y="4245495"/>
                  </a:lnTo>
                  <a:lnTo>
                    <a:pt x="1087996" y="4246765"/>
                  </a:lnTo>
                  <a:lnTo>
                    <a:pt x="1094435" y="4246765"/>
                  </a:lnTo>
                  <a:lnTo>
                    <a:pt x="1100823" y="4245495"/>
                  </a:lnTo>
                  <a:lnTo>
                    <a:pt x="1099058" y="4245495"/>
                  </a:lnTo>
                  <a:lnTo>
                    <a:pt x="1101166" y="4244225"/>
                  </a:lnTo>
                  <a:lnTo>
                    <a:pt x="1104341" y="4244225"/>
                  </a:lnTo>
                  <a:lnTo>
                    <a:pt x="1107833" y="4242955"/>
                  </a:lnTo>
                  <a:lnTo>
                    <a:pt x="1110157" y="4244225"/>
                  </a:lnTo>
                  <a:lnTo>
                    <a:pt x="1113320" y="4244225"/>
                  </a:lnTo>
                  <a:lnTo>
                    <a:pt x="1110221" y="4242955"/>
                  </a:lnTo>
                  <a:lnTo>
                    <a:pt x="1117409" y="4242955"/>
                  </a:lnTo>
                  <a:lnTo>
                    <a:pt x="1117447" y="4243209"/>
                  </a:lnTo>
                  <a:lnTo>
                    <a:pt x="1117092" y="4243311"/>
                  </a:lnTo>
                  <a:lnTo>
                    <a:pt x="1116723" y="4243413"/>
                  </a:lnTo>
                  <a:lnTo>
                    <a:pt x="1116393" y="4243565"/>
                  </a:lnTo>
                  <a:lnTo>
                    <a:pt x="1117130" y="4243463"/>
                  </a:lnTo>
                  <a:lnTo>
                    <a:pt x="1117371" y="4243324"/>
                  </a:lnTo>
                  <a:lnTo>
                    <a:pt x="1117612" y="4244149"/>
                  </a:lnTo>
                  <a:lnTo>
                    <a:pt x="1119835" y="4242955"/>
                  </a:lnTo>
                  <a:lnTo>
                    <a:pt x="1122197" y="4241685"/>
                  </a:lnTo>
                  <a:lnTo>
                    <a:pt x="1128534" y="4242955"/>
                  </a:lnTo>
                  <a:lnTo>
                    <a:pt x="1137132" y="4242955"/>
                  </a:lnTo>
                  <a:lnTo>
                    <a:pt x="1138643" y="4241685"/>
                  </a:lnTo>
                  <a:lnTo>
                    <a:pt x="1136116" y="4241685"/>
                  </a:lnTo>
                  <a:lnTo>
                    <a:pt x="1137119" y="4240504"/>
                  </a:lnTo>
                  <a:lnTo>
                    <a:pt x="1142225" y="4241685"/>
                  </a:lnTo>
                  <a:lnTo>
                    <a:pt x="1143088" y="4240415"/>
                  </a:lnTo>
                  <a:lnTo>
                    <a:pt x="1144803" y="4237875"/>
                  </a:lnTo>
                  <a:lnTo>
                    <a:pt x="1158621" y="4237875"/>
                  </a:lnTo>
                  <a:lnTo>
                    <a:pt x="1164234" y="4237875"/>
                  </a:lnTo>
                  <a:lnTo>
                    <a:pt x="1169289" y="4237875"/>
                  </a:lnTo>
                  <a:lnTo>
                    <a:pt x="1176451" y="4236605"/>
                  </a:lnTo>
                  <a:lnTo>
                    <a:pt x="1178052" y="4237888"/>
                  </a:lnTo>
                  <a:lnTo>
                    <a:pt x="1177734" y="4238447"/>
                  </a:lnTo>
                  <a:lnTo>
                    <a:pt x="1179944" y="4237875"/>
                  </a:lnTo>
                  <a:lnTo>
                    <a:pt x="1186980" y="4237875"/>
                  </a:lnTo>
                  <a:lnTo>
                    <a:pt x="1191374" y="4236605"/>
                  </a:lnTo>
                  <a:lnTo>
                    <a:pt x="1191895" y="4236605"/>
                  </a:lnTo>
                  <a:lnTo>
                    <a:pt x="1192441" y="4237875"/>
                  </a:lnTo>
                  <a:lnTo>
                    <a:pt x="1195578" y="4238777"/>
                  </a:lnTo>
                  <a:lnTo>
                    <a:pt x="1198372" y="4237875"/>
                  </a:lnTo>
                  <a:lnTo>
                    <a:pt x="1202829" y="4236605"/>
                  </a:lnTo>
                  <a:lnTo>
                    <a:pt x="1204569" y="4237875"/>
                  </a:lnTo>
                  <a:lnTo>
                    <a:pt x="1211021" y="4236605"/>
                  </a:lnTo>
                  <a:lnTo>
                    <a:pt x="1212875" y="4237875"/>
                  </a:lnTo>
                  <a:lnTo>
                    <a:pt x="1216583" y="4237875"/>
                  </a:lnTo>
                  <a:lnTo>
                    <a:pt x="1218679" y="4236605"/>
                  </a:lnTo>
                  <a:lnTo>
                    <a:pt x="1224153" y="4236605"/>
                  </a:lnTo>
                  <a:lnTo>
                    <a:pt x="1231074" y="4235335"/>
                  </a:lnTo>
                  <a:lnTo>
                    <a:pt x="1234884" y="4235335"/>
                  </a:lnTo>
                  <a:lnTo>
                    <a:pt x="1234097" y="4234065"/>
                  </a:lnTo>
                  <a:lnTo>
                    <a:pt x="1241907" y="4232795"/>
                  </a:lnTo>
                  <a:lnTo>
                    <a:pt x="1244015" y="4231525"/>
                  </a:lnTo>
                  <a:lnTo>
                    <a:pt x="1251610" y="4230255"/>
                  </a:lnTo>
                  <a:lnTo>
                    <a:pt x="1252728" y="4231525"/>
                  </a:lnTo>
                  <a:lnTo>
                    <a:pt x="1257769" y="4231525"/>
                  </a:lnTo>
                  <a:lnTo>
                    <a:pt x="1257909" y="4231881"/>
                  </a:lnTo>
                  <a:lnTo>
                    <a:pt x="1260221" y="4231538"/>
                  </a:lnTo>
                  <a:lnTo>
                    <a:pt x="1261300" y="4230255"/>
                  </a:lnTo>
                  <a:lnTo>
                    <a:pt x="1266672" y="4231525"/>
                  </a:lnTo>
                  <a:lnTo>
                    <a:pt x="1271739" y="4230255"/>
                  </a:lnTo>
                  <a:lnTo>
                    <a:pt x="1283868" y="4228985"/>
                  </a:lnTo>
                  <a:lnTo>
                    <a:pt x="1284655" y="4227715"/>
                  </a:lnTo>
                  <a:lnTo>
                    <a:pt x="1285443" y="4226445"/>
                  </a:lnTo>
                  <a:lnTo>
                    <a:pt x="1288707" y="4225175"/>
                  </a:lnTo>
                  <a:lnTo>
                    <a:pt x="1291971" y="4223905"/>
                  </a:lnTo>
                  <a:lnTo>
                    <a:pt x="1293825" y="4225175"/>
                  </a:lnTo>
                  <a:lnTo>
                    <a:pt x="1291247" y="4225175"/>
                  </a:lnTo>
                  <a:lnTo>
                    <a:pt x="1290256" y="4226445"/>
                  </a:lnTo>
                  <a:lnTo>
                    <a:pt x="1294320" y="4225175"/>
                  </a:lnTo>
                  <a:lnTo>
                    <a:pt x="1299133" y="4226382"/>
                  </a:lnTo>
                  <a:lnTo>
                    <a:pt x="1307566" y="4225175"/>
                  </a:lnTo>
                  <a:lnTo>
                    <a:pt x="1306677" y="4224210"/>
                  </a:lnTo>
                  <a:lnTo>
                    <a:pt x="1307769" y="4223905"/>
                  </a:lnTo>
                  <a:lnTo>
                    <a:pt x="1311617" y="4222635"/>
                  </a:lnTo>
                  <a:lnTo>
                    <a:pt x="1313510" y="4222635"/>
                  </a:lnTo>
                  <a:lnTo>
                    <a:pt x="1318590" y="4221365"/>
                  </a:lnTo>
                  <a:lnTo>
                    <a:pt x="1317904" y="4222635"/>
                  </a:lnTo>
                  <a:lnTo>
                    <a:pt x="1318602" y="4222635"/>
                  </a:lnTo>
                  <a:lnTo>
                    <a:pt x="1320355" y="4222635"/>
                  </a:lnTo>
                  <a:lnTo>
                    <a:pt x="1316545" y="4223905"/>
                  </a:lnTo>
                  <a:lnTo>
                    <a:pt x="1319034" y="4223905"/>
                  </a:lnTo>
                  <a:lnTo>
                    <a:pt x="1322870" y="4222635"/>
                  </a:lnTo>
                  <a:lnTo>
                    <a:pt x="1323848" y="4221721"/>
                  </a:lnTo>
                  <a:lnTo>
                    <a:pt x="1331683" y="4220362"/>
                  </a:lnTo>
                  <a:lnTo>
                    <a:pt x="1333068" y="4221365"/>
                  </a:lnTo>
                  <a:lnTo>
                    <a:pt x="1335786" y="4218825"/>
                  </a:lnTo>
                  <a:lnTo>
                    <a:pt x="1339684" y="4218825"/>
                  </a:lnTo>
                  <a:lnTo>
                    <a:pt x="1344752" y="4217555"/>
                  </a:lnTo>
                  <a:lnTo>
                    <a:pt x="1345107" y="4217555"/>
                  </a:lnTo>
                  <a:lnTo>
                    <a:pt x="1344726" y="4217695"/>
                  </a:lnTo>
                  <a:lnTo>
                    <a:pt x="1344434" y="4217886"/>
                  </a:lnTo>
                  <a:lnTo>
                    <a:pt x="1344549" y="4218102"/>
                  </a:lnTo>
                  <a:lnTo>
                    <a:pt x="1345234" y="4217797"/>
                  </a:lnTo>
                  <a:lnTo>
                    <a:pt x="1345361" y="4217619"/>
                  </a:lnTo>
                  <a:lnTo>
                    <a:pt x="1354721" y="4217555"/>
                  </a:lnTo>
                  <a:lnTo>
                    <a:pt x="1352232" y="4216285"/>
                  </a:lnTo>
                  <a:lnTo>
                    <a:pt x="1352931" y="4216285"/>
                  </a:lnTo>
                  <a:lnTo>
                    <a:pt x="1361782" y="4215015"/>
                  </a:lnTo>
                  <a:lnTo>
                    <a:pt x="1362367" y="4215015"/>
                  </a:lnTo>
                  <a:lnTo>
                    <a:pt x="1362887" y="4216285"/>
                  </a:lnTo>
                  <a:lnTo>
                    <a:pt x="1363243" y="4217124"/>
                  </a:lnTo>
                  <a:lnTo>
                    <a:pt x="1365377" y="4216285"/>
                  </a:lnTo>
                  <a:lnTo>
                    <a:pt x="1362989" y="4216285"/>
                  </a:lnTo>
                  <a:lnTo>
                    <a:pt x="1368056" y="4215015"/>
                  </a:lnTo>
                  <a:lnTo>
                    <a:pt x="1365377" y="4216285"/>
                  </a:lnTo>
                  <a:lnTo>
                    <a:pt x="1374914" y="4215015"/>
                  </a:lnTo>
                  <a:lnTo>
                    <a:pt x="1370977" y="4217555"/>
                  </a:lnTo>
                  <a:lnTo>
                    <a:pt x="1374038" y="4217555"/>
                  </a:lnTo>
                  <a:lnTo>
                    <a:pt x="1382268" y="4216285"/>
                  </a:lnTo>
                  <a:lnTo>
                    <a:pt x="1386751" y="4215015"/>
                  </a:lnTo>
                  <a:lnTo>
                    <a:pt x="1389367" y="4213745"/>
                  </a:lnTo>
                  <a:close/>
                </a:path>
                <a:path w="3588384" h="4260850">
                  <a:moveTo>
                    <a:pt x="1427848" y="4201261"/>
                  </a:moveTo>
                  <a:lnTo>
                    <a:pt x="1427518" y="4201363"/>
                  </a:lnTo>
                  <a:lnTo>
                    <a:pt x="1425181" y="4202353"/>
                  </a:lnTo>
                  <a:lnTo>
                    <a:pt x="1426667" y="4201820"/>
                  </a:lnTo>
                  <a:lnTo>
                    <a:pt x="1427848" y="4201261"/>
                  </a:lnTo>
                  <a:close/>
                </a:path>
                <a:path w="3588384" h="4260850">
                  <a:moveTo>
                    <a:pt x="1430667" y="4188345"/>
                  </a:moveTo>
                  <a:lnTo>
                    <a:pt x="1429423" y="4188345"/>
                  </a:lnTo>
                  <a:lnTo>
                    <a:pt x="1429219" y="4188739"/>
                  </a:lnTo>
                  <a:lnTo>
                    <a:pt x="1430667" y="4188345"/>
                  </a:lnTo>
                  <a:close/>
                </a:path>
                <a:path w="3588384" h="4260850">
                  <a:moveTo>
                    <a:pt x="1449920" y="4184535"/>
                  </a:moveTo>
                  <a:lnTo>
                    <a:pt x="1449311" y="4184535"/>
                  </a:lnTo>
                  <a:lnTo>
                    <a:pt x="1449108" y="4184954"/>
                  </a:lnTo>
                  <a:lnTo>
                    <a:pt x="1449920" y="4184535"/>
                  </a:lnTo>
                  <a:close/>
                </a:path>
                <a:path w="3588384" h="4260850">
                  <a:moveTo>
                    <a:pt x="1449971" y="4183265"/>
                  </a:moveTo>
                  <a:lnTo>
                    <a:pt x="1444967" y="4184535"/>
                  </a:lnTo>
                  <a:lnTo>
                    <a:pt x="1449311" y="4184535"/>
                  </a:lnTo>
                  <a:lnTo>
                    <a:pt x="1449971" y="4183265"/>
                  </a:lnTo>
                  <a:close/>
                </a:path>
                <a:path w="3588384" h="4260850">
                  <a:moveTo>
                    <a:pt x="1506601" y="397802"/>
                  </a:moveTo>
                  <a:lnTo>
                    <a:pt x="1506067" y="397510"/>
                  </a:lnTo>
                  <a:lnTo>
                    <a:pt x="1504950" y="397510"/>
                  </a:lnTo>
                  <a:lnTo>
                    <a:pt x="1506601" y="397802"/>
                  </a:lnTo>
                  <a:close/>
                </a:path>
                <a:path w="3588384" h="4260850">
                  <a:moveTo>
                    <a:pt x="1509255" y="4169245"/>
                  </a:moveTo>
                  <a:lnTo>
                    <a:pt x="1509026" y="4169511"/>
                  </a:lnTo>
                  <a:lnTo>
                    <a:pt x="1508988" y="4169676"/>
                  </a:lnTo>
                  <a:lnTo>
                    <a:pt x="1509064" y="4169803"/>
                  </a:lnTo>
                  <a:lnTo>
                    <a:pt x="1509179" y="4169638"/>
                  </a:lnTo>
                  <a:lnTo>
                    <a:pt x="1509255" y="4169460"/>
                  </a:lnTo>
                  <a:lnTo>
                    <a:pt x="1509255" y="4169245"/>
                  </a:lnTo>
                  <a:close/>
                </a:path>
                <a:path w="3588384" h="4260850">
                  <a:moveTo>
                    <a:pt x="1509725" y="402590"/>
                  </a:moveTo>
                  <a:lnTo>
                    <a:pt x="1507845" y="401942"/>
                  </a:lnTo>
                  <a:lnTo>
                    <a:pt x="1503997" y="402590"/>
                  </a:lnTo>
                  <a:lnTo>
                    <a:pt x="1509725" y="402590"/>
                  </a:lnTo>
                  <a:close/>
                </a:path>
                <a:path w="3588384" h="4260850">
                  <a:moveTo>
                    <a:pt x="1512404" y="398780"/>
                  </a:moveTo>
                  <a:lnTo>
                    <a:pt x="1506601" y="397802"/>
                  </a:lnTo>
                  <a:lnTo>
                    <a:pt x="1508493" y="398780"/>
                  </a:lnTo>
                  <a:lnTo>
                    <a:pt x="1512404" y="398780"/>
                  </a:lnTo>
                  <a:close/>
                </a:path>
                <a:path w="3588384" h="4260850">
                  <a:moveTo>
                    <a:pt x="1512976" y="396570"/>
                  </a:moveTo>
                  <a:lnTo>
                    <a:pt x="1508302" y="396849"/>
                  </a:lnTo>
                  <a:lnTo>
                    <a:pt x="1509979" y="396875"/>
                  </a:lnTo>
                  <a:lnTo>
                    <a:pt x="1511503" y="396735"/>
                  </a:lnTo>
                  <a:lnTo>
                    <a:pt x="1512976" y="396570"/>
                  </a:lnTo>
                  <a:close/>
                </a:path>
                <a:path w="3588384" h="4260850">
                  <a:moveTo>
                    <a:pt x="1521180" y="396036"/>
                  </a:moveTo>
                  <a:lnTo>
                    <a:pt x="1518221" y="395846"/>
                  </a:lnTo>
                  <a:lnTo>
                    <a:pt x="1515656" y="396278"/>
                  </a:lnTo>
                  <a:lnTo>
                    <a:pt x="1512976" y="396570"/>
                  </a:lnTo>
                  <a:lnTo>
                    <a:pt x="1521180" y="396036"/>
                  </a:lnTo>
                  <a:close/>
                </a:path>
                <a:path w="3588384" h="4260850">
                  <a:moveTo>
                    <a:pt x="1551368" y="4170578"/>
                  </a:moveTo>
                  <a:lnTo>
                    <a:pt x="1548257" y="4171365"/>
                  </a:lnTo>
                  <a:lnTo>
                    <a:pt x="1548244" y="4171505"/>
                  </a:lnTo>
                  <a:lnTo>
                    <a:pt x="1551368" y="4170578"/>
                  </a:lnTo>
                  <a:close/>
                </a:path>
                <a:path w="3588384" h="4260850">
                  <a:moveTo>
                    <a:pt x="1556270" y="4168698"/>
                  </a:moveTo>
                  <a:lnTo>
                    <a:pt x="1555673" y="4168864"/>
                  </a:lnTo>
                  <a:lnTo>
                    <a:pt x="1554911" y="4169130"/>
                  </a:lnTo>
                  <a:lnTo>
                    <a:pt x="1553832" y="4169587"/>
                  </a:lnTo>
                  <a:lnTo>
                    <a:pt x="1554937" y="4169321"/>
                  </a:lnTo>
                  <a:lnTo>
                    <a:pt x="1555686" y="4169003"/>
                  </a:lnTo>
                  <a:lnTo>
                    <a:pt x="1556270" y="4168698"/>
                  </a:lnTo>
                  <a:close/>
                </a:path>
                <a:path w="3588384" h="4260850">
                  <a:moveTo>
                    <a:pt x="1557337" y="4168737"/>
                  </a:moveTo>
                  <a:lnTo>
                    <a:pt x="1556270" y="4169295"/>
                  </a:lnTo>
                  <a:lnTo>
                    <a:pt x="1557261" y="4169295"/>
                  </a:lnTo>
                  <a:lnTo>
                    <a:pt x="1557337" y="4168737"/>
                  </a:lnTo>
                  <a:close/>
                </a:path>
                <a:path w="3588384" h="4260850">
                  <a:moveTo>
                    <a:pt x="1568881" y="4166362"/>
                  </a:moveTo>
                  <a:lnTo>
                    <a:pt x="1568589" y="4166400"/>
                  </a:lnTo>
                  <a:lnTo>
                    <a:pt x="1568348" y="4166438"/>
                  </a:lnTo>
                  <a:lnTo>
                    <a:pt x="1567967" y="4166501"/>
                  </a:lnTo>
                  <a:lnTo>
                    <a:pt x="1568145" y="4166514"/>
                  </a:lnTo>
                  <a:lnTo>
                    <a:pt x="1568475" y="4166463"/>
                  </a:lnTo>
                  <a:lnTo>
                    <a:pt x="1568881" y="4166362"/>
                  </a:lnTo>
                  <a:close/>
                </a:path>
                <a:path w="3588384" h="4260850">
                  <a:moveTo>
                    <a:pt x="1572755" y="4165193"/>
                  </a:moveTo>
                  <a:lnTo>
                    <a:pt x="1568881" y="4166374"/>
                  </a:lnTo>
                  <a:lnTo>
                    <a:pt x="1570494" y="4166133"/>
                  </a:lnTo>
                  <a:lnTo>
                    <a:pt x="1571688" y="4165739"/>
                  </a:lnTo>
                  <a:lnTo>
                    <a:pt x="1572755" y="4165193"/>
                  </a:lnTo>
                  <a:close/>
                </a:path>
                <a:path w="3588384" h="4260850">
                  <a:moveTo>
                    <a:pt x="1578991" y="4164215"/>
                  </a:moveTo>
                  <a:lnTo>
                    <a:pt x="1574711" y="4165485"/>
                  </a:lnTo>
                  <a:lnTo>
                    <a:pt x="1575282" y="4165485"/>
                  </a:lnTo>
                  <a:lnTo>
                    <a:pt x="1572933" y="4166755"/>
                  </a:lnTo>
                  <a:lnTo>
                    <a:pt x="1578991" y="4164215"/>
                  </a:lnTo>
                  <a:close/>
                </a:path>
                <a:path w="3588384" h="4260850">
                  <a:moveTo>
                    <a:pt x="1586344" y="4161358"/>
                  </a:moveTo>
                  <a:lnTo>
                    <a:pt x="1586128" y="4161282"/>
                  </a:lnTo>
                  <a:lnTo>
                    <a:pt x="1586026" y="4161117"/>
                  </a:lnTo>
                  <a:lnTo>
                    <a:pt x="1585455" y="4161332"/>
                  </a:lnTo>
                  <a:lnTo>
                    <a:pt x="1584947" y="4161561"/>
                  </a:lnTo>
                  <a:lnTo>
                    <a:pt x="1584579" y="4161828"/>
                  </a:lnTo>
                  <a:lnTo>
                    <a:pt x="1585061" y="4161701"/>
                  </a:lnTo>
                  <a:lnTo>
                    <a:pt x="1585620" y="4161548"/>
                  </a:lnTo>
                  <a:lnTo>
                    <a:pt x="1586344" y="4161358"/>
                  </a:lnTo>
                  <a:close/>
                </a:path>
                <a:path w="3588384" h="4260850">
                  <a:moveTo>
                    <a:pt x="1589862" y="4159135"/>
                  </a:moveTo>
                  <a:lnTo>
                    <a:pt x="1588566" y="4157865"/>
                  </a:lnTo>
                  <a:lnTo>
                    <a:pt x="1589862" y="4159135"/>
                  </a:lnTo>
                  <a:close/>
                </a:path>
                <a:path w="3588384" h="4260850">
                  <a:moveTo>
                    <a:pt x="1592986" y="4158157"/>
                  </a:moveTo>
                  <a:lnTo>
                    <a:pt x="1590865" y="4159631"/>
                  </a:lnTo>
                  <a:lnTo>
                    <a:pt x="1585760" y="4160482"/>
                  </a:lnTo>
                  <a:lnTo>
                    <a:pt x="1586026" y="4161117"/>
                  </a:lnTo>
                  <a:lnTo>
                    <a:pt x="1588477" y="4160164"/>
                  </a:lnTo>
                  <a:lnTo>
                    <a:pt x="1592199" y="4159453"/>
                  </a:lnTo>
                  <a:lnTo>
                    <a:pt x="1592986" y="4158157"/>
                  </a:lnTo>
                  <a:close/>
                </a:path>
                <a:path w="3588384" h="4260850">
                  <a:moveTo>
                    <a:pt x="1594942" y="4144289"/>
                  </a:moveTo>
                  <a:lnTo>
                    <a:pt x="1589468" y="4145940"/>
                  </a:lnTo>
                  <a:lnTo>
                    <a:pt x="1589316" y="4146118"/>
                  </a:lnTo>
                  <a:lnTo>
                    <a:pt x="1590548" y="4145711"/>
                  </a:lnTo>
                  <a:lnTo>
                    <a:pt x="1592224" y="4145178"/>
                  </a:lnTo>
                  <a:lnTo>
                    <a:pt x="1594942" y="4144289"/>
                  </a:lnTo>
                  <a:close/>
                </a:path>
                <a:path w="3588384" h="4260850">
                  <a:moveTo>
                    <a:pt x="1606829" y="4152785"/>
                  </a:moveTo>
                  <a:lnTo>
                    <a:pt x="1605572" y="4152785"/>
                  </a:lnTo>
                  <a:lnTo>
                    <a:pt x="1601876" y="4153814"/>
                  </a:lnTo>
                  <a:lnTo>
                    <a:pt x="1606829" y="4152785"/>
                  </a:lnTo>
                  <a:close/>
                </a:path>
                <a:path w="3588384" h="4260850">
                  <a:moveTo>
                    <a:pt x="1614627" y="4148975"/>
                  </a:moveTo>
                  <a:lnTo>
                    <a:pt x="1609204" y="4151515"/>
                  </a:lnTo>
                  <a:lnTo>
                    <a:pt x="1614106" y="4150245"/>
                  </a:lnTo>
                  <a:lnTo>
                    <a:pt x="1614627" y="4148975"/>
                  </a:lnTo>
                  <a:close/>
                </a:path>
                <a:path w="3588384" h="4260850">
                  <a:moveTo>
                    <a:pt x="1615795" y="4137545"/>
                  </a:moveTo>
                  <a:lnTo>
                    <a:pt x="1612303" y="4138815"/>
                  </a:lnTo>
                  <a:lnTo>
                    <a:pt x="1611807" y="4140022"/>
                  </a:lnTo>
                  <a:lnTo>
                    <a:pt x="1615795" y="4137545"/>
                  </a:lnTo>
                  <a:close/>
                </a:path>
                <a:path w="3588384" h="4260850">
                  <a:moveTo>
                    <a:pt x="1617510" y="413346"/>
                  </a:moveTo>
                  <a:lnTo>
                    <a:pt x="1613141" y="412750"/>
                  </a:lnTo>
                  <a:lnTo>
                    <a:pt x="1616938" y="414020"/>
                  </a:lnTo>
                  <a:lnTo>
                    <a:pt x="1617510" y="413346"/>
                  </a:lnTo>
                  <a:close/>
                </a:path>
                <a:path w="3588384" h="4260850">
                  <a:moveTo>
                    <a:pt x="1619034" y="4150245"/>
                  </a:moveTo>
                  <a:lnTo>
                    <a:pt x="1618818" y="4150106"/>
                  </a:lnTo>
                  <a:lnTo>
                    <a:pt x="1615452" y="4151515"/>
                  </a:lnTo>
                  <a:lnTo>
                    <a:pt x="1619034" y="4150245"/>
                  </a:lnTo>
                  <a:close/>
                </a:path>
                <a:path w="3588384" h="4260850">
                  <a:moveTo>
                    <a:pt x="1676438" y="4123575"/>
                  </a:moveTo>
                  <a:lnTo>
                    <a:pt x="1655699" y="4123575"/>
                  </a:lnTo>
                  <a:lnTo>
                    <a:pt x="1655102" y="4123575"/>
                  </a:lnTo>
                  <a:lnTo>
                    <a:pt x="1644446" y="4131195"/>
                  </a:lnTo>
                  <a:lnTo>
                    <a:pt x="1645158" y="4127385"/>
                  </a:lnTo>
                  <a:lnTo>
                    <a:pt x="1637601" y="4132465"/>
                  </a:lnTo>
                  <a:lnTo>
                    <a:pt x="1634553" y="4132465"/>
                  </a:lnTo>
                  <a:lnTo>
                    <a:pt x="1625130" y="4137545"/>
                  </a:lnTo>
                  <a:lnTo>
                    <a:pt x="1626768" y="4136275"/>
                  </a:lnTo>
                  <a:lnTo>
                    <a:pt x="1621663" y="4136275"/>
                  </a:lnTo>
                  <a:lnTo>
                    <a:pt x="1623682" y="4135005"/>
                  </a:lnTo>
                  <a:lnTo>
                    <a:pt x="1618856" y="4136275"/>
                  </a:lnTo>
                  <a:lnTo>
                    <a:pt x="1618437" y="4138815"/>
                  </a:lnTo>
                  <a:lnTo>
                    <a:pt x="1611261" y="4141355"/>
                  </a:lnTo>
                  <a:lnTo>
                    <a:pt x="1611782" y="4140085"/>
                  </a:lnTo>
                  <a:lnTo>
                    <a:pt x="1611693" y="4138815"/>
                  </a:lnTo>
                  <a:lnTo>
                    <a:pt x="1608213" y="4141355"/>
                  </a:lnTo>
                  <a:lnTo>
                    <a:pt x="1603971" y="4142625"/>
                  </a:lnTo>
                  <a:lnTo>
                    <a:pt x="1606880" y="4140085"/>
                  </a:lnTo>
                  <a:lnTo>
                    <a:pt x="1602701" y="4141355"/>
                  </a:lnTo>
                  <a:lnTo>
                    <a:pt x="1602232" y="4143895"/>
                  </a:lnTo>
                  <a:lnTo>
                    <a:pt x="1600428" y="4143895"/>
                  </a:lnTo>
                  <a:lnTo>
                    <a:pt x="1598041" y="4145165"/>
                  </a:lnTo>
                  <a:lnTo>
                    <a:pt x="1595031" y="4146435"/>
                  </a:lnTo>
                  <a:lnTo>
                    <a:pt x="1595005" y="4145165"/>
                  </a:lnTo>
                  <a:lnTo>
                    <a:pt x="1591398" y="4147705"/>
                  </a:lnTo>
                  <a:lnTo>
                    <a:pt x="1594789" y="4145165"/>
                  </a:lnTo>
                  <a:lnTo>
                    <a:pt x="1587944" y="4147705"/>
                  </a:lnTo>
                  <a:lnTo>
                    <a:pt x="1589328" y="4146435"/>
                  </a:lnTo>
                  <a:lnTo>
                    <a:pt x="1586153" y="4147705"/>
                  </a:lnTo>
                  <a:lnTo>
                    <a:pt x="1580476" y="4150245"/>
                  </a:lnTo>
                  <a:lnTo>
                    <a:pt x="1581746" y="4150245"/>
                  </a:lnTo>
                  <a:lnTo>
                    <a:pt x="1574546" y="4154055"/>
                  </a:lnTo>
                  <a:lnTo>
                    <a:pt x="1581035" y="4148975"/>
                  </a:lnTo>
                  <a:lnTo>
                    <a:pt x="1574990" y="4151515"/>
                  </a:lnTo>
                  <a:lnTo>
                    <a:pt x="1575676" y="4151515"/>
                  </a:lnTo>
                  <a:lnTo>
                    <a:pt x="1566506" y="4154055"/>
                  </a:lnTo>
                  <a:lnTo>
                    <a:pt x="1561299" y="4157865"/>
                  </a:lnTo>
                  <a:lnTo>
                    <a:pt x="1554530" y="4159135"/>
                  </a:lnTo>
                  <a:lnTo>
                    <a:pt x="1558175" y="4157865"/>
                  </a:lnTo>
                  <a:lnTo>
                    <a:pt x="1556880" y="4156595"/>
                  </a:lnTo>
                  <a:lnTo>
                    <a:pt x="1556893" y="4157865"/>
                  </a:lnTo>
                  <a:lnTo>
                    <a:pt x="1551444" y="4159135"/>
                  </a:lnTo>
                  <a:lnTo>
                    <a:pt x="1542249" y="4161675"/>
                  </a:lnTo>
                  <a:lnTo>
                    <a:pt x="1536814" y="4164215"/>
                  </a:lnTo>
                  <a:lnTo>
                    <a:pt x="1534299" y="4164215"/>
                  </a:lnTo>
                  <a:lnTo>
                    <a:pt x="1533690" y="4162945"/>
                  </a:lnTo>
                  <a:lnTo>
                    <a:pt x="1527568" y="4164215"/>
                  </a:lnTo>
                  <a:lnTo>
                    <a:pt x="1523288" y="4165485"/>
                  </a:lnTo>
                  <a:lnTo>
                    <a:pt x="1522691" y="4166755"/>
                  </a:lnTo>
                  <a:lnTo>
                    <a:pt x="1521498" y="4168025"/>
                  </a:lnTo>
                  <a:lnTo>
                    <a:pt x="1517180" y="4168025"/>
                  </a:lnTo>
                  <a:lnTo>
                    <a:pt x="1509560" y="4171835"/>
                  </a:lnTo>
                  <a:lnTo>
                    <a:pt x="1509064" y="4170565"/>
                  </a:lnTo>
                  <a:lnTo>
                    <a:pt x="1508302" y="4171835"/>
                  </a:lnTo>
                  <a:lnTo>
                    <a:pt x="1505229" y="4171835"/>
                  </a:lnTo>
                  <a:lnTo>
                    <a:pt x="1503095" y="4173105"/>
                  </a:lnTo>
                  <a:lnTo>
                    <a:pt x="1495056" y="4173105"/>
                  </a:lnTo>
                  <a:lnTo>
                    <a:pt x="1490751" y="4176915"/>
                  </a:lnTo>
                  <a:lnTo>
                    <a:pt x="1483944" y="4176928"/>
                  </a:lnTo>
                  <a:lnTo>
                    <a:pt x="1480870" y="4178185"/>
                  </a:lnTo>
                  <a:lnTo>
                    <a:pt x="1480261" y="4178185"/>
                  </a:lnTo>
                  <a:lnTo>
                    <a:pt x="1481493" y="4176928"/>
                  </a:lnTo>
                  <a:lnTo>
                    <a:pt x="1466697" y="4180725"/>
                  </a:lnTo>
                  <a:lnTo>
                    <a:pt x="1464830" y="4183265"/>
                  </a:lnTo>
                  <a:lnTo>
                    <a:pt x="1461096" y="4183265"/>
                  </a:lnTo>
                  <a:lnTo>
                    <a:pt x="1466659" y="4180738"/>
                  </a:lnTo>
                  <a:lnTo>
                    <a:pt x="1456131" y="4183265"/>
                  </a:lnTo>
                  <a:lnTo>
                    <a:pt x="1454912" y="4183265"/>
                  </a:lnTo>
                  <a:lnTo>
                    <a:pt x="1458023" y="4181995"/>
                  </a:lnTo>
                  <a:lnTo>
                    <a:pt x="1453680" y="4183265"/>
                  </a:lnTo>
                  <a:lnTo>
                    <a:pt x="1454251" y="4183265"/>
                  </a:lnTo>
                  <a:lnTo>
                    <a:pt x="1448663" y="4185805"/>
                  </a:lnTo>
                  <a:lnTo>
                    <a:pt x="1449108" y="4184954"/>
                  </a:lnTo>
                  <a:lnTo>
                    <a:pt x="1447419" y="4185805"/>
                  </a:lnTo>
                  <a:lnTo>
                    <a:pt x="1444320" y="4185805"/>
                  </a:lnTo>
                  <a:lnTo>
                    <a:pt x="1439938" y="4187075"/>
                  </a:lnTo>
                  <a:lnTo>
                    <a:pt x="1433131" y="4188345"/>
                  </a:lnTo>
                  <a:lnTo>
                    <a:pt x="1431239" y="4188345"/>
                  </a:lnTo>
                  <a:lnTo>
                    <a:pt x="1428762" y="4189615"/>
                  </a:lnTo>
                  <a:lnTo>
                    <a:pt x="1429219" y="4188739"/>
                  </a:lnTo>
                  <a:lnTo>
                    <a:pt x="1421307" y="4190885"/>
                  </a:lnTo>
                  <a:lnTo>
                    <a:pt x="1426324" y="4188345"/>
                  </a:lnTo>
                  <a:lnTo>
                    <a:pt x="1416939" y="4190885"/>
                  </a:lnTo>
                  <a:lnTo>
                    <a:pt x="1413814" y="4192155"/>
                  </a:lnTo>
                  <a:lnTo>
                    <a:pt x="1410703" y="4192155"/>
                  </a:lnTo>
                  <a:lnTo>
                    <a:pt x="1407566" y="4193425"/>
                  </a:lnTo>
                  <a:lnTo>
                    <a:pt x="1403261" y="4193425"/>
                  </a:lnTo>
                  <a:lnTo>
                    <a:pt x="1394447" y="4194695"/>
                  </a:lnTo>
                  <a:lnTo>
                    <a:pt x="1392720" y="4193425"/>
                  </a:lnTo>
                  <a:lnTo>
                    <a:pt x="1384477" y="4195965"/>
                  </a:lnTo>
                  <a:lnTo>
                    <a:pt x="1385785" y="4195965"/>
                  </a:lnTo>
                  <a:lnTo>
                    <a:pt x="1378165" y="4198505"/>
                  </a:lnTo>
                  <a:lnTo>
                    <a:pt x="1379626" y="4194695"/>
                  </a:lnTo>
                  <a:lnTo>
                    <a:pt x="1372006" y="4198505"/>
                  </a:lnTo>
                  <a:lnTo>
                    <a:pt x="1372438" y="4197235"/>
                  </a:lnTo>
                  <a:lnTo>
                    <a:pt x="1371790" y="4197235"/>
                  </a:lnTo>
                  <a:lnTo>
                    <a:pt x="1368285" y="4198505"/>
                  </a:lnTo>
                  <a:lnTo>
                    <a:pt x="1368386" y="4197235"/>
                  </a:lnTo>
                  <a:lnTo>
                    <a:pt x="1365707" y="4199775"/>
                  </a:lnTo>
                  <a:lnTo>
                    <a:pt x="1363306" y="4198505"/>
                  </a:lnTo>
                  <a:lnTo>
                    <a:pt x="1361986" y="4199775"/>
                  </a:lnTo>
                  <a:lnTo>
                    <a:pt x="1357807" y="4197235"/>
                  </a:lnTo>
                  <a:lnTo>
                    <a:pt x="1352613" y="4199775"/>
                  </a:lnTo>
                  <a:lnTo>
                    <a:pt x="1347101" y="4199775"/>
                  </a:lnTo>
                  <a:lnTo>
                    <a:pt x="1348219" y="4201045"/>
                  </a:lnTo>
                  <a:lnTo>
                    <a:pt x="1337754" y="4203585"/>
                  </a:lnTo>
                  <a:lnTo>
                    <a:pt x="1301661" y="4207395"/>
                  </a:lnTo>
                  <a:lnTo>
                    <a:pt x="1301813" y="4206125"/>
                  </a:lnTo>
                  <a:lnTo>
                    <a:pt x="1295323" y="4208665"/>
                  </a:lnTo>
                  <a:lnTo>
                    <a:pt x="1292148" y="4207573"/>
                  </a:lnTo>
                  <a:lnTo>
                    <a:pt x="1289126" y="4208665"/>
                  </a:lnTo>
                  <a:lnTo>
                    <a:pt x="1293406" y="4208665"/>
                  </a:lnTo>
                  <a:lnTo>
                    <a:pt x="1285163" y="4209935"/>
                  </a:lnTo>
                  <a:lnTo>
                    <a:pt x="1280807" y="4209935"/>
                  </a:lnTo>
                  <a:lnTo>
                    <a:pt x="1269428" y="4212475"/>
                  </a:lnTo>
                  <a:lnTo>
                    <a:pt x="1388173" y="4212475"/>
                  </a:lnTo>
                  <a:lnTo>
                    <a:pt x="1394510" y="4211205"/>
                  </a:lnTo>
                  <a:lnTo>
                    <a:pt x="1394726" y="4208665"/>
                  </a:lnTo>
                  <a:lnTo>
                    <a:pt x="1404162" y="4207395"/>
                  </a:lnTo>
                  <a:lnTo>
                    <a:pt x="1401673" y="4207395"/>
                  </a:lnTo>
                  <a:lnTo>
                    <a:pt x="1407388" y="4204855"/>
                  </a:lnTo>
                  <a:lnTo>
                    <a:pt x="1406753" y="4206125"/>
                  </a:lnTo>
                  <a:lnTo>
                    <a:pt x="1408353" y="4204855"/>
                  </a:lnTo>
                  <a:lnTo>
                    <a:pt x="1409966" y="4203585"/>
                  </a:lnTo>
                  <a:lnTo>
                    <a:pt x="1408607" y="4206125"/>
                  </a:lnTo>
                  <a:lnTo>
                    <a:pt x="1417320" y="4206125"/>
                  </a:lnTo>
                  <a:lnTo>
                    <a:pt x="1426768" y="4204855"/>
                  </a:lnTo>
                  <a:lnTo>
                    <a:pt x="1427429" y="4203585"/>
                  </a:lnTo>
                  <a:lnTo>
                    <a:pt x="1421180" y="4203585"/>
                  </a:lnTo>
                  <a:lnTo>
                    <a:pt x="1422514" y="4202315"/>
                  </a:lnTo>
                  <a:lnTo>
                    <a:pt x="1428597" y="4201083"/>
                  </a:lnTo>
                  <a:lnTo>
                    <a:pt x="1427848" y="4202315"/>
                  </a:lnTo>
                  <a:lnTo>
                    <a:pt x="1430616" y="4201045"/>
                  </a:lnTo>
                  <a:lnTo>
                    <a:pt x="1433398" y="4199775"/>
                  </a:lnTo>
                  <a:lnTo>
                    <a:pt x="1438744" y="4201045"/>
                  </a:lnTo>
                  <a:lnTo>
                    <a:pt x="1440053" y="4199775"/>
                  </a:lnTo>
                  <a:lnTo>
                    <a:pt x="1443761" y="4199775"/>
                  </a:lnTo>
                  <a:lnTo>
                    <a:pt x="1444409" y="4198505"/>
                  </a:lnTo>
                  <a:lnTo>
                    <a:pt x="1450708" y="4197235"/>
                  </a:lnTo>
                  <a:lnTo>
                    <a:pt x="1451965" y="4197235"/>
                  </a:lnTo>
                  <a:lnTo>
                    <a:pt x="1458290" y="4194695"/>
                  </a:lnTo>
                  <a:lnTo>
                    <a:pt x="1463255" y="4194695"/>
                  </a:lnTo>
                  <a:lnTo>
                    <a:pt x="1460157" y="4193425"/>
                  </a:lnTo>
                  <a:lnTo>
                    <a:pt x="1465199" y="4192155"/>
                  </a:lnTo>
                  <a:lnTo>
                    <a:pt x="1465668" y="4194695"/>
                  </a:lnTo>
                  <a:lnTo>
                    <a:pt x="1476006" y="4190885"/>
                  </a:lnTo>
                  <a:lnTo>
                    <a:pt x="1476032" y="4191241"/>
                  </a:lnTo>
                  <a:lnTo>
                    <a:pt x="1475092" y="4191495"/>
                  </a:lnTo>
                  <a:lnTo>
                    <a:pt x="1474470" y="4191851"/>
                  </a:lnTo>
                  <a:lnTo>
                    <a:pt x="1475092" y="4192409"/>
                  </a:lnTo>
                  <a:lnTo>
                    <a:pt x="1475867" y="4191787"/>
                  </a:lnTo>
                  <a:lnTo>
                    <a:pt x="1476057" y="4191533"/>
                  </a:lnTo>
                  <a:lnTo>
                    <a:pt x="1476121" y="4192155"/>
                  </a:lnTo>
                  <a:lnTo>
                    <a:pt x="1478165" y="4190885"/>
                  </a:lnTo>
                  <a:lnTo>
                    <a:pt x="1481950" y="4190885"/>
                  </a:lnTo>
                  <a:lnTo>
                    <a:pt x="1481975" y="4189615"/>
                  </a:lnTo>
                  <a:lnTo>
                    <a:pt x="1489443" y="4188345"/>
                  </a:lnTo>
                  <a:lnTo>
                    <a:pt x="1495056" y="4185805"/>
                  </a:lnTo>
                  <a:lnTo>
                    <a:pt x="1494421" y="4188345"/>
                  </a:lnTo>
                  <a:lnTo>
                    <a:pt x="1501267" y="4184535"/>
                  </a:lnTo>
                  <a:lnTo>
                    <a:pt x="1504403" y="4185805"/>
                  </a:lnTo>
                  <a:lnTo>
                    <a:pt x="1504708" y="4184535"/>
                  </a:lnTo>
                  <a:lnTo>
                    <a:pt x="1505013" y="4183265"/>
                  </a:lnTo>
                  <a:lnTo>
                    <a:pt x="1514373" y="4181995"/>
                  </a:lnTo>
                  <a:lnTo>
                    <a:pt x="1514944" y="4180725"/>
                  </a:lnTo>
                  <a:lnTo>
                    <a:pt x="1519275" y="4179455"/>
                  </a:lnTo>
                  <a:lnTo>
                    <a:pt x="1519275" y="4180725"/>
                  </a:lnTo>
                  <a:lnTo>
                    <a:pt x="1524800" y="4180725"/>
                  </a:lnTo>
                  <a:lnTo>
                    <a:pt x="1528902" y="4179455"/>
                  </a:lnTo>
                  <a:lnTo>
                    <a:pt x="1533017" y="4178185"/>
                  </a:lnTo>
                  <a:lnTo>
                    <a:pt x="1538046" y="4176915"/>
                  </a:lnTo>
                  <a:lnTo>
                    <a:pt x="1542110" y="4174375"/>
                  </a:lnTo>
                  <a:lnTo>
                    <a:pt x="1544599" y="4174375"/>
                  </a:lnTo>
                  <a:lnTo>
                    <a:pt x="1548295" y="4173105"/>
                  </a:lnTo>
                  <a:lnTo>
                    <a:pt x="1545805" y="4173105"/>
                  </a:lnTo>
                  <a:lnTo>
                    <a:pt x="1548257" y="4171835"/>
                  </a:lnTo>
                  <a:lnTo>
                    <a:pt x="1547952" y="4170565"/>
                  </a:lnTo>
                  <a:lnTo>
                    <a:pt x="1551546" y="4170565"/>
                  </a:lnTo>
                  <a:lnTo>
                    <a:pt x="1556219" y="4168025"/>
                  </a:lnTo>
                  <a:lnTo>
                    <a:pt x="1557439" y="4168025"/>
                  </a:lnTo>
                  <a:lnTo>
                    <a:pt x="1557337" y="4168737"/>
                  </a:lnTo>
                  <a:lnTo>
                    <a:pt x="1558709" y="4168025"/>
                  </a:lnTo>
                  <a:lnTo>
                    <a:pt x="1557921" y="4169295"/>
                  </a:lnTo>
                  <a:lnTo>
                    <a:pt x="1559433" y="4169295"/>
                  </a:lnTo>
                  <a:lnTo>
                    <a:pt x="1557604" y="4170565"/>
                  </a:lnTo>
                  <a:lnTo>
                    <a:pt x="1565249" y="4165485"/>
                  </a:lnTo>
                  <a:lnTo>
                    <a:pt x="1567167" y="4164215"/>
                  </a:lnTo>
                  <a:lnTo>
                    <a:pt x="1560449" y="4165485"/>
                  </a:lnTo>
                  <a:lnTo>
                    <a:pt x="1559788" y="4165485"/>
                  </a:lnTo>
                  <a:lnTo>
                    <a:pt x="1561592" y="4164215"/>
                  </a:lnTo>
                  <a:lnTo>
                    <a:pt x="1563408" y="4162945"/>
                  </a:lnTo>
                  <a:lnTo>
                    <a:pt x="1565859" y="4162945"/>
                  </a:lnTo>
                  <a:lnTo>
                    <a:pt x="1567776" y="4164215"/>
                  </a:lnTo>
                  <a:lnTo>
                    <a:pt x="1568932" y="4162945"/>
                  </a:lnTo>
                  <a:lnTo>
                    <a:pt x="1570101" y="4161675"/>
                  </a:lnTo>
                  <a:lnTo>
                    <a:pt x="1573720" y="4159135"/>
                  </a:lnTo>
                  <a:lnTo>
                    <a:pt x="1575612" y="4160405"/>
                  </a:lnTo>
                  <a:lnTo>
                    <a:pt x="1572780" y="4164215"/>
                  </a:lnTo>
                  <a:lnTo>
                    <a:pt x="1576476" y="4163034"/>
                  </a:lnTo>
                  <a:lnTo>
                    <a:pt x="1574812" y="4164215"/>
                  </a:lnTo>
                  <a:lnTo>
                    <a:pt x="1572755" y="4165485"/>
                  </a:lnTo>
                  <a:lnTo>
                    <a:pt x="1574711" y="4165485"/>
                  </a:lnTo>
                  <a:lnTo>
                    <a:pt x="1580781" y="4162945"/>
                  </a:lnTo>
                  <a:lnTo>
                    <a:pt x="1580883" y="4164215"/>
                  </a:lnTo>
                  <a:lnTo>
                    <a:pt x="1582750" y="4164215"/>
                  </a:lnTo>
                  <a:lnTo>
                    <a:pt x="1588274" y="4162945"/>
                  </a:lnTo>
                  <a:lnTo>
                    <a:pt x="1582013" y="4162945"/>
                  </a:lnTo>
                  <a:lnTo>
                    <a:pt x="1583232" y="4161675"/>
                  </a:lnTo>
                  <a:lnTo>
                    <a:pt x="1588516" y="4157903"/>
                  </a:lnTo>
                  <a:lnTo>
                    <a:pt x="1591843" y="4156595"/>
                  </a:lnTo>
                  <a:lnTo>
                    <a:pt x="1595653" y="4154055"/>
                  </a:lnTo>
                  <a:lnTo>
                    <a:pt x="1596263" y="4152785"/>
                  </a:lnTo>
                  <a:lnTo>
                    <a:pt x="1600504" y="4151515"/>
                  </a:lnTo>
                  <a:lnTo>
                    <a:pt x="1601177" y="4151515"/>
                  </a:lnTo>
                  <a:lnTo>
                    <a:pt x="1596415" y="4155325"/>
                  </a:lnTo>
                  <a:lnTo>
                    <a:pt x="1600987" y="4154055"/>
                  </a:lnTo>
                  <a:lnTo>
                    <a:pt x="1601876" y="4153814"/>
                  </a:lnTo>
                  <a:lnTo>
                    <a:pt x="1600695" y="4154055"/>
                  </a:lnTo>
                  <a:lnTo>
                    <a:pt x="1603095" y="4152785"/>
                  </a:lnTo>
                  <a:lnTo>
                    <a:pt x="1606105" y="4151515"/>
                  </a:lnTo>
                  <a:lnTo>
                    <a:pt x="1609204" y="4151515"/>
                  </a:lnTo>
                  <a:lnTo>
                    <a:pt x="1613357" y="4148975"/>
                  </a:lnTo>
                  <a:lnTo>
                    <a:pt x="1614576" y="4148975"/>
                  </a:lnTo>
                  <a:lnTo>
                    <a:pt x="1618742" y="4146435"/>
                  </a:lnTo>
                  <a:lnTo>
                    <a:pt x="1618805" y="4147705"/>
                  </a:lnTo>
                  <a:lnTo>
                    <a:pt x="1617103" y="4148975"/>
                  </a:lnTo>
                  <a:lnTo>
                    <a:pt x="1618818" y="4150106"/>
                  </a:lnTo>
                  <a:lnTo>
                    <a:pt x="1628038" y="4146435"/>
                  </a:lnTo>
                  <a:lnTo>
                    <a:pt x="1623682" y="4146435"/>
                  </a:lnTo>
                  <a:lnTo>
                    <a:pt x="1627314" y="4145165"/>
                  </a:lnTo>
                  <a:lnTo>
                    <a:pt x="1624825" y="4145165"/>
                  </a:lnTo>
                  <a:lnTo>
                    <a:pt x="1618119" y="4146435"/>
                  </a:lnTo>
                  <a:lnTo>
                    <a:pt x="1625282" y="4143895"/>
                  </a:lnTo>
                  <a:lnTo>
                    <a:pt x="1627644" y="4142625"/>
                  </a:lnTo>
                  <a:lnTo>
                    <a:pt x="1629968" y="4141355"/>
                  </a:lnTo>
                  <a:lnTo>
                    <a:pt x="1632229" y="4141355"/>
                  </a:lnTo>
                  <a:lnTo>
                    <a:pt x="1632559" y="4140733"/>
                  </a:lnTo>
                  <a:lnTo>
                    <a:pt x="1633486" y="4140720"/>
                  </a:lnTo>
                  <a:lnTo>
                    <a:pt x="1634934" y="4140250"/>
                  </a:lnTo>
                  <a:lnTo>
                    <a:pt x="1632712" y="4140441"/>
                  </a:lnTo>
                  <a:lnTo>
                    <a:pt x="1632902" y="4140085"/>
                  </a:lnTo>
                  <a:lnTo>
                    <a:pt x="1635417" y="4140085"/>
                  </a:lnTo>
                  <a:lnTo>
                    <a:pt x="1637233" y="4138815"/>
                  </a:lnTo>
                  <a:lnTo>
                    <a:pt x="1637296" y="4140085"/>
                  </a:lnTo>
                  <a:lnTo>
                    <a:pt x="1639989" y="4138815"/>
                  </a:lnTo>
                  <a:lnTo>
                    <a:pt x="1642681" y="4137545"/>
                  </a:lnTo>
                  <a:lnTo>
                    <a:pt x="1641983" y="4137545"/>
                  </a:lnTo>
                  <a:lnTo>
                    <a:pt x="1642529" y="4136275"/>
                  </a:lnTo>
                  <a:lnTo>
                    <a:pt x="1645513" y="4135005"/>
                  </a:lnTo>
                  <a:lnTo>
                    <a:pt x="1646758" y="4135005"/>
                  </a:lnTo>
                  <a:lnTo>
                    <a:pt x="1645653" y="4136275"/>
                  </a:lnTo>
                  <a:lnTo>
                    <a:pt x="1649933" y="4135005"/>
                  </a:lnTo>
                  <a:lnTo>
                    <a:pt x="1656867" y="4131195"/>
                  </a:lnTo>
                  <a:lnTo>
                    <a:pt x="1658721" y="4131195"/>
                  </a:lnTo>
                  <a:lnTo>
                    <a:pt x="1661528" y="4128655"/>
                  </a:lnTo>
                  <a:lnTo>
                    <a:pt x="1663979" y="4128084"/>
                  </a:lnTo>
                  <a:lnTo>
                    <a:pt x="1658721" y="4131195"/>
                  </a:lnTo>
                  <a:lnTo>
                    <a:pt x="1659953" y="4131195"/>
                  </a:lnTo>
                  <a:lnTo>
                    <a:pt x="1664309" y="4128008"/>
                  </a:lnTo>
                  <a:lnTo>
                    <a:pt x="1666925" y="4127385"/>
                  </a:lnTo>
                  <a:lnTo>
                    <a:pt x="1673923" y="4124845"/>
                  </a:lnTo>
                  <a:lnTo>
                    <a:pt x="1676438" y="4123575"/>
                  </a:lnTo>
                  <a:close/>
                </a:path>
                <a:path w="3588384" h="4260850">
                  <a:moveTo>
                    <a:pt x="1678520" y="4115460"/>
                  </a:moveTo>
                  <a:lnTo>
                    <a:pt x="1677949" y="4115752"/>
                  </a:lnTo>
                  <a:lnTo>
                    <a:pt x="1677492" y="4115981"/>
                  </a:lnTo>
                  <a:lnTo>
                    <a:pt x="1678520" y="4115460"/>
                  </a:lnTo>
                  <a:close/>
                </a:path>
                <a:path w="3588384" h="4260850">
                  <a:moveTo>
                    <a:pt x="1680629" y="4114495"/>
                  </a:moveTo>
                  <a:lnTo>
                    <a:pt x="1680578" y="4114190"/>
                  </a:lnTo>
                  <a:lnTo>
                    <a:pt x="1679994" y="4114558"/>
                  </a:lnTo>
                  <a:lnTo>
                    <a:pt x="1679257" y="4115003"/>
                  </a:lnTo>
                  <a:lnTo>
                    <a:pt x="1678520" y="4115460"/>
                  </a:lnTo>
                  <a:lnTo>
                    <a:pt x="1679435" y="4115028"/>
                  </a:lnTo>
                  <a:lnTo>
                    <a:pt x="1680629" y="4114495"/>
                  </a:lnTo>
                  <a:close/>
                </a:path>
                <a:path w="3588384" h="4260850">
                  <a:moveTo>
                    <a:pt x="1687842" y="4113415"/>
                  </a:moveTo>
                  <a:lnTo>
                    <a:pt x="1687347" y="4113415"/>
                  </a:lnTo>
                  <a:lnTo>
                    <a:pt x="1686788" y="4114685"/>
                  </a:lnTo>
                  <a:lnTo>
                    <a:pt x="1687842" y="4113415"/>
                  </a:lnTo>
                  <a:close/>
                </a:path>
                <a:path w="3588384" h="4260850">
                  <a:moveTo>
                    <a:pt x="1698256" y="4112145"/>
                  </a:moveTo>
                  <a:lnTo>
                    <a:pt x="1697888" y="4112145"/>
                  </a:lnTo>
                  <a:lnTo>
                    <a:pt x="1693341" y="4114685"/>
                  </a:lnTo>
                  <a:lnTo>
                    <a:pt x="1698256" y="4112145"/>
                  </a:lnTo>
                  <a:close/>
                </a:path>
                <a:path w="3588384" h="4260850">
                  <a:moveTo>
                    <a:pt x="1711896" y="4102125"/>
                  </a:moveTo>
                  <a:lnTo>
                    <a:pt x="1711769" y="4102074"/>
                  </a:lnTo>
                  <a:lnTo>
                    <a:pt x="1711617" y="4102074"/>
                  </a:lnTo>
                  <a:lnTo>
                    <a:pt x="1711540" y="4102201"/>
                  </a:lnTo>
                  <a:lnTo>
                    <a:pt x="1711680" y="4102176"/>
                  </a:lnTo>
                  <a:lnTo>
                    <a:pt x="1711896" y="4102125"/>
                  </a:lnTo>
                  <a:close/>
                </a:path>
                <a:path w="3588384" h="4260850">
                  <a:moveTo>
                    <a:pt x="1725345" y="4098175"/>
                  </a:moveTo>
                  <a:lnTo>
                    <a:pt x="1724431" y="4098683"/>
                  </a:lnTo>
                  <a:lnTo>
                    <a:pt x="1723237" y="4100715"/>
                  </a:lnTo>
                  <a:lnTo>
                    <a:pt x="1724520" y="4100715"/>
                  </a:lnTo>
                  <a:lnTo>
                    <a:pt x="1725345" y="4098175"/>
                  </a:lnTo>
                  <a:close/>
                </a:path>
                <a:path w="3588384" h="4260850">
                  <a:moveTo>
                    <a:pt x="1731492" y="4096905"/>
                  </a:moveTo>
                  <a:lnTo>
                    <a:pt x="1729854" y="4098175"/>
                  </a:lnTo>
                  <a:lnTo>
                    <a:pt x="1726463" y="4100715"/>
                  </a:lnTo>
                  <a:lnTo>
                    <a:pt x="1727682" y="4100715"/>
                  </a:lnTo>
                  <a:lnTo>
                    <a:pt x="1731492" y="4096905"/>
                  </a:lnTo>
                  <a:close/>
                </a:path>
                <a:path w="3588384" h="4260850">
                  <a:moveTo>
                    <a:pt x="1736648" y="4091825"/>
                  </a:moveTo>
                  <a:lnTo>
                    <a:pt x="1730883" y="4094365"/>
                  </a:lnTo>
                  <a:lnTo>
                    <a:pt x="1727873" y="4095648"/>
                  </a:lnTo>
                  <a:lnTo>
                    <a:pt x="1725041" y="4096905"/>
                  </a:lnTo>
                  <a:lnTo>
                    <a:pt x="1719592" y="4098175"/>
                  </a:lnTo>
                  <a:lnTo>
                    <a:pt x="1718564" y="4099445"/>
                  </a:lnTo>
                  <a:lnTo>
                    <a:pt x="1719478" y="4100715"/>
                  </a:lnTo>
                  <a:lnTo>
                    <a:pt x="1713623" y="4103255"/>
                  </a:lnTo>
                  <a:lnTo>
                    <a:pt x="1716773" y="4100715"/>
                  </a:lnTo>
                  <a:lnTo>
                    <a:pt x="1713001" y="4101985"/>
                  </a:lnTo>
                  <a:lnTo>
                    <a:pt x="1711896" y="4103255"/>
                  </a:lnTo>
                  <a:lnTo>
                    <a:pt x="1713369" y="4103255"/>
                  </a:lnTo>
                  <a:lnTo>
                    <a:pt x="1708200" y="4104525"/>
                  </a:lnTo>
                  <a:lnTo>
                    <a:pt x="1706676" y="4105795"/>
                  </a:lnTo>
                  <a:lnTo>
                    <a:pt x="1704809" y="4105795"/>
                  </a:lnTo>
                  <a:lnTo>
                    <a:pt x="1709102" y="4103255"/>
                  </a:lnTo>
                  <a:lnTo>
                    <a:pt x="1703311" y="4105795"/>
                  </a:lnTo>
                  <a:lnTo>
                    <a:pt x="1703298" y="4105935"/>
                  </a:lnTo>
                  <a:lnTo>
                    <a:pt x="1703171" y="4107065"/>
                  </a:lnTo>
                  <a:lnTo>
                    <a:pt x="1700822" y="4108335"/>
                  </a:lnTo>
                  <a:lnTo>
                    <a:pt x="1703298" y="4105935"/>
                  </a:lnTo>
                  <a:lnTo>
                    <a:pt x="1698967" y="4108335"/>
                  </a:lnTo>
                  <a:lnTo>
                    <a:pt x="1699996" y="4107065"/>
                  </a:lnTo>
                  <a:lnTo>
                    <a:pt x="1701025" y="4105795"/>
                  </a:lnTo>
                  <a:lnTo>
                    <a:pt x="1697469" y="4107065"/>
                  </a:lnTo>
                  <a:lnTo>
                    <a:pt x="1703666" y="4104525"/>
                  </a:lnTo>
                  <a:lnTo>
                    <a:pt x="1695323" y="4105795"/>
                  </a:lnTo>
                  <a:lnTo>
                    <a:pt x="1692554" y="4110875"/>
                  </a:lnTo>
                  <a:lnTo>
                    <a:pt x="1686788" y="4114685"/>
                  </a:lnTo>
                  <a:lnTo>
                    <a:pt x="1684439" y="4114685"/>
                  </a:lnTo>
                  <a:lnTo>
                    <a:pt x="1682711" y="4115955"/>
                  </a:lnTo>
                  <a:lnTo>
                    <a:pt x="1678533" y="4117225"/>
                  </a:lnTo>
                  <a:lnTo>
                    <a:pt x="1685455" y="4113415"/>
                  </a:lnTo>
                  <a:lnTo>
                    <a:pt x="1684185" y="4113415"/>
                  </a:lnTo>
                  <a:lnTo>
                    <a:pt x="1677771" y="4117225"/>
                  </a:lnTo>
                  <a:lnTo>
                    <a:pt x="1675980" y="4117225"/>
                  </a:lnTo>
                  <a:lnTo>
                    <a:pt x="1674444" y="4118495"/>
                  </a:lnTo>
                  <a:lnTo>
                    <a:pt x="1673644" y="4118495"/>
                  </a:lnTo>
                  <a:lnTo>
                    <a:pt x="1675282" y="4117225"/>
                  </a:lnTo>
                  <a:lnTo>
                    <a:pt x="1675739" y="4115955"/>
                  </a:lnTo>
                  <a:lnTo>
                    <a:pt x="1676806" y="4114685"/>
                  </a:lnTo>
                  <a:lnTo>
                    <a:pt x="1670646" y="4119765"/>
                  </a:lnTo>
                  <a:lnTo>
                    <a:pt x="1671104" y="4118495"/>
                  </a:lnTo>
                  <a:lnTo>
                    <a:pt x="1664601" y="4121035"/>
                  </a:lnTo>
                  <a:lnTo>
                    <a:pt x="1669199" y="4118495"/>
                  </a:lnTo>
                  <a:lnTo>
                    <a:pt x="1659343" y="4122305"/>
                  </a:lnTo>
                  <a:lnTo>
                    <a:pt x="1658620" y="4122305"/>
                  </a:lnTo>
                  <a:lnTo>
                    <a:pt x="1657946" y="4122305"/>
                  </a:lnTo>
                  <a:lnTo>
                    <a:pt x="1656702" y="4123004"/>
                  </a:lnTo>
                  <a:lnTo>
                    <a:pt x="1657007" y="4123004"/>
                  </a:lnTo>
                  <a:lnTo>
                    <a:pt x="1677593" y="4123004"/>
                  </a:lnTo>
                  <a:lnTo>
                    <a:pt x="1681492" y="4121035"/>
                  </a:lnTo>
                  <a:lnTo>
                    <a:pt x="1683867" y="4119765"/>
                  </a:lnTo>
                  <a:lnTo>
                    <a:pt x="1686242" y="4118495"/>
                  </a:lnTo>
                  <a:lnTo>
                    <a:pt x="1688617" y="4117225"/>
                  </a:lnTo>
                  <a:lnTo>
                    <a:pt x="1685315" y="4115955"/>
                  </a:lnTo>
                  <a:lnTo>
                    <a:pt x="1690941" y="4115955"/>
                  </a:lnTo>
                  <a:lnTo>
                    <a:pt x="1691487" y="4114215"/>
                  </a:lnTo>
                  <a:lnTo>
                    <a:pt x="1693684" y="4113415"/>
                  </a:lnTo>
                  <a:lnTo>
                    <a:pt x="1700707" y="4110875"/>
                  </a:lnTo>
                  <a:lnTo>
                    <a:pt x="1698256" y="4112145"/>
                  </a:lnTo>
                  <a:lnTo>
                    <a:pt x="1701558" y="4112145"/>
                  </a:lnTo>
                  <a:lnTo>
                    <a:pt x="1690611" y="4117225"/>
                  </a:lnTo>
                  <a:lnTo>
                    <a:pt x="1696085" y="4115955"/>
                  </a:lnTo>
                  <a:lnTo>
                    <a:pt x="1701253" y="4113415"/>
                  </a:lnTo>
                  <a:lnTo>
                    <a:pt x="1702841" y="4110875"/>
                  </a:lnTo>
                  <a:lnTo>
                    <a:pt x="1703641" y="4109605"/>
                  </a:lnTo>
                  <a:lnTo>
                    <a:pt x="1706867" y="4108335"/>
                  </a:lnTo>
                  <a:lnTo>
                    <a:pt x="1710093" y="4107065"/>
                  </a:lnTo>
                  <a:lnTo>
                    <a:pt x="1708721" y="4109605"/>
                  </a:lnTo>
                  <a:lnTo>
                    <a:pt x="1711655" y="4107065"/>
                  </a:lnTo>
                  <a:lnTo>
                    <a:pt x="1714588" y="4104525"/>
                  </a:lnTo>
                  <a:lnTo>
                    <a:pt x="1713801" y="4107065"/>
                  </a:lnTo>
                  <a:lnTo>
                    <a:pt x="1712772" y="4108335"/>
                  </a:lnTo>
                  <a:lnTo>
                    <a:pt x="1710994" y="4108335"/>
                  </a:lnTo>
                  <a:lnTo>
                    <a:pt x="1709318" y="4109605"/>
                  </a:lnTo>
                  <a:lnTo>
                    <a:pt x="1710524" y="4109605"/>
                  </a:lnTo>
                  <a:lnTo>
                    <a:pt x="1715884" y="4107065"/>
                  </a:lnTo>
                  <a:lnTo>
                    <a:pt x="1716709" y="4105935"/>
                  </a:lnTo>
                  <a:lnTo>
                    <a:pt x="1716798" y="4105732"/>
                  </a:lnTo>
                  <a:lnTo>
                    <a:pt x="1716582" y="4104525"/>
                  </a:lnTo>
                  <a:lnTo>
                    <a:pt x="1718513" y="4101985"/>
                  </a:lnTo>
                  <a:lnTo>
                    <a:pt x="1724431" y="4098683"/>
                  </a:lnTo>
                  <a:lnTo>
                    <a:pt x="1724736" y="4098175"/>
                  </a:lnTo>
                  <a:lnTo>
                    <a:pt x="1725345" y="4098175"/>
                  </a:lnTo>
                  <a:lnTo>
                    <a:pt x="1728584" y="4098175"/>
                  </a:lnTo>
                  <a:lnTo>
                    <a:pt x="1735086" y="4093095"/>
                  </a:lnTo>
                  <a:lnTo>
                    <a:pt x="1736648" y="4091825"/>
                  </a:lnTo>
                  <a:close/>
                </a:path>
                <a:path w="3588384" h="4260850">
                  <a:moveTo>
                    <a:pt x="1799501" y="424180"/>
                  </a:moveTo>
                  <a:lnTo>
                    <a:pt x="1795970" y="425450"/>
                  </a:lnTo>
                  <a:lnTo>
                    <a:pt x="1798612" y="425450"/>
                  </a:lnTo>
                  <a:lnTo>
                    <a:pt x="1799501" y="424180"/>
                  </a:lnTo>
                  <a:close/>
                </a:path>
                <a:path w="3588384" h="4260850">
                  <a:moveTo>
                    <a:pt x="1927491" y="398780"/>
                  </a:moveTo>
                  <a:lnTo>
                    <a:pt x="1925624" y="400050"/>
                  </a:lnTo>
                  <a:lnTo>
                    <a:pt x="1927199" y="400050"/>
                  </a:lnTo>
                  <a:lnTo>
                    <a:pt x="1927491" y="398780"/>
                  </a:lnTo>
                  <a:close/>
                </a:path>
                <a:path w="3588384" h="4260850">
                  <a:moveTo>
                    <a:pt x="1955761" y="398919"/>
                  </a:moveTo>
                  <a:lnTo>
                    <a:pt x="1954987" y="398919"/>
                  </a:lnTo>
                  <a:lnTo>
                    <a:pt x="1954390" y="398945"/>
                  </a:lnTo>
                  <a:lnTo>
                    <a:pt x="1953971" y="399021"/>
                  </a:lnTo>
                  <a:lnTo>
                    <a:pt x="1955177" y="398945"/>
                  </a:lnTo>
                  <a:lnTo>
                    <a:pt x="1955761" y="398919"/>
                  </a:lnTo>
                  <a:close/>
                </a:path>
                <a:path w="3588384" h="4260850">
                  <a:moveTo>
                    <a:pt x="2149056" y="392430"/>
                  </a:moveTo>
                  <a:lnTo>
                    <a:pt x="2148128" y="392430"/>
                  </a:lnTo>
                  <a:lnTo>
                    <a:pt x="2148090" y="392569"/>
                  </a:lnTo>
                  <a:lnTo>
                    <a:pt x="2149056" y="392430"/>
                  </a:lnTo>
                  <a:close/>
                </a:path>
                <a:path w="3588384" h="4260850">
                  <a:moveTo>
                    <a:pt x="2152904" y="391604"/>
                  </a:moveTo>
                  <a:lnTo>
                    <a:pt x="2150859" y="391604"/>
                  </a:lnTo>
                  <a:lnTo>
                    <a:pt x="2149792" y="391769"/>
                  </a:lnTo>
                  <a:lnTo>
                    <a:pt x="2149056" y="391985"/>
                  </a:lnTo>
                  <a:lnTo>
                    <a:pt x="2151545" y="391731"/>
                  </a:lnTo>
                  <a:lnTo>
                    <a:pt x="2152904" y="391604"/>
                  </a:lnTo>
                  <a:close/>
                </a:path>
                <a:path w="3588384" h="4260850">
                  <a:moveTo>
                    <a:pt x="2167725" y="392214"/>
                  </a:moveTo>
                  <a:lnTo>
                    <a:pt x="2167191" y="392328"/>
                  </a:lnTo>
                  <a:lnTo>
                    <a:pt x="2167547" y="392264"/>
                  </a:lnTo>
                  <a:lnTo>
                    <a:pt x="2167725" y="392214"/>
                  </a:lnTo>
                  <a:close/>
                </a:path>
                <a:path w="3588384" h="4260850">
                  <a:moveTo>
                    <a:pt x="2362873" y="406400"/>
                  </a:moveTo>
                  <a:lnTo>
                    <a:pt x="2361273" y="406400"/>
                  </a:lnTo>
                  <a:lnTo>
                    <a:pt x="2357196" y="407670"/>
                  </a:lnTo>
                  <a:lnTo>
                    <a:pt x="2361895" y="407670"/>
                  </a:lnTo>
                  <a:lnTo>
                    <a:pt x="2362873" y="406400"/>
                  </a:lnTo>
                  <a:close/>
                </a:path>
                <a:path w="3588384" h="4260850">
                  <a:moveTo>
                    <a:pt x="2434717" y="398780"/>
                  </a:moveTo>
                  <a:lnTo>
                    <a:pt x="2433574" y="399072"/>
                  </a:lnTo>
                  <a:lnTo>
                    <a:pt x="2433942" y="399338"/>
                  </a:lnTo>
                  <a:lnTo>
                    <a:pt x="2434717" y="398780"/>
                  </a:lnTo>
                  <a:close/>
                </a:path>
                <a:path w="3588384" h="4260850">
                  <a:moveTo>
                    <a:pt x="2435618" y="400050"/>
                  </a:moveTo>
                  <a:lnTo>
                    <a:pt x="2434958" y="400050"/>
                  </a:lnTo>
                  <a:lnTo>
                    <a:pt x="2433942" y="399338"/>
                  </a:lnTo>
                  <a:lnTo>
                    <a:pt x="2431224" y="401320"/>
                  </a:lnTo>
                  <a:lnTo>
                    <a:pt x="2435618" y="400050"/>
                  </a:lnTo>
                  <a:close/>
                </a:path>
                <a:path w="3588384" h="4260850">
                  <a:moveTo>
                    <a:pt x="2458605" y="369570"/>
                  </a:moveTo>
                  <a:lnTo>
                    <a:pt x="2455722" y="369570"/>
                  </a:lnTo>
                  <a:lnTo>
                    <a:pt x="2452560" y="370840"/>
                  </a:lnTo>
                  <a:lnTo>
                    <a:pt x="2458605" y="369570"/>
                  </a:lnTo>
                  <a:close/>
                </a:path>
                <a:path w="3588384" h="4260850">
                  <a:moveTo>
                    <a:pt x="2507716" y="363435"/>
                  </a:moveTo>
                  <a:lnTo>
                    <a:pt x="2507119" y="363613"/>
                  </a:lnTo>
                  <a:lnTo>
                    <a:pt x="2507107" y="363816"/>
                  </a:lnTo>
                  <a:lnTo>
                    <a:pt x="2507716" y="363435"/>
                  </a:lnTo>
                  <a:close/>
                </a:path>
                <a:path w="3588384" h="4260850">
                  <a:moveTo>
                    <a:pt x="2527884" y="389509"/>
                  </a:moveTo>
                  <a:lnTo>
                    <a:pt x="2527630" y="389356"/>
                  </a:lnTo>
                  <a:lnTo>
                    <a:pt x="2526296" y="389890"/>
                  </a:lnTo>
                  <a:lnTo>
                    <a:pt x="2527884" y="389509"/>
                  </a:lnTo>
                  <a:close/>
                </a:path>
                <a:path w="3588384" h="4260850">
                  <a:moveTo>
                    <a:pt x="2531605" y="388620"/>
                  </a:moveTo>
                  <a:lnTo>
                    <a:pt x="2527884" y="389509"/>
                  </a:lnTo>
                  <a:lnTo>
                    <a:pt x="2528532" y="389890"/>
                  </a:lnTo>
                  <a:lnTo>
                    <a:pt x="2531541" y="389890"/>
                  </a:lnTo>
                  <a:lnTo>
                    <a:pt x="2531605" y="388620"/>
                  </a:lnTo>
                  <a:close/>
                </a:path>
                <a:path w="3588384" h="4260850">
                  <a:moveTo>
                    <a:pt x="2557767" y="386054"/>
                  </a:moveTo>
                  <a:close/>
                </a:path>
                <a:path w="3588384" h="4260850">
                  <a:moveTo>
                    <a:pt x="2695791" y="363372"/>
                  </a:moveTo>
                  <a:lnTo>
                    <a:pt x="2688374" y="364490"/>
                  </a:lnTo>
                  <a:lnTo>
                    <a:pt x="2693619" y="364490"/>
                  </a:lnTo>
                  <a:lnTo>
                    <a:pt x="2695791" y="363372"/>
                  </a:lnTo>
                  <a:close/>
                </a:path>
                <a:path w="3588384" h="4260850">
                  <a:moveTo>
                    <a:pt x="2696768" y="363220"/>
                  </a:moveTo>
                  <a:lnTo>
                    <a:pt x="2696083" y="363220"/>
                  </a:lnTo>
                  <a:lnTo>
                    <a:pt x="2695791" y="363372"/>
                  </a:lnTo>
                  <a:lnTo>
                    <a:pt x="2696768" y="363220"/>
                  </a:lnTo>
                  <a:close/>
                </a:path>
                <a:path w="3588384" h="4260850">
                  <a:moveTo>
                    <a:pt x="2781566" y="344170"/>
                  </a:moveTo>
                  <a:lnTo>
                    <a:pt x="2780017" y="344170"/>
                  </a:lnTo>
                  <a:lnTo>
                    <a:pt x="2778480" y="345440"/>
                  </a:lnTo>
                  <a:lnTo>
                    <a:pt x="2781566" y="344170"/>
                  </a:lnTo>
                  <a:close/>
                </a:path>
                <a:path w="3588384" h="4260850">
                  <a:moveTo>
                    <a:pt x="2784576" y="343547"/>
                  </a:moveTo>
                  <a:lnTo>
                    <a:pt x="2781566" y="344170"/>
                  </a:lnTo>
                  <a:lnTo>
                    <a:pt x="2784538" y="344170"/>
                  </a:lnTo>
                  <a:lnTo>
                    <a:pt x="2784576" y="343547"/>
                  </a:lnTo>
                  <a:close/>
                </a:path>
                <a:path w="3588384" h="4260850">
                  <a:moveTo>
                    <a:pt x="2810230" y="309880"/>
                  </a:moveTo>
                  <a:lnTo>
                    <a:pt x="2806547" y="309880"/>
                  </a:lnTo>
                  <a:lnTo>
                    <a:pt x="2809430" y="310210"/>
                  </a:lnTo>
                  <a:lnTo>
                    <a:pt x="2810230" y="309880"/>
                  </a:lnTo>
                  <a:close/>
                </a:path>
                <a:path w="3588384" h="4260850">
                  <a:moveTo>
                    <a:pt x="2831071" y="305663"/>
                  </a:moveTo>
                  <a:lnTo>
                    <a:pt x="2830080" y="305917"/>
                  </a:lnTo>
                  <a:lnTo>
                    <a:pt x="2829420" y="306031"/>
                  </a:lnTo>
                  <a:lnTo>
                    <a:pt x="2828874" y="306247"/>
                  </a:lnTo>
                  <a:lnTo>
                    <a:pt x="2831071" y="305663"/>
                  </a:lnTo>
                  <a:close/>
                </a:path>
                <a:path w="3588384" h="4260850">
                  <a:moveTo>
                    <a:pt x="2869844" y="318770"/>
                  </a:moveTo>
                  <a:lnTo>
                    <a:pt x="2778544" y="318770"/>
                  </a:lnTo>
                  <a:lnTo>
                    <a:pt x="2774823" y="318770"/>
                  </a:lnTo>
                  <a:lnTo>
                    <a:pt x="2772549" y="320040"/>
                  </a:lnTo>
                  <a:lnTo>
                    <a:pt x="2767266" y="321310"/>
                  </a:lnTo>
                  <a:lnTo>
                    <a:pt x="2768790" y="320040"/>
                  </a:lnTo>
                  <a:lnTo>
                    <a:pt x="2760408" y="323850"/>
                  </a:lnTo>
                  <a:lnTo>
                    <a:pt x="2757678" y="321310"/>
                  </a:lnTo>
                  <a:lnTo>
                    <a:pt x="2751417" y="325120"/>
                  </a:lnTo>
                  <a:lnTo>
                    <a:pt x="2747708" y="325120"/>
                  </a:lnTo>
                  <a:lnTo>
                    <a:pt x="2740901" y="327660"/>
                  </a:lnTo>
                  <a:lnTo>
                    <a:pt x="2741015" y="326390"/>
                  </a:lnTo>
                  <a:lnTo>
                    <a:pt x="2733421" y="327660"/>
                  </a:lnTo>
                  <a:lnTo>
                    <a:pt x="2726258" y="330200"/>
                  </a:lnTo>
                  <a:lnTo>
                    <a:pt x="2711526" y="334010"/>
                  </a:lnTo>
                  <a:lnTo>
                    <a:pt x="2709468" y="332740"/>
                  </a:lnTo>
                  <a:lnTo>
                    <a:pt x="2709240" y="334010"/>
                  </a:lnTo>
                  <a:lnTo>
                    <a:pt x="2702522" y="334010"/>
                  </a:lnTo>
                  <a:lnTo>
                    <a:pt x="2703182" y="335280"/>
                  </a:lnTo>
                  <a:lnTo>
                    <a:pt x="2691320" y="336550"/>
                  </a:lnTo>
                  <a:lnTo>
                    <a:pt x="2678811" y="339090"/>
                  </a:lnTo>
                  <a:lnTo>
                    <a:pt x="2653322" y="341630"/>
                  </a:lnTo>
                  <a:lnTo>
                    <a:pt x="2652687" y="341630"/>
                  </a:lnTo>
                  <a:lnTo>
                    <a:pt x="2649499" y="342900"/>
                  </a:lnTo>
                  <a:lnTo>
                    <a:pt x="2635110" y="345440"/>
                  </a:lnTo>
                  <a:lnTo>
                    <a:pt x="2605760" y="349250"/>
                  </a:lnTo>
                  <a:lnTo>
                    <a:pt x="2593429" y="351790"/>
                  </a:lnTo>
                  <a:lnTo>
                    <a:pt x="2588755" y="353060"/>
                  </a:lnTo>
                  <a:lnTo>
                    <a:pt x="2581719" y="354330"/>
                  </a:lnTo>
                  <a:lnTo>
                    <a:pt x="2574112" y="355600"/>
                  </a:lnTo>
                  <a:lnTo>
                    <a:pt x="2574887" y="355600"/>
                  </a:lnTo>
                  <a:lnTo>
                    <a:pt x="2533573" y="360680"/>
                  </a:lnTo>
                  <a:lnTo>
                    <a:pt x="2532951" y="360680"/>
                  </a:lnTo>
                  <a:lnTo>
                    <a:pt x="2534513" y="359410"/>
                  </a:lnTo>
                  <a:lnTo>
                    <a:pt x="2532888" y="360680"/>
                  </a:lnTo>
                  <a:lnTo>
                    <a:pt x="2531262" y="361950"/>
                  </a:lnTo>
                  <a:lnTo>
                    <a:pt x="2526119" y="360680"/>
                  </a:lnTo>
                  <a:lnTo>
                    <a:pt x="2523045" y="361950"/>
                  </a:lnTo>
                  <a:lnTo>
                    <a:pt x="2526741" y="361950"/>
                  </a:lnTo>
                  <a:lnTo>
                    <a:pt x="2522778" y="363220"/>
                  </a:lnTo>
                  <a:lnTo>
                    <a:pt x="2514650" y="363220"/>
                  </a:lnTo>
                  <a:lnTo>
                    <a:pt x="2508326" y="364490"/>
                  </a:lnTo>
                  <a:lnTo>
                    <a:pt x="2500884" y="364490"/>
                  </a:lnTo>
                  <a:lnTo>
                    <a:pt x="2492413" y="365760"/>
                  </a:lnTo>
                  <a:lnTo>
                    <a:pt x="2489860" y="368300"/>
                  </a:lnTo>
                  <a:lnTo>
                    <a:pt x="2489187" y="367030"/>
                  </a:lnTo>
                  <a:lnTo>
                    <a:pt x="2483104" y="368300"/>
                  </a:lnTo>
                  <a:lnTo>
                    <a:pt x="2487752" y="367030"/>
                  </a:lnTo>
                  <a:lnTo>
                    <a:pt x="2464066" y="369570"/>
                  </a:lnTo>
                  <a:lnTo>
                    <a:pt x="2468372" y="369570"/>
                  </a:lnTo>
                  <a:lnTo>
                    <a:pt x="2461336" y="370840"/>
                  </a:lnTo>
                  <a:lnTo>
                    <a:pt x="2457615" y="370840"/>
                  </a:lnTo>
                  <a:lnTo>
                    <a:pt x="2462352" y="369570"/>
                  </a:lnTo>
                  <a:lnTo>
                    <a:pt x="2458605" y="369570"/>
                  </a:lnTo>
                  <a:lnTo>
                    <a:pt x="2456967" y="370840"/>
                  </a:lnTo>
                  <a:lnTo>
                    <a:pt x="2453005" y="372110"/>
                  </a:lnTo>
                  <a:lnTo>
                    <a:pt x="2444483" y="373380"/>
                  </a:lnTo>
                  <a:lnTo>
                    <a:pt x="2442299" y="373380"/>
                  </a:lnTo>
                  <a:lnTo>
                    <a:pt x="2444673" y="372110"/>
                  </a:lnTo>
                  <a:lnTo>
                    <a:pt x="2439225" y="373380"/>
                  </a:lnTo>
                  <a:lnTo>
                    <a:pt x="2436507" y="372110"/>
                  </a:lnTo>
                  <a:lnTo>
                    <a:pt x="2431110" y="372110"/>
                  </a:lnTo>
                  <a:lnTo>
                    <a:pt x="2426335" y="373380"/>
                  </a:lnTo>
                  <a:lnTo>
                    <a:pt x="2422677" y="373380"/>
                  </a:lnTo>
                  <a:lnTo>
                    <a:pt x="2423845" y="374650"/>
                  </a:lnTo>
                  <a:lnTo>
                    <a:pt x="2416860" y="375920"/>
                  </a:lnTo>
                  <a:lnTo>
                    <a:pt x="2421026" y="374650"/>
                  </a:lnTo>
                  <a:lnTo>
                    <a:pt x="2418740" y="374650"/>
                  </a:lnTo>
                  <a:lnTo>
                    <a:pt x="2415514" y="375920"/>
                  </a:lnTo>
                  <a:lnTo>
                    <a:pt x="2405659" y="375920"/>
                  </a:lnTo>
                  <a:lnTo>
                    <a:pt x="2404313" y="374650"/>
                  </a:lnTo>
                  <a:lnTo>
                    <a:pt x="2400706" y="378460"/>
                  </a:lnTo>
                  <a:lnTo>
                    <a:pt x="2385339" y="375920"/>
                  </a:lnTo>
                  <a:lnTo>
                    <a:pt x="2384094" y="378460"/>
                  </a:lnTo>
                  <a:lnTo>
                    <a:pt x="2378075" y="378460"/>
                  </a:lnTo>
                  <a:lnTo>
                    <a:pt x="2377046" y="379730"/>
                  </a:lnTo>
                  <a:lnTo>
                    <a:pt x="2367902" y="379730"/>
                  </a:lnTo>
                  <a:lnTo>
                    <a:pt x="2368867" y="378460"/>
                  </a:lnTo>
                  <a:lnTo>
                    <a:pt x="2367483" y="378460"/>
                  </a:lnTo>
                  <a:lnTo>
                    <a:pt x="2364702" y="381000"/>
                  </a:lnTo>
                  <a:lnTo>
                    <a:pt x="2344216" y="381000"/>
                  </a:lnTo>
                  <a:lnTo>
                    <a:pt x="2322042" y="383540"/>
                  </a:lnTo>
                  <a:lnTo>
                    <a:pt x="2299424" y="384810"/>
                  </a:lnTo>
                  <a:lnTo>
                    <a:pt x="2277605" y="384810"/>
                  </a:lnTo>
                  <a:lnTo>
                    <a:pt x="2267750" y="386080"/>
                  </a:lnTo>
                  <a:lnTo>
                    <a:pt x="2246033" y="388620"/>
                  </a:lnTo>
                  <a:lnTo>
                    <a:pt x="2222068" y="388620"/>
                  </a:lnTo>
                  <a:lnTo>
                    <a:pt x="2232622" y="389890"/>
                  </a:lnTo>
                  <a:lnTo>
                    <a:pt x="2223986" y="389890"/>
                  </a:lnTo>
                  <a:lnTo>
                    <a:pt x="2211146" y="391160"/>
                  </a:lnTo>
                  <a:lnTo>
                    <a:pt x="2182152" y="391160"/>
                  </a:lnTo>
                  <a:lnTo>
                    <a:pt x="2167305" y="392430"/>
                  </a:lnTo>
                  <a:lnTo>
                    <a:pt x="2160486" y="393700"/>
                  </a:lnTo>
                  <a:lnTo>
                    <a:pt x="2156828" y="393700"/>
                  </a:lnTo>
                  <a:lnTo>
                    <a:pt x="2153259" y="392430"/>
                  </a:lnTo>
                  <a:lnTo>
                    <a:pt x="2147824" y="393496"/>
                  </a:lnTo>
                  <a:lnTo>
                    <a:pt x="2148090" y="392569"/>
                  </a:lnTo>
                  <a:lnTo>
                    <a:pt x="2140204" y="393700"/>
                  </a:lnTo>
                  <a:lnTo>
                    <a:pt x="2132469" y="393700"/>
                  </a:lnTo>
                  <a:lnTo>
                    <a:pt x="2124748" y="394970"/>
                  </a:lnTo>
                  <a:lnTo>
                    <a:pt x="2115896" y="396240"/>
                  </a:lnTo>
                  <a:lnTo>
                    <a:pt x="2117306" y="393700"/>
                  </a:lnTo>
                  <a:lnTo>
                    <a:pt x="2107374" y="397510"/>
                  </a:lnTo>
                  <a:lnTo>
                    <a:pt x="2108492" y="396240"/>
                  </a:lnTo>
                  <a:lnTo>
                    <a:pt x="2097646" y="396240"/>
                  </a:lnTo>
                  <a:lnTo>
                    <a:pt x="2098611" y="394970"/>
                  </a:lnTo>
                  <a:lnTo>
                    <a:pt x="2092871" y="397510"/>
                  </a:lnTo>
                  <a:lnTo>
                    <a:pt x="2092337" y="396240"/>
                  </a:lnTo>
                  <a:lnTo>
                    <a:pt x="2064169" y="396240"/>
                  </a:lnTo>
                  <a:lnTo>
                    <a:pt x="2048167" y="397510"/>
                  </a:lnTo>
                  <a:lnTo>
                    <a:pt x="2010194" y="397510"/>
                  </a:lnTo>
                  <a:lnTo>
                    <a:pt x="1991448" y="398780"/>
                  </a:lnTo>
                  <a:lnTo>
                    <a:pt x="1981149" y="398780"/>
                  </a:lnTo>
                  <a:lnTo>
                    <a:pt x="1975713" y="400050"/>
                  </a:lnTo>
                  <a:lnTo>
                    <a:pt x="1969897" y="398780"/>
                  </a:lnTo>
                  <a:lnTo>
                    <a:pt x="1964372" y="398780"/>
                  </a:lnTo>
                  <a:lnTo>
                    <a:pt x="1958530" y="401320"/>
                  </a:lnTo>
                  <a:lnTo>
                    <a:pt x="1953374" y="400050"/>
                  </a:lnTo>
                  <a:lnTo>
                    <a:pt x="1948357" y="400050"/>
                  </a:lnTo>
                  <a:lnTo>
                    <a:pt x="1942998" y="398780"/>
                  </a:lnTo>
                  <a:lnTo>
                    <a:pt x="1937766" y="400050"/>
                  </a:lnTo>
                  <a:lnTo>
                    <a:pt x="1927199" y="400050"/>
                  </a:lnTo>
                  <a:lnTo>
                    <a:pt x="1926907" y="401320"/>
                  </a:lnTo>
                  <a:lnTo>
                    <a:pt x="1920671" y="400050"/>
                  </a:lnTo>
                  <a:lnTo>
                    <a:pt x="1914448" y="398780"/>
                  </a:lnTo>
                  <a:lnTo>
                    <a:pt x="1863864" y="398780"/>
                  </a:lnTo>
                  <a:lnTo>
                    <a:pt x="1615274" y="394970"/>
                  </a:lnTo>
                  <a:lnTo>
                    <a:pt x="1560322" y="394970"/>
                  </a:lnTo>
                  <a:lnTo>
                    <a:pt x="1521193" y="396240"/>
                  </a:lnTo>
                  <a:lnTo>
                    <a:pt x="1518551" y="397510"/>
                  </a:lnTo>
                  <a:lnTo>
                    <a:pt x="1511350" y="397510"/>
                  </a:lnTo>
                  <a:lnTo>
                    <a:pt x="1514030" y="398780"/>
                  </a:lnTo>
                  <a:lnTo>
                    <a:pt x="1512404" y="398780"/>
                  </a:lnTo>
                  <a:lnTo>
                    <a:pt x="1502460" y="400050"/>
                  </a:lnTo>
                  <a:lnTo>
                    <a:pt x="1507845" y="401942"/>
                  </a:lnTo>
                  <a:lnTo>
                    <a:pt x="1511465" y="401320"/>
                  </a:lnTo>
                  <a:lnTo>
                    <a:pt x="1510233" y="402590"/>
                  </a:lnTo>
                  <a:lnTo>
                    <a:pt x="1511668" y="401320"/>
                  </a:lnTo>
                  <a:lnTo>
                    <a:pt x="1515465" y="401320"/>
                  </a:lnTo>
                  <a:lnTo>
                    <a:pt x="1516722" y="402094"/>
                  </a:lnTo>
                  <a:lnTo>
                    <a:pt x="1515046" y="401878"/>
                  </a:lnTo>
                  <a:lnTo>
                    <a:pt x="1515808" y="402043"/>
                  </a:lnTo>
                  <a:lnTo>
                    <a:pt x="1516494" y="402120"/>
                  </a:lnTo>
                  <a:lnTo>
                    <a:pt x="1516786" y="402132"/>
                  </a:lnTo>
                  <a:lnTo>
                    <a:pt x="1517548" y="402590"/>
                  </a:lnTo>
                  <a:lnTo>
                    <a:pt x="1522501" y="402590"/>
                  </a:lnTo>
                  <a:lnTo>
                    <a:pt x="1523707" y="401320"/>
                  </a:lnTo>
                  <a:lnTo>
                    <a:pt x="1524914" y="400050"/>
                  </a:lnTo>
                  <a:lnTo>
                    <a:pt x="1533436" y="401320"/>
                  </a:lnTo>
                  <a:lnTo>
                    <a:pt x="1538058" y="401320"/>
                  </a:lnTo>
                  <a:lnTo>
                    <a:pt x="1535290" y="402590"/>
                  </a:lnTo>
                  <a:lnTo>
                    <a:pt x="1541043" y="403860"/>
                  </a:lnTo>
                  <a:lnTo>
                    <a:pt x="1540040" y="404977"/>
                  </a:lnTo>
                  <a:lnTo>
                    <a:pt x="1530883" y="403860"/>
                  </a:lnTo>
                  <a:lnTo>
                    <a:pt x="1529156" y="403860"/>
                  </a:lnTo>
                  <a:lnTo>
                    <a:pt x="1533029" y="405130"/>
                  </a:lnTo>
                  <a:lnTo>
                    <a:pt x="1539697" y="405130"/>
                  </a:lnTo>
                  <a:lnTo>
                    <a:pt x="1543634" y="405853"/>
                  </a:lnTo>
                  <a:lnTo>
                    <a:pt x="1544853" y="406400"/>
                  </a:lnTo>
                  <a:lnTo>
                    <a:pt x="1546402" y="406400"/>
                  </a:lnTo>
                  <a:lnTo>
                    <a:pt x="1545945" y="406273"/>
                  </a:lnTo>
                  <a:lnTo>
                    <a:pt x="1546682" y="406400"/>
                  </a:lnTo>
                  <a:lnTo>
                    <a:pt x="1553692" y="406400"/>
                  </a:lnTo>
                  <a:lnTo>
                    <a:pt x="1555229" y="407670"/>
                  </a:lnTo>
                  <a:lnTo>
                    <a:pt x="1563306" y="405130"/>
                  </a:lnTo>
                  <a:lnTo>
                    <a:pt x="1567230" y="407670"/>
                  </a:lnTo>
                  <a:lnTo>
                    <a:pt x="1560893" y="407670"/>
                  </a:lnTo>
                  <a:lnTo>
                    <a:pt x="1567776" y="408940"/>
                  </a:lnTo>
                  <a:lnTo>
                    <a:pt x="1566735" y="408940"/>
                  </a:lnTo>
                  <a:lnTo>
                    <a:pt x="1582242" y="410210"/>
                  </a:lnTo>
                  <a:lnTo>
                    <a:pt x="1598472" y="410210"/>
                  </a:lnTo>
                  <a:lnTo>
                    <a:pt x="1597990" y="411480"/>
                  </a:lnTo>
                  <a:lnTo>
                    <a:pt x="1608785" y="411480"/>
                  </a:lnTo>
                  <a:lnTo>
                    <a:pt x="1618970" y="412750"/>
                  </a:lnTo>
                  <a:lnTo>
                    <a:pt x="1618030" y="412750"/>
                  </a:lnTo>
                  <a:lnTo>
                    <a:pt x="1617510" y="413346"/>
                  </a:lnTo>
                  <a:lnTo>
                    <a:pt x="1631696" y="415290"/>
                  </a:lnTo>
                  <a:lnTo>
                    <a:pt x="1647672" y="417830"/>
                  </a:lnTo>
                  <a:lnTo>
                    <a:pt x="1663217" y="419100"/>
                  </a:lnTo>
                  <a:lnTo>
                    <a:pt x="1680514" y="419100"/>
                  </a:lnTo>
                  <a:lnTo>
                    <a:pt x="1684032" y="420370"/>
                  </a:lnTo>
                  <a:lnTo>
                    <a:pt x="1687334" y="420370"/>
                  </a:lnTo>
                  <a:lnTo>
                    <a:pt x="1706105" y="422910"/>
                  </a:lnTo>
                  <a:lnTo>
                    <a:pt x="1716532" y="424180"/>
                  </a:lnTo>
                  <a:lnTo>
                    <a:pt x="1716824" y="422910"/>
                  </a:lnTo>
                  <a:lnTo>
                    <a:pt x="1751825" y="425450"/>
                  </a:lnTo>
                  <a:lnTo>
                    <a:pt x="1786051" y="425450"/>
                  </a:lnTo>
                  <a:lnTo>
                    <a:pt x="1789430" y="424180"/>
                  </a:lnTo>
                  <a:lnTo>
                    <a:pt x="1799501" y="424180"/>
                  </a:lnTo>
                  <a:lnTo>
                    <a:pt x="1819109" y="425450"/>
                  </a:lnTo>
                  <a:lnTo>
                    <a:pt x="1844382" y="426720"/>
                  </a:lnTo>
                  <a:lnTo>
                    <a:pt x="2007565" y="426720"/>
                  </a:lnTo>
                  <a:lnTo>
                    <a:pt x="2042744" y="425450"/>
                  </a:lnTo>
                  <a:lnTo>
                    <a:pt x="2035746" y="425450"/>
                  </a:lnTo>
                  <a:lnTo>
                    <a:pt x="2037207" y="424180"/>
                  </a:lnTo>
                  <a:lnTo>
                    <a:pt x="2038667" y="422910"/>
                  </a:lnTo>
                  <a:lnTo>
                    <a:pt x="2043950" y="424180"/>
                  </a:lnTo>
                  <a:lnTo>
                    <a:pt x="2054212" y="425450"/>
                  </a:lnTo>
                  <a:lnTo>
                    <a:pt x="2063737" y="424180"/>
                  </a:lnTo>
                  <a:lnTo>
                    <a:pt x="2083739" y="424180"/>
                  </a:lnTo>
                  <a:lnTo>
                    <a:pt x="2103297" y="422910"/>
                  </a:lnTo>
                  <a:lnTo>
                    <a:pt x="2140674" y="422910"/>
                  </a:lnTo>
                  <a:lnTo>
                    <a:pt x="2159152" y="420370"/>
                  </a:lnTo>
                  <a:lnTo>
                    <a:pt x="2159685" y="421640"/>
                  </a:lnTo>
                  <a:lnTo>
                    <a:pt x="2164384" y="421640"/>
                  </a:lnTo>
                  <a:lnTo>
                    <a:pt x="2168283" y="420370"/>
                  </a:lnTo>
                  <a:lnTo>
                    <a:pt x="2175345" y="420370"/>
                  </a:lnTo>
                  <a:lnTo>
                    <a:pt x="2188870" y="419100"/>
                  </a:lnTo>
                  <a:lnTo>
                    <a:pt x="2193823" y="419100"/>
                  </a:lnTo>
                  <a:lnTo>
                    <a:pt x="2194102" y="417830"/>
                  </a:lnTo>
                  <a:lnTo>
                    <a:pt x="2199563" y="417830"/>
                  </a:lnTo>
                  <a:lnTo>
                    <a:pt x="2196985" y="419100"/>
                  </a:lnTo>
                  <a:lnTo>
                    <a:pt x="2202548" y="417830"/>
                  </a:lnTo>
                  <a:lnTo>
                    <a:pt x="2202421" y="419100"/>
                  </a:lnTo>
                  <a:lnTo>
                    <a:pt x="2205659" y="417830"/>
                  </a:lnTo>
                  <a:lnTo>
                    <a:pt x="2208898" y="416560"/>
                  </a:lnTo>
                  <a:lnTo>
                    <a:pt x="2208377" y="419100"/>
                  </a:lnTo>
                  <a:lnTo>
                    <a:pt x="2224341" y="416560"/>
                  </a:lnTo>
                  <a:lnTo>
                    <a:pt x="2235098" y="416560"/>
                  </a:lnTo>
                  <a:lnTo>
                    <a:pt x="2242972" y="415290"/>
                  </a:lnTo>
                  <a:lnTo>
                    <a:pt x="2251532" y="415290"/>
                  </a:lnTo>
                  <a:lnTo>
                    <a:pt x="2259952" y="414020"/>
                  </a:lnTo>
                  <a:lnTo>
                    <a:pt x="2262009" y="415290"/>
                  </a:lnTo>
                  <a:lnTo>
                    <a:pt x="2275179" y="414020"/>
                  </a:lnTo>
                  <a:lnTo>
                    <a:pt x="2283587" y="414020"/>
                  </a:lnTo>
                  <a:lnTo>
                    <a:pt x="2296972" y="412750"/>
                  </a:lnTo>
                  <a:lnTo>
                    <a:pt x="2343988" y="408940"/>
                  </a:lnTo>
                  <a:lnTo>
                    <a:pt x="2343505" y="407670"/>
                  </a:lnTo>
                  <a:lnTo>
                    <a:pt x="2348801" y="407670"/>
                  </a:lnTo>
                  <a:lnTo>
                    <a:pt x="2353119" y="408940"/>
                  </a:lnTo>
                  <a:lnTo>
                    <a:pt x="2357196" y="407670"/>
                  </a:lnTo>
                  <a:lnTo>
                    <a:pt x="2354300" y="407670"/>
                  </a:lnTo>
                  <a:lnTo>
                    <a:pt x="2358440" y="405130"/>
                  </a:lnTo>
                  <a:lnTo>
                    <a:pt x="2364498" y="405130"/>
                  </a:lnTo>
                  <a:lnTo>
                    <a:pt x="2364409" y="406400"/>
                  </a:lnTo>
                  <a:lnTo>
                    <a:pt x="2368448" y="405130"/>
                  </a:lnTo>
                  <a:lnTo>
                    <a:pt x="2368994" y="406400"/>
                  </a:lnTo>
                  <a:lnTo>
                    <a:pt x="2373312" y="406400"/>
                  </a:lnTo>
                  <a:lnTo>
                    <a:pt x="2421534" y="401320"/>
                  </a:lnTo>
                  <a:lnTo>
                    <a:pt x="2419756" y="402590"/>
                  </a:lnTo>
                  <a:lnTo>
                    <a:pt x="2429726" y="400050"/>
                  </a:lnTo>
                  <a:lnTo>
                    <a:pt x="2433574" y="399072"/>
                  </a:lnTo>
                  <a:lnTo>
                    <a:pt x="2433155" y="398780"/>
                  </a:lnTo>
                  <a:lnTo>
                    <a:pt x="2434145" y="397510"/>
                  </a:lnTo>
                  <a:lnTo>
                    <a:pt x="2441041" y="397510"/>
                  </a:lnTo>
                  <a:lnTo>
                    <a:pt x="2439644" y="398780"/>
                  </a:lnTo>
                  <a:lnTo>
                    <a:pt x="2441181" y="398780"/>
                  </a:lnTo>
                  <a:lnTo>
                    <a:pt x="2448547" y="397510"/>
                  </a:lnTo>
                  <a:lnTo>
                    <a:pt x="2449258" y="397510"/>
                  </a:lnTo>
                  <a:lnTo>
                    <a:pt x="2446871" y="398780"/>
                  </a:lnTo>
                  <a:lnTo>
                    <a:pt x="2457551" y="397510"/>
                  </a:lnTo>
                  <a:lnTo>
                    <a:pt x="2477198" y="396240"/>
                  </a:lnTo>
                  <a:lnTo>
                    <a:pt x="2487003" y="394970"/>
                  </a:lnTo>
                  <a:lnTo>
                    <a:pt x="2487930" y="393700"/>
                  </a:lnTo>
                  <a:lnTo>
                    <a:pt x="2481630" y="394970"/>
                  </a:lnTo>
                  <a:lnTo>
                    <a:pt x="2482532" y="393700"/>
                  </a:lnTo>
                  <a:lnTo>
                    <a:pt x="2490279" y="392430"/>
                  </a:lnTo>
                  <a:lnTo>
                    <a:pt x="2499931" y="392430"/>
                  </a:lnTo>
                  <a:lnTo>
                    <a:pt x="2507170" y="391160"/>
                  </a:lnTo>
                  <a:lnTo>
                    <a:pt x="2504668" y="392430"/>
                  </a:lnTo>
                  <a:lnTo>
                    <a:pt x="2508669" y="391160"/>
                  </a:lnTo>
                  <a:lnTo>
                    <a:pt x="2510345" y="389890"/>
                  </a:lnTo>
                  <a:lnTo>
                    <a:pt x="2517127" y="389890"/>
                  </a:lnTo>
                  <a:lnTo>
                    <a:pt x="2518448" y="391160"/>
                  </a:lnTo>
                  <a:lnTo>
                    <a:pt x="2511552" y="392430"/>
                  </a:lnTo>
                  <a:lnTo>
                    <a:pt x="2512999" y="392430"/>
                  </a:lnTo>
                  <a:lnTo>
                    <a:pt x="2524607" y="389890"/>
                  </a:lnTo>
                  <a:lnTo>
                    <a:pt x="2520937" y="389890"/>
                  </a:lnTo>
                  <a:lnTo>
                    <a:pt x="2526398" y="388620"/>
                  </a:lnTo>
                  <a:lnTo>
                    <a:pt x="2527630" y="389356"/>
                  </a:lnTo>
                  <a:lnTo>
                    <a:pt x="2529459" y="388620"/>
                  </a:lnTo>
                  <a:lnTo>
                    <a:pt x="2535796" y="387350"/>
                  </a:lnTo>
                  <a:lnTo>
                    <a:pt x="2543035" y="387350"/>
                  </a:lnTo>
                  <a:lnTo>
                    <a:pt x="2557818" y="384810"/>
                  </a:lnTo>
                  <a:lnTo>
                    <a:pt x="2557767" y="386054"/>
                  </a:lnTo>
                  <a:lnTo>
                    <a:pt x="2564866" y="383540"/>
                  </a:lnTo>
                  <a:lnTo>
                    <a:pt x="2564434" y="386080"/>
                  </a:lnTo>
                  <a:lnTo>
                    <a:pt x="2574518" y="384810"/>
                  </a:lnTo>
                  <a:lnTo>
                    <a:pt x="2581681" y="383540"/>
                  </a:lnTo>
                  <a:lnTo>
                    <a:pt x="2596019" y="381000"/>
                  </a:lnTo>
                  <a:lnTo>
                    <a:pt x="2603639" y="379730"/>
                  </a:lnTo>
                  <a:lnTo>
                    <a:pt x="2618905" y="377190"/>
                  </a:lnTo>
                  <a:lnTo>
                    <a:pt x="2624607" y="375920"/>
                  </a:lnTo>
                  <a:lnTo>
                    <a:pt x="2641727" y="372110"/>
                  </a:lnTo>
                  <a:lnTo>
                    <a:pt x="2652382" y="370840"/>
                  </a:lnTo>
                  <a:lnTo>
                    <a:pt x="2663050" y="369570"/>
                  </a:lnTo>
                  <a:lnTo>
                    <a:pt x="2665831" y="368300"/>
                  </a:lnTo>
                  <a:lnTo>
                    <a:pt x="2668613" y="367030"/>
                  </a:lnTo>
                  <a:lnTo>
                    <a:pt x="2677071" y="364490"/>
                  </a:lnTo>
                  <a:lnTo>
                    <a:pt x="2685529" y="363220"/>
                  </a:lnTo>
                  <a:lnTo>
                    <a:pt x="2686786" y="364490"/>
                  </a:lnTo>
                  <a:lnTo>
                    <a:pt x="2693771" y="363220"/>
                  </a:lnTo>
                  <a:lnTo>
                    <a:pt x="2696083" y="363220"/>
                  </a:lnTo>
                  <a:lnTo>
                    <a:pt x="2699054" y="361950"/>
                  </a:lnTo>
                  <a:lnTo>
                    <a:pt x="2706725" y="361950"/>
                  </a:lnTo>
                  <a:lnTo>
                    <a:pt x="2702750" y="363220"/>
                  </a:lnTo>
                  <a:lnTo>
                    <a:pt x="2730258" y="358140"/>
                  </a:lnTo>
                  <a:lnTo>
                    <a:pt x="2736329" y="356870"/>
                  </a:lnTo>
                  <a:lnTo>
                    <a:pt x="2733484" y="355600"/>
                  </a:lnTo>
                  <a:lnTo>
                    <a:pt x="2740279" y="354330"/>
                  </a:lnTo>
                  <a:lnTo>
                    <a:pt x="2741752" y="354330"/>
                  </a:lnTo>
                  <a:lnTo>
                    <a:pt x="2737942" y="355600"/>
                  </a:lnTo>
                  <a:lnTo>
                    <a:pt x="2738640" y="355600"/>
                  </a:lnTo>
                  <a:lnTo>
                    <a:pt x="2744851" y="354330"/>
                  </a:lnTo>
                  <a:lnTo>
                    <a:pt x="2751061" y="353060"/>
                  </a:lnTo>
                  <a:lnTo>
                    <a:pt x="2759887" y="350520"/>
                  </a:lnTo>
                  <a:lnTo>
                    <a:pt x="2768447" y="346710"/>
                  </a:lnTo>
                  <a:lnTo>
                    <a:pt x="2780017" y="344170"/>
                  </a:lnTo>
                  <a:lnTo>
                    <a:pt x="2778556" y="344170"/>
                  </a:lnTo>
                  <a:lnTo>
                    <a:pt x="2778696" y="341630"/>
                  </a:lnTo>
                  <a:lnTo>
                    <a:pt x="2784716" y="341630"/>
                  </a:lnTo>
                  <a:lnTo>
                    <a:pt x="2784576" y="343547"/>
                  </a:lnTo>
                  <a:lnTo>
                    <a:pt x="2787650" y="342900"/>
                  </a:lnTo>
                  <a:lnTo>
                    <a:pt x="2787662" y="341630"/>
                  </a:lnTo>
                  <a:lnTo>
                    <a:pt x="2784843" y="340372"/>
                  </a:lnTo>
                  <a:lnTo>
                    <a:pt x="2789351" y="340360"/>
                  </a:lnTo>
                  <a:lnTo>
                    <a:pt x="2791726" y="339090"/>
                  </a:lnTo>
                  <a:lnTo>
                    <a:pt x="2795524" y="337820"/>
                  </a:lnTo>
                  <a:lnTo>
                    <a:pt x="2802255" y="337820"/>
                  </a:lnTo>
                  <a:lnTo>
                    <a:pt x="2811437" y="334010"/>
                  </a:lnTo>
                  <a:lnTo>
                    <a:pt x="2816656" y="335280"/>
                  </a:lnTo>
                  <a:lnTo>
                    <a:pt x="2819730" y="334010"/>
                  </a:lnTo>
                  <a:lnTo>
                    <a:pt x="2822841" y="331470"/>
                  </a:lnTo>
                  <a:lnTo>
                    <a:pt x="2829623" y="328930"/>
                  </a:lnTo>
                  <a:lnTo>
                    <a:pt x="2834792" y="328930"/>
                  </a:lnTo>
                  <a:lnTo>
                    <a:pt x="2828772" y="330200"/>
                  </a:lnTo>
                  <a:lnTo>
                    <a:pt x="2835503" y="328930"/>
                  </a:lnTo>
                  <a:lnTo>
                    <a:pt x="2836329" y="327660"/>
                  </a:lnTo>
                  <a:lnTo>
                    <a:pt x="2841790" y="326390"/>
                  </a:lnTo>
                  <a:lnTo>
                    <a:pt x="2841244" y="327291"/>
                  </a:lnTo>
                  <a:lnTo>
                    <a:pt x="2840901" y="327304"/>
                  </a:lnTo>
                  <a:lnTo>
                    <a:pt x="2840774" y="327317"/>
                  </a:lnTo>
                  <a:lnTo>
                    <a:pt x="2840875" y="327545"/>
                  </a:lnTo>
                  <a:lnTo>
                    <a:pt x="2841002" y="327787"/>
                  </a:lnTo>
                  <a:lnTo>
                    <a:pt x="2842222" y="327812"/>
                  </a:lnTo>
                  <a:lnTo>
                    <a:pt x="2845143" y="326809"/>
                  </a:lnTo>
                  <a:lnTo>
                    <a:pt x="2844190" y="326961"/>
                  </a:lnTo>
                  <a:lnTo>
                    <a:pt x="2846743" y="326390"/>
                  </a:lnTo>
                  <a:lnTo>
                    <a:pt x="2845435" y="325120"/>
                  </a:lnTo>
                  <a:lnTo>
                    <a:pt x="2852851" y="323850"/>
                  </a:lnTo>
                  <a:lnTo>
                    <a:pt x="2849029" y="326390"/>
                  </a:lnTo>
                  <a:lnTo>
                    <a:pt x="2854325" y="323850"/>
                  </a:lnTo>
                  <a:lnTo>
                    <a:pt x="2856547" y="323850"/>
                  </a:lnTo>
                  <a:lnTo>
                    <a:pt x="2864066" y="322580"/>
                  </a:lnTo>
                  <a:lnTo>
                    <a:pt x="2861018" y="323850"/>
                  </a:lnTo>
                  <a:lnTo>
                    <a:pt x="2863202" y="323850"/>
                  </a:lnTo>
                  <a:lnTo>
                    <a:pt x="2864396" y="322580"/>
                  </a:lnTo>
                  <a:lnTo>
                    <a:pt x="2865602" y="321310"/>
                  </a:lnTo>
                  <a:lnTo>
                    <a:pt x="2861868" y="321310"/>
                  </a:lnTo>
                  <a:lnTo>
                    <a:pt x="2864167" y="320040"/>
                  </a:lnTo>
                  <a:lnTo>
                    <a:pt x="2867926" y="320040"/>
                  </a:lnTo>
                  <a:lnTo>
                    <a:pt x="2869844" y="318770"/>
                  </a:lnTo>
                  <a:close/>
                </a:path>
                <a:path w="3588384" h="4260850">
                  <a:moveTo>
                    <a:pt x="2883395" y="315150"/>
                  </a:moveTo>
                  <a:lnTo>
                    <a:pt x="2882963" y="315353"/>
                  </a:lnTo>
                  <a:lnTo>
                    <a:pt x="2882544" y="315544"/>
                  </a:lnTo>
                  <a:lnTo>
                    <a:pt x="2882176" y="315772"/>
                  </a:lnTo>
                  <a:lnTo>
                    <a:pt x="2883039" y="315506"/>
                  </a:lnTo>
                  <a:lnTo>
                    <a:pt x="2883293" y="315302"/>
                  </a:lnTo>
                  <a:lnTo>
                    <a:pt x="2883395" y="315150"/>
                  </a:lnTo>
                  <a:close/>
                </a:path>
                <a:path w="3588384" h="4260850">
                  <a:moveTo>
                    <a:pt x="2900540" y="311150"/>
                  </a:moveTo>
                  <a:lnTo>
                    <a:pt x="2817609" y="311150"/>
                  </a:lnTo>
                  <a:lnTo>
                    <a:pt x="2807170" y="311150"/>
                  </a:lnTo>
                  <a:lnTo>
                    <a:pt x="2801836" y="313690"/>
                  </a:lnTo>
                  <a:lnTo>
                    <a:pt x="2801048" y="314960"/>
                  </a:lnTo>
                  <a:lnTo>
                    <a:pt x="2792768" y="316230"/>
                  </a:lnTo>
                  <a:lnTo>
                    <a:pt x="2798864" y="313690"/>
                  </a:lnTo>
                  <a:lnTo>
                    <a:pt x="2793619" y="314960"/>
                  </a:lnTo>
                  <a:lnTo>
                    <a:pt x="2787624" y="316230"/>
                  </a:lnTo>
                  <a:lnTo>
                    <a:pt x="2786773" y="317500"/>
                  </a:lnTo>
                  <a:lnTo>
                    <a:pt x="2874657" y="317500"/>
                  </a:lnTo>
                  <a:lnTo>
                    <a:pt x="2878442" y="316230"/>
                  </a:lnTo>
                  <a:lnTo>
                    <a:pt x="2874721" y="317500"/>
                  </a:lnTo>
                  <a:lnTo>
                    <a:pt x="2883535" y="315010"/>
                  </a:lnTo>
                  <a:lnTo>
                    <a:pt x="2883395" y="316230"/>
                  </a:lnTo>
                  <a:lnTo>
                    <a:pt x="2886049" y="314960"/>
                  </a:lnTo>
                  <a:lnTo>
                    <a:pt x="2888716" y="313690"/>
                  </a:lnTo>
                  <a:lnTo>
                    <a:pt x="2896362" y="312420"/>
                  </a:lnTo>
                  <a:lnTo>
                    <a:pt x="2900540" y="311150"/>
                  </a:lnTo>
                  <a:close/>
                </a:path>
                <a:path w="3588384" h="4260850">
                  <a:moveTo>
                    <a:pt x="2931693" y="300710"/>
                  </a:moveTo>
                  <a:lnTo>
                    <a:pt x="2929712" y="301142"/>
                  </a:lnTo>
                  <a:lnTo>
                    <a:pt x="2930004" y="300824"/>
                  </a:lnTo>
                  <a:lnTo>
                    <a:pt x="2929471" y="300990"/>
                  </a:lnTo>
                  <a:lnTo>
                    <a:pt x="2929293" y="301282"/>
                  </a:lnTo>
                  <a:lnTo>
                    <a:pt x="2926511" y="302590"/>
                  </a:lnTo>
                  <a:lnTo>
                    <a:pt x="2925064" y="303530"/>
                  </a:lnTo>
                  <a:lnTo>
                    <a:pt x="2922790" y="303530"/>
                  </a:lnTo>
                  <a:lnTo>
                    <a:pt x="2923616" y="302615"/>
                  </a:lnTo>
                  <a:lnTo>
                    <a:pt x="2919844" y="303530"/>
                  </a:lnTo>
                  <a:lnTo>
                    <a:pt x="2916809" y="306070"/>
                  </a:lnTo>
                  <a:lnTo>
                    <a:pt x="2916745" y="307340"/>
                  </a:lnTo>
                  <a:lnTo>
                    <a:pt x="2910700" y="309880"/>
                  </a:lnTo>
                  <a:lnTo>
                    <a:pt x="2914485" y="308610"/>
                  </a:lnTo>
                  <a:lnTo>
                    <a:pt x="2918980" y="307340"/>
                  </a:lnTo>
                  <a:lnTo>
                    <a:pt x="2918193" y="307340"/>
                  </a:lnTo>
                  <a:lnTo>
                    <a:pt x="2918993" y="306070"/>
                  </a:lnTo>
                  <a:lnTo>
                    <a:pt x="2924949" y="304800"/>
                  </a:lnTo>
                  <a:lnTo>
                    <a:pt x="2925686" y="303530"/>
                  </a:lnTo>
                  <a:lnTo>
                    <a:pt x="2925153" y="303530"/>
                  </a:lnTo>
                  <a:lnTo>
                    <a:pt x="2927185" y="302945"/>
                  </a:lnTo>
                  <a:lnTo>
                    <a:pt x="2929191" y="302196"/>
                  </a:lnTo>
                  <a:lnTo>
                    <a:pt x="2931693" y="300710"/>
                  </a:lnTo>
                  <a:close/>
                </a:path>
                <a:path w="3588384" h="4260850">
                  <a:moveTo>
                    <a:pt x="2938881" y="298196"/>
                  </a:moveTo>
                  <a:lnTo>
                    <a:pt x="2937700" y="298450"/>
                  </a:lnTo>
                  <a:lnTo>
                    <a:pt x="2938437" y="298450"/>
                  </a:lnTo>
                  <a:lnTo>
                    <a:pt x="2938881" y="298196"/>
                  </a:lnTo>
                  <a:close/>
                </a:path>
                <a:path w="3588384" h="4260850">
                  <a:moveTo>
                    <a:pt x="2944888" y="278130"/>
                  </a:moveTo>
                  <a:lnTo>
                    <a:pt x="2944126" y="278130"/>
                  </a:lnTo>
                  <a:lnTo>
                    <a:pt x="2944126" y="278320"/>
                  </a:lnTo>
                  <a:lnTo>
                    <a:pt x="2944888" y="278130"/>
                  </a:lnTo>
                  <a:close/>
                </a:path>
                <a:path w="3588384" h="4260850">
                  <a:moveTo>
                    <a:pt x="2951048" y="295910"/>
                  </a:moveTo>
                  <a:lnTo>
                    <a:pt x="2945053" y="299720"/>
                  </a:lnTo>
                  <a:lnTo>
                    <a:pt x="2951035" y="297014"/>
                  </a:lnTo>
                  <a:lnTo>
                    <a:pt x="2951048" y="295910"/>
                  </a:lnTo>
                  <a:close/>
                </a:path>
                <a:path w="3588384" h="4260850">
                  <a:moveTo>
                    <a:pt x="2952546" y="296329"/>
                  </a:moveTo>
                  <a:lnTo>
                    <a:pt x="2951035" y="297014"/>
                  </a:lnTo>
                  <a:lnTo>
                    <a:pt x="2951035" y="297180"/>
                  </a:lnTo>
                  <a:lnTo>
                    <a:pt x="2952546" y="296329"/>
                  </a:lnTo>
                  <a:close/>
                </a:path>
                <a:path w="3588384" h="4260850">
                  <a:moveTo>
                    <a:pt x="2955836" y="295351"/>
                  </a:moveTo>
                  <a:lnTo>
                    <a:pt x="2954007" y="295910"/>
                  </a:lnTo>
                  <a:lnTo>
                    <a:pt x="2954731" y="297180"/>
                  </a:lnTo>
                  <a:lnTo>
                    <a:pt x="2955836" y="295351"/>
                  </a:lnTo>
                  <a:close/>
                </a:path>
                <a:path w="3588384" h="4260850">
                  <a:moveTo>
                    <a:pt x="2958211" y="274320"/>
                  </a:moveTo>
                  <a:lnTo>
                    <a:pt x="2947111" y="276860"/>
                  </a:lnTo>
                  <a:lnTo>
                    <a:pt x="2953042" y="275590"/>
                  </a:lnTo>
                  <a:lnTo>
                    <a:pt x="2952648" y="276225"/>
                  </a:lnTo>
                  <a:lnTo>
                    <a:pt x="2954490" y="275590"/>
                  </a:lnTo>
                  <a:lnTo>
                    <a:pt x="2958211" y="274320"/>
                  </a:lnTo>
                  <a:close/>
                </a:path>
                <a:path w="3588384" h="4260850">
                  <a:moveTo>
                    <a:pt x="2994495" y="262890"/>
                  </a:moveTo>
                  <a:lnTo>
                    <a:pt x="2991891" y="264160"/>
                  </a:lnTo>
                  <a:lnTo>
                    <a:pt x="2993021" y="264160"/>
                  </a:lnTo>
                  <a:lnTo>
                    <a:pt x="2994495" y="262890"/>
                  </a:lnTo>
                  <a:close/>
                </a:path>
                <a:path w="3588384" h="4260850">
                  <a:moveTo>
                    <a:pt x="3003321" y="283972"/>
                  </a:moveTo>
                  <a:lnTo>
                    <a:pt x="2999460" y="284480"/>
                  </a:lnTo>
                  <a:lnTo>
                    <a:pt x="3000184" y="285750"/>
                  </a:lnTo>
                  <a:lnTo>
                    <a:pt x="3003321" y="283972"/>
                  </a:lnTo>
                  <a:close/>
                </a:path>
                <a:path w="3588384" h="4260850">
                  <a:moveTo>
                    <a:pt x="3009138" y="283210"/>
                  </a:moveTo>
                  <a:lnTo>
                    <a:pt x="3008820" y="282663"/>
                  </a:lnTo>
                  <a:lnTo>
                    <a:pt x="3004667" y="283210"/>
                  </a:lnTo>
                  <a:lnTo>
                    <a:pt x="3003321" y="283972"/>
                  </a:lnTo>
                  <a:lnTo>
                    <a:pt x="3009138" y="283210"/>
                  </a:lnTo>
                  <a:close/>
                </a:path>
                <a:path w="3588384" h="4260850">
                  <a:moveTo>
                    <a:pt x="3016516" y="279400"/>
                  </a:moveTo>
                  <a:lnTo>
                    <a:pt x="3008414" y="281940"/>
                  </a:lnTo>
                  <a:lnTo>
                    <a:pt x="3008820" y="282663"/>
                  </a:lnTo>
                  <a:lnTo>
                    <a:pt x="3014294" y="281940"/>
                  </a:lnTo>
                  <a:lnTo>
                    <a:pt x="3016516" y="279400"/>
                  </a:lnTo>
                  <a:close/>
                </a:path>
                <a:path w="3588384" h="4260850">
                  <a:moveTo>
                    <a:pt x="3029750" y="252730"/>
                  </a:moveTo>
                  <a:lnTo>
                    <a:pt x="3027540" y="252730"/>
                  </a:lnTo>
                  <a:lnTo>
                    <a:pt x="3027222" y="252730"/>
                  </a:lnTo>
                  <a:lnTo>
                    <a:pt x="3027032" y="252857"/>
                  </a:lnTo>
                  <a:lnTo>
                    <a:pt x="3027311" y="252857"/>
                  </a:lnTo>
                  <a:lnTo>
                    <a:pt x="3029737" y="252857"/>
                  </a:lnTo>
                  <a:lnTo>
                    <a:pt x="3029750" y="252730"/>
                  </a:lnTo>
                  <a:close/>
                </a:path>
                <a:path w="3588384" h="4260850">
                  <a:moveTo>
                    <a:pt x="3032976" y="251460"/>
                  </a:moveTo>
                  <a:lnTo>
                    <a:pt x="3029750" y="252730"/>
                  </a:lnTo>
                  <a:lnTo>
                    <a:pt x="3030575" y="252730"/>
                  </a:lnTo>
                  <a:lnTo>
                    <a:pt x="3032976" y="251460"/>
                  </a:lnTo>
                  <a:close/>
                </a:path>
                <a:path w="3588384" h="4260850">
                  <a:moveTo>
                    <a:pt x="3035604" y="249986"/>
                  </a:moveTo>
                  <a:lnTo>
                    <a:pt x="3035033" y="250393"/>
                  </a:lnTo>
                  <a:lnTo>
                    <a:pt x="3033992" y="250812"/>
                  </a:lnTo>
                  <a:lnTo>
                    <a:pt x="3032976" y="251206"/>
                  </a:lnTo>
                  <a:lnTo>
                    <a:pt x="3034296" y="250812"/>
                  </a:lnTo>
                  <a:lnTo>
                    <a:pt x="3035338" y="250431"/>
                  </a:lnTo>
                  <a:lnTo>
                    <a:pt x="3035604" y="249986"/>
                  </a:lnTo>
                  <a:close/>
                </a:path>
                <a:path w="3588384" h="4260850">
                  <a:moveTo>
                    <a:pt x="3045650" y="268338"/>
                  </a:moveTo>
                  <a:lnTo>
                    <a:pt x="3045269" y="268401"/>
                  </a:lnTo>
                  <a:lnTo>
                    <a:pt x="3040875" y="269252"/>
                  </a:lnTo>
                  <a:lnTo>
                    <a:pt x="3035706" y="270510"/>
                  </a:lnTo>
                  <a:lnTo>
                    <a:pt x="3032010" y="271780"/>
                  </a:lnTo>
                  <a:lnTo>
                    <a:pt x="3037916" y="270510"/>
                  </a:lnTo>
                  <a:lnTo>
                    <a:pt x="3040596" y="269748"/>
                  </a:lnTo>
                  <a:lnTo>
                    <a:pt x="3040164" y="270510"/>
                  </a:lnTo>
                  <a:lnTo>
                    <a:pt x="3045650" y="268338"/>
                  </a:lnTo>
                  <a:close/>
                </a:path>
                <a:path w="3588384" h="4260850">
                  <a:moveTo>
                    <a:pt x="3047542" y="267970"/>
                  </a:moveTo>
                  <a:lnTo>
                    <a:pt x="3046780" y="267970"/>
                  </a:lnTo>
                  <a:lnTo>
                    <a:pt x="3045968" y="268198"/>
                  </a:lnTo>
                  <a:lnTo>
                    <a:pt x="3045650" y="268338"/>
                  </a:lnTo>
                  <a:lnTo>
                    <a:pt x="3047542" y="267970"/>
                  </a:lnTo>
                  <a:close/>
                </a:path>
                <a:path w="3588384" h="4260850">
                  <a:moveTo>
                    <a:pt x="3050463" y="245579"/>
                  </a:moveTo>
                  <a:lnTo>
                    <a:pt x="3050324" y="245491"/>
                  </a:lnTo>
                  <a:lnTo>
                    <a:pt x="3048800" y="246126"/>
                  </a:lnTo>
                  <a:lnTo>
                    <a:pt x="3050349" y="245783"/>
                  </a:lnTo>
                  <a:lnTo>
                    <a:pt x="3050463" y="245579"/>
                  </a:lnTo>
                  <a:close/>
                </a:path>
                <a:path w="3588384" h="4260850">
                  <a:moveTo>
                    <a:pt x="3080943" y="254000"/>
                  </a:moveTo>
                  <a:lnTo>
                    <a:pt x="3029737" y="254000"/>
                  </a:lnTo>
                  <a:lnTo>
                    <a:pt x="3025343" y="254000"/>
                  </a:lnTo>
                  <a:lnTo>
                    <a:pt x="3022409" y="254000"/>
                  </a:lnTo>
                  <a:lnTo>
                    <a:pt x="3012884" y="257810"/>
                  </a:lnTo>
                  <a:lnTo>
                    <a:pt x="3012160" y="257810"/>
                  </a:lnTo>
                  <a:lnTo>
                    <a:pt x="3012148" y="259080"/>
                  </a:lnTo>
                  <a:lnTo>
                    <a:pt x="3007741" y="260350"/>
                  </a:lnTo>
                  <a:lnTo>
                    <a:pt x="3004845" y="259080"/>
                  </a:lnTo>
                  <a:lnTo>
                    <a:pt x="2995955" y="264160"/>
                  </a:lnTo>
                  <a:lnTo>
                    <a:pt x="2989694" y="265239"/>
                  </a:lnTo>
                  <a:lnTo>
                    <a:pt x="2991891" y="264160"/>
                  </a:lnTo>
                  <a:lnTo>
                    <a:pt x="2989326" y="264160"/>
                  </a:lnTo>
                  <a:lnTo>
                    <a:pt x="2986354" y="265430"/>
                  </a:lnTo>
                  <a:lnTo>
                    <a:pt x="2983369" y="267970"/>
                  </a:lnTo>
                  <a:lnTo>
                    <a:pt x="2983369" y="287185"/>
                  </a:lnTo>
                  <a:lnTo>
                    <a:pt x="2980893" y="288086"/>
                  </a:lnTo>
                  <a:lnTo>
                    <a:pt x="2983090" y="287020"/>
                  </a:lnTo>
                  <a:lnTo>
                    <a:pt x="2983369" y="287185"/>
                  </a:lnTo>
                  <a:lnTo>
                    <a:pt x="2983369" y="267970"/>
                  </a:lnTo>
                  <a:lnTo>
                    <a:pt x="2984131" y="266700"/>
                  </a:lnTo>
                  <a:lnTo>
                    <a:pt x="2967825" y="271780"/>
                  </a:lnTo>
                  <a:lnTo>
                    <a:pt x="2964891" y="271780"/>
                  </a:lnTo>
                  <a:lnTo>
                    <a:pt x="2952254" y="276860"/>
                  </a:lnTo>
                  <a:lnTo>
                    <a:pt x="2952648" y="276225"/>
                  </a:lnTo>
                  <a:lnTo>
                    <a:pt x="2950781" y="276860"/>
                  </a:lnTo>
                  <a:lnTo>
                    <a:pt x="2948597" y="276860"/>
                  </a:lnTo>
                  <a:lnTo>
                    <a:pt x="2944114" y="279400"/>
                  </a:lnTo>
                  <a:lnTo>
                    <a:pt x="2944126" y="278320"/>
                  </a:lnTo>
                  <a:lnTo>
                    <a:pt x="2939681" y="279400"/>
                  </a:lnTo>
                  <a:lnTo>
                    <a:pt x="2942679" y="278130"/>
                  </a:lnTo>
                  <a:lnTo>
                    <a:pt x="2938246" y="279400"/>
                  </a:lnTo>
                  <a:lnTo>
                    <a:pt x="2935236" y="280670"/>
                  </a:lnTo>
                  <a:lnTo>
                    <a:pt x="2935236" y="281940"/>
                  </a:lnTo>
                  <a:lnTo>
                    <a:pt x="2930804" y="283210"/>
                  </a:lnTo>
                  <a:lnTo>
                    <a:pt x="2924873" y="284480"/>
                  </a:lnTo>
                  <a:lnTo>
                    <a:pt x="2922663" y="284480"/>
                  </a:lnTo>
                  <a:lnTo>
                    <a:pt x="2924187" y="283210"/>
                  </a:lnTo>
                  <a:lnTo>
                    <a:pt x="2915805" y="285750"/>
                  </a:lnTo>
                  <a:lnTo>
                    <a:pt x="2908274" y="287020"/>
                  </a:lnTo>
                  <a:lnTo>
                    <a:pt x="2901251" y="288290"/>
                  </a:lnTo>
                  <a:lnTo>
                    <a:pt x="2894482" y="290830"/>
                  </a:lnTo>
                  <a:lnTo>
                    <a:pt x="2893733" y="290830"/>
                  </a:lnTo>
                  <a:lnTo>
                    <a:pt x="2895231" y="289560"/>
                  </a:lnTo>
                  <a:lnTo>
                    <a:pt x="2887751" y="292100"/>
                  </a:lnTo>
                  <a:lnTo>
                    <a:pt x="2889313" y="290830"/>
                  </a:lnTo>
                  <a:lnTo>
                    <a:pt x="2877312" y="294640"/>
                  </a:lnTo>
                  <a:lnTo>
                    <a:pt x="2870416" y="295910"/>
                  </a:lnTo>
                  <a:lnTo>
                    <a:pt x="2862478" y="298450"/>
                  </a:lnTo>
                  <a:lnTo>
                    <a:pt x="2845968" y="302260"/>
                  </a:lnTo>
                  <a:lnTo>
                    <a:pt x="2847467" y="302260"/>
                  </a:lnTo>
                  <a:lnTo>
                    <a:pt x="2836227" y="306070"/>
                  </a:lnTo>
                  <a:lnTo>
                    <a:pt x="2836291" y="304800"/>
                  </a:lnTo>
                  <a:lnTo>
                    <a:pt x="2828061" y="307340"/>
                  </a:lnTo>
                  <a:lnTo>
                    <a:pt x="2828887" y="307340"/>
                  </a:lnTo>
                  <a:lnTo>
                    <a:pt x="2821355" y="308610"/>
                  </a:lnTo>
                  <a:lnTo>
                    <a:pt x="2822879" y="307340"/>
                  </a:lnTo>
                  <a:lnTo>
                    <a:pt x="2818904" y="310210"/>
                  </a:lnTo>
                  <a:lnTo>
                    <a:pt x="2903626" y="310210"/>
                  </a:lnTo>
                  <a:lnTo>
                    <a:pt x="2904718" y="309880"/>
                  </a:lnTo>
                  <a:lnTo>
                    <a:pt x="2903194" y="311150"/>
                  </a:lnTo>
                  <a:lnTo>
                    <a:pt x="2906471" y="309880"/>
                  </a:lnTo>
                  <a:lnTo>
                    <a:pt x="2908096" y="308610"/>
                  </a:lnTo>
                  <a:lnTo>
                    <a:pt x="2906255" y="308610"/>
                  </a:lnTo>
                  <a:lnTo>
                    <a:pt x="2905582" y="307340"/>
                  </a:lnTo>
                  <a:lnTo>
                    <a:pt x="2912275" y="307340"/>
                  </a:lnTo>
                  <a:lnTo>
                    <a:pt x="2913075" y="306070"/>
                  </a:lnTo>
                  <a:lnTo>
                    <a:pt x="2914700" y="303530"/>
                  </a:lnTo>
                  <a:lnTo>
                    <a:pt x="2925076" y="300990"/>
                  </a:lnTo>
                  <a:lnTo>
                    <a:pt x="2923616" y="302615"/>
                  </a:lnTo>
                  <a:lnTo>
                    <a:pt x="2925051" y="302260"/>
                  </a:lnTo>
                  <a:lnTo>
                    <a:pt x="2928023" y="300990"/>
                  </a:lnTo>
                  <a:lnTo>
                    <a:pt x="2931007" y="299720"/>
                  </a:lnTo>
                  <a:lnTo>
                    <a:pt x="2930004" y="300824"/>
                  </a:lnTo>
                  <a:lnTo>
                    <a:pt x="2933573" y="299720"/>
                  </a:lnTo>
                  <a:lnTo>
                    <a:pt x="2937687" y="298450"/>
                  </a:lnTo>
                  <a:lnTo>
                    <a:pt x="2932506" y="298450"/>
                  </a:lnTo>
                  <a:lnTo>
                    <a:pt x="2940697" y="297180"/>
                  </a:lnTo>
                  <a:lnTo>
                    <a:pt x="2938881" y="298196"/>
                  </a:lnTo>
                  <a:lnTo>
                    <a:pt x="2943644" y="297180"/>
                  </a:lnTo>
                  <a:lnTo>
                    <a:pt x="2951823" y="293370"/>
                  </a:lnTo>
                  <a:lnTo>
                    <a:pt x="2954032" y="294640"/>
                  </a:lnTo>
                  <a:lnTo>
                    <a:pt x="2953283" y="295910"/>
                  </a:lnTo>
                  <a:lnTo>
                    <a:pt x="2952546" y="296329"/>
                  </a:lnTo>
                  <a:lnTo>
                    <a:pt x="2956268" y="294640"/>
                  </a:lnTo>
                  <a:lnTo>
                    <a:pt x="2955836" y="295351"/>
                  </a:lnTo>
                  <a:lnTo>
                    <a:pt x="2958109" y="294640"/>
                  </a:lnTo>
                  <a:lnTo>
                    <a:pt x="2962211" y="293370"/>
                  </a:lnTo>
                  <a:lnTo>
                    <a:pt x="2965920" y="293370"/>
                  </a:lnTo>
                  <a:lnTo>
                    <a:pt x="2964446" y="292100"/>
                  </a:lnTo>
                  <a:lnTo>
                    <a:pt x="2966910" y="290830"/>
                  </a:lnTo>
                  <a:lnTo>
                    <a:pt x="2969374" y="289560"/>
                  </a:lnTo>
                  <a:lnTo>
                    <a:pt x="2970136" y="290830"/>
                  </a:lnTo>
                  <a:lnTo>
                    <a:pt x="2971038" y="292100"/>
                  </a:lnTo>
                  <a:lnTo>
                    <a:pt x="2976359" y="290830"/>
                  </a:lnTo>
                  <a:lnTo>
                    <a:pt x="2983433" y="287223"/>
                  </a:lnTo>
                  <a:lnTo>
                    <a:pt x="2985300" y="288290"/>
                  </a:lnTo>
                  <a:lnTo>
                    <a:pt x="2989021" y="287020"/>
                  </a:lnTo>
                  <a:lnTo>
                    <a:pt x="2992742" y="285750"/>
                  </a:lnTo>
                  <a:lnTo>
                    <a:pt x="2994977" y="285750"/>
                  </a:lnTo>
                  <a:lnTo>
                    <a:pt x="2999460" y="284480"/>
                  </a:lnTo>
                  <a:lnTo>
                    <a:pt x="3001683" y="283210"/>
                  </a:lnTo>
                  <a:lnTo>
                    <a:pt x="3008096" y="280670"/>
                  </a:lnTo>
                  <a:lnTo>
                    <a:pt x="3012021" y="279400"/>
                  </a:lnTo>
                  <a:lnTo>
                    <a:pt x="3015945" y="278130"/>
                  </a:lnTo>
                  <a:lnTo>
                    <a:pt x="3020441" y="276860"/>
                  </a:lnTo>
                  <a:lnTo>
                    <a:pt x="3019475" y="276860"/>
                  </a:lnTo>
                  <a:lnTo>
                    <a:pt x="3021203" y="276123"/>
                  </a:lnTo>
                  <a:lnTo>
                    <a:pt x="3021609" y="276059"/>
                  </a:lnTo>
                  <a:lnTo>
                    <a:pt x="3022422" y="275856"/>
                  </a:lnTo>
                  <a:lnTo>
                    <a:pt x="3021888" y="275882"/>
                  </a:lnTo>
                  <a:lnTo>
                    <a:pt x="3021660" y="275920"/>
                  </a:lnTo>
                  <a:lnTo>
                    <a:pt x="3028327" y="273050"/>
                  </a:lnTo>
                  <a:lnTo>
                    <a:pt x="3030550" y="270510"/>
                  </a:lnTo>
                  <a:lnTo>
                    <a:pt x="3039389" y="267970"/>
                  </a:lnTo>
                  <a:lnTo>
                    <a:pt x="3040888" y="269240"/>
                  </a:lnTo>
                  <a:lnTo>
                    <a:pt x="3045269" y="268401"/>
                  </a:lnTo>
                  <a:lnTo>
                    <a:pt x="3045968" y="268198"/>
                  </a:lnTo>
                  <a:lnTo>
                    <a:pt x="3049752" y="266700"/>
                  </a:lnTo>
                  <a:lnTo>
                    <a:pt x="3049790" y="267385"/>
                  </a:lnTo>
                  <a:lnTo>
                    <a:pt x="3048279" y="268160"/>
                  </a:lnTo>
                  <a:lnTo>
                    <a:pt x="3049803" y="267474"/>
                  </a:lnTo>
                  <a:lnTo>
                    <a:pt x="3049816" y="267970"/>
                  </a:lnTo>
                  <a:lnTo>
                    <a:pt x="3050019" y="267373"/>
                  </a:lnTo>
                  <a:lnTo>
                    <a:pt x="3053448" y="265811"/>
                  </a:lnTo>
                  <a:lnTo>
                    <a:pt x="3050260" y="266687"/>
                  </a:lnTo>
                  <a:lnTo>
                    <a:pt x="3050717" y="265430"/>
                  </a:lnTo>
                  <a:lnTo>
                    <a:pt x="3057245" y="265430"/>
                  </a:lnTo>
                  <a:lnTo>
                    <a:pt x="3063024" y="262890"/>
                  </a:lnTo>
                  <a:lnTo>
                    <a:pt x="3070034" y="260350"/>
                  </a:lnTo>
                  <a:lnTo>
                    <a:pt x="3077057" y="257810"/>
                  </a:lnTo>
                  <a:lnTo>
                    <a:pt x="3078505" y="255270"/>
                  </a:lnTo>
                  <a:lnTo>
                    <a:pt x="3080943" y="254000"/>
                  </a:lnTo>
                  <a:close/>
                </a:path>
                <a:path w="3588384" h="4260850">
                  <a:moveTo>
                    <a:pt x="3089084" y="232410"/>
                  </a:moveTo>
                  <a:lnTo>
                    <a:pt x="3087624" y="232410"/>
                  </a:lnTo>
                  <a:lnTo>
                    <a:pt x="3079623" y="236220"/>
                  </a:lnTo>
                  <a:lnTo>
                    <a:pt x="3084728" y="234950"/>
                  </a:lnTo>
                  <a:lnTo>
                    <a:pt x="3082544" y="234950"/>
                  </a:lnTo>
                  <a:lnTo>
                    <a:pt x="3089084" y="232410"/>
                  </a:lnTo>
                  <a:close/>
                </a:path>
                <a:path w="3588384" h="4260850">
                  <a:moveTo>
                    <a:pt x="3099854" y="250190"/>
                  </a:moveTo>
                  <a:lnTo>
                    <a:pt x="3092551" y="252730"/>
                  </a:lnTo>
                  <a:lnTo>
                    <a:pt x="3094964" y="251460"/>
                  </a:lnTo>
                  <a:lnTo>
                    <a:pt x="3093440" y="251777"/>
                  </a:lnTo>
                  <a:lnTo>
                    <a:pt x="3089592" y="254000"/>
                  </a:lnTo>
                  <a:lnTo>
                    <a:pt x="3093008" y="252730"/>
                  </a:lnTo>
                  <a:lnTo>
                    <a:pt x="3099854" y="250190"/>
                  </a:lnTo>
                  <a:close/>
                </a:path>
                <a:path w="3588384" h="4260850">
                  <a:moveTo>
                    <a:pt x="3118815" y="242570"/>
                  </a:moveTo>
                  <a:lnTo>
                    <a:pt x="3117342" y="242570"/>
                  </a:lnTo>
                  <a:lnTo>
                    <a:pt x="3114433" y="243840"/>
                  </a:lnTo>
                  <a:lnTo>
                    <a:pt x="3118815" y="242570"/>
                  </a:lnTo>
                  <a:close/>
                </a:path>
                <a:path w="3588384" h="4260850">
                  <a:moveTo>
                    <a:pt x="3176701" y="201282"/>
                  </a:moveTo>
                  <a:lnTo>
                    <a:pt x="3175508" y="201790"/>
                  </a:lnTo>
                  <a:lnTo>
                    <a:pt x="3175076" y="202057"/>
                  </a:lnTo>
                  <a:lnTo>
                    <a:pt x="3174949" y="202234"/>
                  </a:lnTo>
                  <a:lnTo>
                    <a:pt x="3176701" y="201282"/>
                  </a:lnTo>
                  <a:close/>
                </a:path>
                <a:path w="3588384" h="4260850">
                  <a:moveTo>
                    <a:pt x="3264560" y="167640"/>
                  </a:moveTo>
                  <a:lnTo>
                    <a:pt x="3259023" y="171450"/>
                  </a:lnTo>
                  <a:lnTo>
                    <a:pt x="3263277" y="168910"/>
                  </a:lnTo>
                  <a:lnTo>
                    <a:pt x="3263976" y="168910"/>
                  </a:lnTo>
                  <a:lnTo>
                    <a:pt x="3264560" y="167640"/>
                  </a:lnTo>
                  <a:close/>
                </a:path>
                <a:path w="3588384" h="4260850">
                  <a:moveTo>
                    <a:pt x="3264751" y="168910"/>
                  </a:moveTo>
                  <a:lnTo>
                    <a:pt x="3263976" y="168910"/>
                  </a:lnTo>
                  <a:lnTo>
                    <a:pt x="3263392" y="170167"/>
                  </a:lnTo>
                  <a:lnTo>
                    <a:pt x="3264751" y="168910"/>
                  </a:lnTo>
                  <a:close/>
                </a:path>
                <a:path w="3588384" h="4260850">
                  <a:moveTo>
                    <a:pt x="3283775" y="160020"/>
                  </a:moveTo>
                  <a:lnTo>
                    <a:pt x="3276650" y="163830"/>
                  </a:lnTo>
                  <a:lnTo>
                    <a:pt x="3277565" y="163830"/>
                  </a:lnTo>
                  <a:lnTo>
                    <a:pt x="3283775" y="160020"/>
                  </a:lnTo>
                  <a:close/>
                </a:path>
                <a:path w="3588384" h="4260850">
                  <a:moveTo>
                    <a:pt x="3303219" y="167640"/>
                  </a:moveTo>
                  <a:lnTo>
                    <a:pt x="3303168" y="167005"/>
                  </a:lnTo>
                  <a:lnTo>
                    <a:pt x="3303041" y="166370"/>
                  </a:lnTo>
                  <a:lnTo>
                    <a:pt x="3271913" y="166370"/>
                  </a:lnTo>
                  <a:lnTo>
                    <a:pt x="3270364" y="166370"/>
                  </a:lnTo>
                  <a:lnTo>
                    <a:pt x="3268916" y="166370"/>
                  </a:lnTo>
                  <a:lnTo>
                    <a:pt x="3269716" y="167640"/>
                  </a:lnTo>
                  <a:lnTo>
                    <a:pt x="3263392" y="170180"/>
                  </a:lnTo>
                  <a:lnTo>
                    <a:pt x="3262020" y="171450"/>
                  </a:lnTo>
                  <a:lnTo>
                    <a:pt x="3259175" y="172720"/>
                  </a:lnTo>
                  <a:lnTo>
                    <a:pt x="3256267" y="172720"/>
                  </a:lnTo>
                  <a:lnTo>
                    <a:pt x="3258375" y="171450"/>
                  </a:lnTo>
                  <a:lnTo>
                    <a:pt x="3253448" y="173990"/>
                  </a:lnTo>
                  <a:lnTo>
                    <a:pt x="3245624" y="177800"/>
                  </a:lnTo>
                  <a:lnTo>
                    <a:pt x="3243529" y="179070"/>
                  </a:lnTo>
                  <a:lnTo>
                    <a:pt x="3241306" y="179070"/>
                  </a:lnTo>
                  <a:lnTo>
                    <a:pt x="3242691" y="177800"/>
                  </a:lnTo>
                  <a:lnTo>
                    <a:pt x="3237306" y="180340"/>
                  </a:lnTo>
                  <a:lnTo>
                    <a:pt x="3232556" y="182880"/>
                  </a:lnTo>
                  <a:lnTo>
                    <a:pt x="3227095" y="185420"/>
                  </a:lnTo>
                  <a:lnTo>
                    <a:pt x="3227070" y="184150"/>
                  </a:lnTo>
                  <a:lnTo>
                    <a:pt x="3223539" y="186690"/>
                  </a:lnTo>
                  <a:lnTo>
                    <a:pt x="3217697" y="187960"/>
                  </a:lnTo>
                  <a:lnTo>
                    <a:pt x="3219894" y="187960"/>
                  </a:lnTo>
                  <a:lnTo>
                    <a:pt x="3216325" y="189230"/>
                  </a:lnTo>
                  <a:lnTo>
                    <a:pt x="3214205" y="190500"/>
                  </a:lnTo>
                  <a:lnTo>
                    <a:pt x="3209874" y="191770"/>
                  </a:lnTo>
                  <a:lnTo>
                    <a:pt x="3211271" y="190500"/>
                  </a:lnTo>
                  <a:lnTo>
                    <a:pt x="3201238" y="194310"/>
                  </a:lnTo>
                  <a:lnTo>
                    <a:pt x="3198965" y="193040"/>
                  </a:lnTo>
                  <a:lnTo>
                    <a:pt x="3189694" y="198120"/>
                  </a:lnTo>
                  <a:lnTo>
                    <a:pt x="3188982" y="198120"/>
                  </a:lnTo>
                  <a:lnTo>
                    <a:pt x="3182594" y="201930"/>
                  </a:lnTo>
                  <a:lnTo>
                    <a:pt x="3183813" y="198120"/>
                  </a:lnTo>
                  <a:lnTo>
                    <a:pt x="3175330" y="203200"/>
                  </a:lnTo>
                  <a:lnTo>
                    <a:pt x="3174949" y="203200"/>
                  </a:lnTo>
                  <a:lnTo>
                    <a:pt x="3171025" y="204470"/>
                  </a:lnTo>
                  <a:lnTo>
                    <a:pt x="3170948" y="203200"/>
                  </a:lnTo>
                  <a:lnTo>
                    <a:pt x="3168180" y="207010"/>
                  </a:lnTo>
                  <a:lnTo>
                    <a:pt x="3165246" y="207010"/>
                  </a:lnTo>
                  <a:lnTo>
                    <a:pt x="3163836" y="208280"/>
                  </a:lnTo>
                  <a:lnTo>
                    <a:pt x="3158718" y="207010"/>
                  </a:lnTo>
                  <a:lnTo>
                    <a:pt x="3152940" y="210820"/>
                  </a:lnTo>
                  <a:lnTo>
                    <a:pt x="3146336" y="212090"/>
                  </a:lnTo>
                  <a:lnTo>
                    <a:pt x="3147860" y="213360"/>
                  </a:lnTo>
                  <a:lnTo>
                    <a:pt x="3135947" y="218440"/>
                  </a:lnTo>
                  <a:lnTo>
                    <a:pt x="3122396" y="222250"/>
                  </a:lnTo>
                  <a:lnTo>
                    <a:pt x="3094177" y="232410"/>
                  </a:lnTo>
                  <a:lnTo>
                    <a:pt x="3094151" y="231140"/>
                  </a:lnTo>
                  <a:lnTo>
                    <a:pt x="3086925" y="234950"/>
                  </a:lnTo>
                  <a:lnTo>
                    <a:pt x="3084728" y="234950"/>
                  </a:lnTo>
                  <a:lnTo>
                    <a:pt x="3075228" y="238760"/>
                  </a:lnTo>
                  <a:lnTo>
                    <a:pt x="3070072" y="240030"/>
                  </a:lnTo>
                  <a:lnTo>
                    <a:pt x="3076689" y="237490"/>
                  </a:lnTo>
                  <a:lnTo>
                    <a:pt x="3078873" y="236220"/>
                  </a:lnTo>
                  <a:lnTo>
                    <a:pt x="3071609" y="238760"/>
                  </a:lnTo>
                  <a:lnTo>
                    <a:pt x="3063760" y="242570"/>
                  </a:lnTo>
                  <a:lnTo>
                    <a:pt x="3056344" y="245110"/>
                  </a:lnTo>
                  <a:lnTo>
                    <a:pt x="3050362" y="246380"/>
                  </a:lnTo>
                  <a:lnTo>
                    <a:pt x="3044418" y="248920"/>
                  </a:lnTo>
                  <a:lnTo>
                    <a:pt x="3036341" y="251460"/>
                  </a:lnTo>
                  <a:lnTo>
                    <a:pt x="3032709" y="252857"/>
                  </a:lnTo>
                  <a:lnTo>
                    <a:pt x="3083153" y="252857"/>
                  </a:lnTo>
                  <a:lnTo>
                    <a:pt x="3085846" y="251460"/>
                  </a:lnTo>
                  <a:lnTo>
                    <a:pt x="3088817" y="251460"/>
                  </a:lnTo>
                  <a:lnTo>
                    <a:pt x="3088068" y="252730"/>
                  </a:lnTo>
                  <a:lnTo>
                    <a:pt x="3085185" y="252730"/>
                  </a:lnTo>
                  <a:lnTo>
                    <a:pt x="3084131" y="254000"/>
                  </a:lnTo>
                  <a:lnTo>
                    <a:pt x="3088817" y="252730"/>
                  </a:lnTo>
                  <a:lnTo>
                    <a:pt x="3093440" y="251777"/>
                  </a:lnTo>
                  <a:lnTo>
                    <a:pt x="3093986" y="251460"/>
                  </a:lnTo>
                  <a:lnTo>
                    <a:pt x="3100794" y="248920"/>
                  </a:lnTo>
                  <a:lnTo>
                    <a:pt x="3104210" y="247650"/>
                  </a:lnTo>
                  <a:lnTo>
                    <a:pt x="3102737" y="247650"/>
                  </a:lnTo>
                  <a:lnTo>
                    <a:pt x="3099092" y="248920"/>
                  </a:lnTo>
                  <a:lnTo>
                    <a:pt x="3104159" y="246380"/>
                  </a:lnTo>
                  <a:lnTo>
                    <a:pt x="3108528" y="243840"/>
                  </a:lnTo>
                  <a:lnTo>
                    <a:pt x="3110725" y="243840"/>
                  </a:lnTo>
                  <a:lnTo>
                    <a:pt x="3116554" y="241300"/>
                  </a:lnTo>
                  <a:lnTo>
                    <a:pt x="3115856" y="242570"/>
                  </a:lnTo>
                  <a:lnTo>
                    <a:pt x="3117342" y="242570"/>
                  </a:lnTo>
                  <a:lnTo>
                    <a:pt x="3121749" y="241300"/>
                  </a:lnTo>
                  <a:lnTo>
                    <a:pt x="3123171" y="240030"/>
                  </a:lnTo>
                  <a:lnTo>
                    <a:pt x="3121888" y="240030"/>
                  </a:lnTo>
                  <a:lnTo>
                    <a:pt x="3125139" y="238760"/>
                  </a:lnTo>
                  <a:lnTo>
                    <a:pt x="3128657" y="236220"/>
                  </a:lnTo>
                  <a:lnTo>
                    <a:pt x="3128187" y="236220"/>
                  </a:lnTo>
                  <a:lnTo>
                    <a:pt x="3133344" y="235229"/>
                  </a:lnTo>
                  <a:lnTo>
                    <a:pt x="3133369" y="236220"/>
                  </a:lnTo>
                  <a:lnTo>
                    <a:pt x="3136252" y="233680"/>
                  </a:lnTo>
                  <a:lnTo>
                    <a:pt x="3138436" y="233680"/>
                  </a:lnTo>
                  <a:lnTo>
                    <a:pt x="3140760" y="232410"/>
                  </a:lnTo>
                  <a:lnTo>
                    <a:pt x="3146615" y="231140"/>
                  </a:lnTo>
                  <a:lnTo>
                    <a:pt x="3147263" y="231140"/>
                  </a:lnTo>
                  <a:lnTo>
                    <a:pt x="3149155" y="229870"/>
                  </a:lnTo>
                  <a:lnTo>
                    <a:pt x="3154159" y="228600"/>
                  </a:lnTo>
                  <a:lnTo>
                    <a:pt x="3155315" y="228600"/>
                  </a:lnTo>
                  <a:lnTo>
                    <a:pt x="3158210" y="227330"/>
                  </a:lnTo>
                  <a:lnTo>
                    <a:pt x="3155988" y="227330"/>
                  </a:lnTo>
                  <a:lnTo>
                    <a:pt x="3166199" y="223520"/>
                  </a:lnTo>
                  <a:lnTo>
                    <a:pt x="3166986" y="223520"/>
                  </a:lnTo>
                  <a:lnTo>
                    <a:pt x="3168510" y="224790"/>
                  </a:lnTo>
                  <a:lnTo>
                    <a:pt x="3167075" y="226060"/>
                  </a:lnTo>
                  <a:lnTo>
                    <a:pt x="3170682" y="223520"/>
                  </a:lnTo>
                  <a:lnTo>
                    <a:pt x="3167710" y="223520"/>
                  </a:lnTo>
                  <a:lnTo>
                    <a:pt x="3173488" y="220980"/>
                  </a:lnTo>
                  <a:lnTo>
                    <a:pt x="3170682" y="223520"/>
                  </a:lnTo>
                  <a:lnTo>
                    <a:pt x="3177857" y="220980"/>
                  </a:lnTo>
                  <a:lnTo>
                    <a:pt x="3181464" y="219710"/>
                  </a:lnTo>
                  <a:lnTo>
                    <a:pt x="3177260" y="222250"/>
                  </a:lnTo>
                  <a:lnTo>
                    <a:pt x="3180905" y="222250"/>
                  </a:lnTo>
                  <a:lnTo>
                    <a:pt x="3187179" y="219710"/>
                  </a:lnTo>
                  <a:lnTo>
                    <a:pt x="3190316" y="218440"/>
                  </a:lnTo>
                  <a:lnTo>
                    <a:pt x="3195358" y="215900"/>
                  </a:lnTo>
                  <a:lnTo>
                    <a:pt x="3198177" y="214630"/>
                  </a:lnTo>
                  <a:lnTo>
                    <a:pt x="3189528" y="218440"/>
                  </a:lnTo>
                  <a:lnTo>
                    <a:pt x="3189465" y="217170"/>
                  </a:lnTo>
                  <a:lnTo>
                    <a:pt x="3197923" y="213360"/>
                  </a:lnTo>
                  <a:lnTo>
                    <a:pt x="3203321" y="209550"/>
                  </a:lnTo>
                  <a:lnTo>
                    <a:pt x="3205670" y="208280"/>
                  </a:lnTo>
                  <a:lnTo>
                    <a:pt x="3208032" y="207010"/>
                  </a:lnTo>
                  <a:lnTo>
                    <a:pt x="3212338" y="204470"/>
                  </a:lnTo>
                  <a:lnTo>
                    <a:pt x="3213824" y="203593"/>
                  </a:lnTo>
                  <a:lnTo>
                    <a:pt x="3218040" y="201930"/>
                  </a:lnTo>
                  <a:lnTo>
                    <a:pt x="3217341" y="201930"/>
                  </a:lnTo>
                  <a:lnTo>
                    <a:pt x="3220872" y="199390"/>
                  </a:lnTo>
                  <a:lnTo>
                    <a:pt x="3219513" y="201930"/>
                  </a:lnTo>
                  <a:lnTo>
                    <a:pt x="3229864" y="199390"/>
                  </a:lnTo>
                  <a:lnTo>
                    <a:pt x="3237014" y="196850"/>
                  </a:lnTo>
                  <a:lnTo>
                    <a:pt x="3240595" y="195580"/>
                  </a:lnTo>
                  <a:lnTo>
                    <a:pt x="3241256" y="194310"/>
                  </a:lnTo>
                  <a:lnTo>
                    <a:pt x="3234042" y="196850"/>
                  </a:lnTo>
                  <a:lnTo>
                    <a:pt x="3235388" y="194310"/>
                  </a:lnTo>
                  <a:lnTo>
                    <a:pt x="3242297" y="191833"/>
                  </a:lnTo>
                  <a:lnTo>
                    <a:pt x="3241497" y="193040"/>
                  </a:lnTo>
                  <a:lnTo>
                    <a:pt x="3247733" y="189230"/>
                  </a:lnTo>
                  <a:lnTo>
                    <a:pt x="3254146" y="189230"/>
                  </a:lnTo>
                  <a:lnTo>
                    <a:pt x="3255378" y="186690"/>
                  </a:lnTo>
                  <a:lnTo>
                    <a:pt x="3262693" y="185420"/>
                  </a:lnTo>
                  <a:lnTo>
                    <a:pt x="3260394" y="185420"/>
                  </a:lnTo>
                  <a:lnTo>
                    <a:pt x="3267532" y="181610"/>
                  </a:lnTo>
                  <a:lnTo>
                    <a:pt x="3268916" y="180340"/>
                  </a:lnTo>
                  <a:lnTo>
                    <a:pt x="3271266" y="179070"/>
                  </a:lnTo>
                  <a:lnTo>
                    <a:pt x="3275977" y="176530"/>
                  </a:lnTo>
                  <a:lnTo>
                    <a:pt x="3283254" y="175260"/>
                  </a:lnTo>
                  <a:lnTo>
                    <a:pt x="3278047" y="175260"/>
                  </a:lnTo>
                  <a:lnTo>
                    <a:pt x="3283737" y="172720"/>
                  </a:lnTo>
                  <a:lnTo>
                    <a:pt x="3284575" y="175260"/>
                  </a:lnTo>
                  <a:lnTo>
                    <a:pt x="3296208" y="168910"/>
                  </a:lnTo>
                  <a:lnTo>
                    <a:pt x="3296501" y="170180"/>
                  </a:lnTo>
                  <a:lnTo>
                    <a:pt x="3298850" y="168910"/>
                  </a:lnTo>
                  <a:lnTo>
                    <a:pt x="3303219" y="167640"/>
                  </a:lnTo>
                  <a:close/>
                </a:path>
                <a:path w="3588384" h="4260850">
                  <a:moveTo>
                    <a:pt x="3303295" y="167640"/>
                  </a:moveTo>
                  <a:lnTo>
                    <a:pt x="3303117" y="166370"/>
                  </a:lnTo>
                  <a:lnTo>
                    <a:pt x="3303168" y="167005"/>
                  </a:lnTo>
                  <a:lnTo>
                    <a:pt x="3303295" y="167640"/>
                  </a:lnTo>
                  <a:close/>
                </a:path>
                <a:path w="3588384" h="4260850">
                  <a:moveTo>
                    <a:pt x="3332251" y="138125"/>
                  </a:moveTo>
                  <a:lnTo>
                    <a:pt x="3332213" y="137896"/>
                  </a:lnTo>
                  <a:lnTo>
                    <a:pt x="3331984" y="138226"/>
                  </a:lnTo>
                  <a:lnTo>
                    <a:pt x="3331972" y="138417"/>
                  </a:lnTo>
                  <a:lnTo>
                    <a:pt x="3332188" y="138328"/>
                  </a:lnTo>
                  <a:lnTo>
                    <a:pt x="3332251" y="138125"/>
                  </a:lnTo>
                  <a:close/>
                </a:path>
                <a:path w="3588384" h="4260850">
                  <a:moveTo>
                    <a:pt x="3386988" y="125196"/>
                  </a:moveTo>
                  <a:lnTo>
                    <a:pt x="3386315" y="125526"/>
                  </a:lnTo>
                  <a:lnTo>
                    <a:pt x="3385464" y="126009"/>
                  </a:lnTo>
                  <a:lnTo>
                    <a:pt x="3384270" y="126746"/>
                  </a:lnTo>
                  <a:lnTo>
                    <a:pt x="3385515" y="126187"/>
                  </a:lnTo>
                  <a:lnTo>
                    <a:pt x="3386353" y="125666"/>
                  </a:lnTo>
                  <a:lnTo>
                    <a:pt x="3386988" y="125196"/>
                  </a:lnTo>
                  <a:close/>
                </a:path>
                <a:path w="3588384" h="4260850">
                  <a:moveTo>
                    <a:pt x="3389261" y="125247"/>
                  </a:moveTo>
                  <a:lnTo>
                    <a:pt x="3388588" y="125730"/>
                  </a:lnTo>
                  <a:lnTo>
                    <a:pt x="3388969" y="125730"/>
                  </a:lnTo>
                  <a:lnTo>
                    <a:pt x="3389261" y="125247"/>
                  </a:lnTo>
                  <a:close/>
                </a:path>
                <a:path w="3588384" h="4260850">
                  <a:moveTo>
                    <a:pt x="3401504" y="119799"/>
                  </a:moveTo>
                  <a:lnTo>
                    <a:pt x="3401161" y="119913"/>
                  </a:lnTo>
                  <a:lnTo>
                    <a:pt x="3400882" y="120002"/>
                  </a:lnTo>
                  <a:lnTo>
                    <a:pt x="3400437" y="120154"/>
                  </a:lnTo>
                  <a:lnTo>
                    <a:pt x="3400666" y="120129"/>
                  </a:lnTo>
                  <a:lnTo>
                    <a:pt x="3401034" y="120002"/>
                  </a:lnTo>
                  <a:lnTo>
                    <a:pt x="3401504" y="119799"/>
                  </a:lnTo>
                  <a:close/>
                </a:path>
                <a:path w="3588384" h="4260850">
                  <a:moveTo>
                    <a:pt x="3408222" y="116840"/>
                  </a:moveTo>
                  <a:lnTo>
                    <a:pt x="3407816" y="116840"/>
                  </a:lnTo>
                  <a:lnTo>
                    <a:pt x="3405924" y="118110"/>
                  </a:lnTo>
                  <a:lnTo>
                    <a:pt x="3408222" y="116840"/>
                  </a:lnTo>
                  <a:close/>
                </a:path>
                <a:path w="3588384" h="4260850">
                  <a:moveTo>
                    <a:pt x="3408299" y="116738"/>
                  </a:moveTo>
                  <a:lnTo>
                    <a:pt x="3408108" y="116840"/>
                  </a:lnTo>
                  <a:lnTo>
                    <a:pt x="3408248" y="116801"/>
                  </a:lnTo>
                  <a:close/>
                </a:path>
                <a:path w="3588384" h="4260850">
                  <a:moveTo>
                    <a:pt x="3412985" y="115570"/>
                  </a:moveTo>
                  <a:lnTo>
                    <a:pt x="3408248" y="116801"/>
                  </a:lnTo>
                  <a:lnTo>
                    <a:pt x="3408807" y="116840"/>
                  </a:lnTo>
                  <a:lnTo>
                    <a:pt x="3406216" y="119380"/>
                  </a:lnTo>
                  <a:lnTo>
                    <a:pt x="3412985" y="115570"/>
                  </a:lnTo>
                  <a:close/>
                </a:path>
                <a:path w="3588384" h="4260850">
                  <a:moveTo>
                    <a:pt x="3419246" y="111760"/>
                  </a:moveTo>
                  <a:lnTo>
                    <a:pt x="3418687" y="111760"/>
                  </a:lnTo>
                  <a:lnTo>
                    <a:pt x="3418636" y="112191"/>
                  </a:lnTo>
                  <a:lnTo>
                    <a:pt x="3419246" y="111760"/>
                  </a:lnTo>
                  <a:close/>
                </a:path>
                <a:path w="3588384" h="4260850">
                  <a:moveTo>
                    <a:pt x="3428593" y="105295"/>
                  </a:moveTo>
                  <a:lnTo>
                    <a:pt x="3426295" y="107353"/>
                  </a:lnTo>
                  <a:lnTo>
                    <a:pt x="3420478" y="109550"/>
                  </a:lnTo>
                  <a:lnTo>
                    <a:pt x="3420859" y="110134"/>
                  </a:lnTo>
                  <a:lnTo>
                    <a:pt x="3423589" y="108521"/>
                  </a:lnTo>
                  <a:lnTo>
                    <a:pt x="3427806" y="106832"/>
                  </a:lnTo>
                  <a:lnTo>
                    <a:pt x="3428593" y="105295"/>
                  </a:lnTo>
                  <a:close/>
                </a:path>
                <a:path w="3588384" h="4260850">
                  <a:moveTo>
                    <a:pt x="3429482" y="90576"/>
                  </a:moveTo>
                  <a:lnTo>
                    <a:pt x="3423310" y="93700"/>
                  </a:lnTo>
                  <a:lnTo>
                    <a:pt x="3423221" y="93827"/>
                  </a:lnTo>
                  <a:lnTo>
                    <a:pt x="3429482" y="90576"/>
                  </a:lnTo>
                  <a:close/>
                </a:path>
                <a:path w="3588384" h="4260850">
                  <a:moveTo>
                    <a:pt x="3443948" y="95250"/>
                  </a:moveTo>
                  <a:lnTo>
                    <a:pt x="3442297" y="96151"/>
                  </a:lnTo>
                  <a:lnTo>
                    <a:pt x="3442004" y="97790"/>
                  </a:lnTo>
                  <a:lnTo>
                    <a:pt x="3443948" y="95250"/>
                  </a:lnTo>
                  <a:close/>
                </a:path>
                <a:path w="3588384" h="4260850">
                  <a:moveTo>
                    <a:pt x="3452825" y="91440"/>
                  </a:moveTo>
                  <a:lnTo>
                    <a:pt x="3446691" y="93980"/>
                  </a:lnTo>
                  <a:lnTo>
                    <a:pt x="3452304" y="92710"/>
                  </a:lnTo>
                  <a:lnTo>
                    <a:pt x="3452825" y="91440"/>
                  </a:lnTo>
                  <a:close/>
                </a:path>
                <a:path w="3588384" h="4260850">
                  <a:moveTo>
                    <a:pt x="3457930" y="90170"/>
                  </a:moveTo>
                  <a:lnTo>
                    <a:pt x="3457308" y="90170"/>
                  </a:lnTo>
                  <a:lnTo>
                    <a:pt x="3453955" y="92710"/>
                  </a:lnTo>
                  <a:lnTo>
                    <a:pt x="3457930" y="90170"/>
                  </a:lnTo>
                  <a:close/>
                </a:path>
                <a:path w="3588384" h="4260850">
                  <a:moveTo>
                    <a:pt x="3513340" y="54610"/>
                  </a:moveTo>
                  <a:lnTo>
                    <a:pt x="3506444" y="54610"/>
                  </a:lnTo>
                  <a:lnTo>
                    <a:pt x="3506444" y="57912"/>
                  </a:lnTo>
                  <a:lnTo>
                    <a:pt x="3502126" y="60960"/>
                  </a:lnTo>
                  <a:lnTo>
                    <a:pt x="3505212" y="58420"/>
                  </a:lnTo>
                  <a:lnTo>
                    <a:pt x="3506444" y="57912"/>
                  </a:lnTo>
                  <a:lnTo>
                    <a:pt x="3506444" y="54610"/>
                  </a:lnTo>
                  <a:lnTo>
                    <a:pt x="3498050" y="54610"/>
                  </a:lnTo>
                  <a:lnTo>
                    <a:pt x="3497364" y="54610"/>
                  </a:lnTo>
                  <a:lnTo>
                    <a:pt x="3485604" y="64770"/>
                  </a:lnTo>
                  <a:lnTo>
                    <a:pt x="3486213" y="60960"/>
                  </a:lnTo>
                  <a:lnTo>
                    <a:pt x="3480701" y="64770"/>
                  </a:lnTo>
                  <a:lnTo>
                    <a:pt x="3475875" y="68580"/>
                  </a:lnTo>
                  <a:lnTo>
                    <a:pt x="3470643" y="71120"/>
                  </a:lnTo>
                  <a:lnTo>
                    <a:pt x="3463899" y="76200"/>
                  </a:lnTo>
                  <a:lnTo>
                    <a:pt x="3465652" y="73660"/>
                  </a:lnTo>
                  <a:lnTo>
                    <a:pt x="3462655" y="74930"/>
                  </a:lnTo>
                  <a:lnTo>
                    <a:pt x="3459823" y="76200"/>
                  </a:lnTo>
                  <a:lnTo>
                    <a:pt x="3462058" y="74930"/>
                  </a:lnTo>
                  <a:lnTo>
                    <a:pt x="3456584" y="77470"/>
                  </a:lnTo>
                  <a:lnTo>
                    <a:pt x="3456254" y="78740"/>
                  </a:lnTo>
                  <a:lnTo>
                    <a:pt x="3452291" y="81280"/>
                  </a:lnTo>
                  <a:lnTo>
                    <a:pt x="3448164" y="83820"/>
                  </a:lnTo>
                  <a:lnTo>
                    <a:pt x="3449205" y="81280"/>
                  </a:lnTo>
                  <a:lnTo>
                    <a:pt x="3453079" y="78740"/>
                  </a:lnTo>
                  <a:lnTo>
                    <a:pt x="3448545" y="81280"/>
                  </a:lnTo>
                  <a:lnTo>
                    <a:pt x="3444646" y="83820"/>
                  </a:lnTo>
                  <a:lnTo>
                    <a:pt x="3439744" y="86360"/>
                  </a:lnTo>
                  <a:lnTo>
                    <a:pt x="3443008" y="83820"/>
                  </a:lnTo>
                  <a:lnTo>
                    <a:pt x="3438220" y="86360"/>
                  </a:lnTo>
                  <a:lnTo>
                    <a:pt x="3437788" y="87630"/>
                  </a:lnTo>
                  <a:lnTo>
                    <a:pt x="3434257" y="88900"/>
                  </a:lnTo>
                  <a:lnTo>
                    <a:pt x="3435731" y="88900"/>
                  </a:lnTo>
                  <a:lnTo>
                    <a:pt x="3433076" y="90170"/>
                  </a:lnTo>
                  <a:lnTo>
                    <a:pt x="3429698" y="92710"/>
                  </a:lnTo>
                  <a:lnTo>
                    <a:pt x="3429647" y="91440"/>
                  </a:lnTo>
                  <a:lnTo>
                    <a:pt x="3425609" y="93980"/>
                  </a:lnTo>
                  <a:lnTo>
                    <a:pt x="3429355" y="91440"/>
                  </a:lnTo>
                  <a:lnTo>
                    <a:pt x="3425520" y="93980"/>
                  </a:lnTo>
                  <a:lnTo>
                    <a:pt x="3421697" y="96520"/>
                  </a:lnTo>
                  <a:lnTo>
                    <a:pt x="3423158" y="93980"/>
                  </a:lnTo>
                  <a:lnTo>
                    <a:pt x="3419589" y="96520"/>
                  </a:lnTo>
                  <a:lnTo>
                    <a:pt x="3413226" y="100330"/>
                  </a:lnTo>
                  <a:lnTo>
                    <a:pt x="3414750" y="100330"/>
                  </a:lnTo>
                  <a:lnTo>
                    <a:pt x="3411118" y="102870"/>
                  </a:lnTo>
                  <a:lnTo>
                    <a:pt x="3410420" y="101600"/>
                  </a:lnTo>
                  <a:lnTo>
                    <a:pt x="3409962" y="101600"/>
                  </a:lnTo>
                  <a:lnTo>
                    <a:pt x="3407016" y="102870"/>
                  </a:lnTo>
                  <a:lnTo>
                    <a:pt x="3407892" y="104140"/>
                  </a:lnTo>
                  <a:lnTo>
                    <a:pt x="3400818" y="106680"/>
                  </a:lnTo>
                  <a:lnTo>
                    <a:pt x="3394849" y="110490"/>
                  </a:lnTo>
                  <a:lnTo>
                    <a:pt x="3383851" y="115570"/>
                  </a:lnTo>
                  <a:lnTo>
                    <a:pt x="3387941" y="113030"/>
                  </a:lnTo>
                  <a:lnTo>
                    <a:pt x="3386404" y="113030"/>
                  </a:lnTo>
                  <a:lnTo>
                    <a:pt x="3381133" y="116840"/>
                  </a:lnTo>
                  <a:lnTo>
                    <a:pt x="3375101" y="119380"/>
                  </a:lnTo>
                  <a:lnTo>
                    <a:pt x="3369081" y="123190"/>
                  </a:lnTo>
                  <a:lnTo>
                    <a:pt x="3363899" y="125730"/>
                  </a:lnTo>
                  <a:lnTo>
                    <a:pt x="3360153" y="125730"/>
                  </a:lnTo>
                  <a:lnTo>
                    <a:pt x="3353181" y="128270"/>
                  </a:lnTo>
                  <a:lnTo>
                    <a:pt x="3348355" y="130810"/>
                  </a:lnTo>
                  <a:lnTo>
                    <a:pt x="3347631" y="132080"/>
                  </a:lnTo>
                  <a:lnTo>
                    <a:pt x="3346386" y="133350"/>
                  </a:lnTo>
                  <a:lnTo>
                    <a:pt x="3341370" y="134620"/>
                  </a:lnTo>
                  <a:lnTo>
                    <a:pt x="3332746" y="139700"/>
                  </a:lnTo>
                  <a:lnTo>
                    <a:pt x="3332073" y="139700"/>
                  </a:lnTo>
                  <a:lnTo>
                    <a:pt x="3331311" y="140970"/>
                  </a:lnTo>
                  <a:lnTo>
                    <a:pt x="3327704" y="140970"/>
                  </a:lnTo>
                  <a:lnTo>
                    <a:pt x="3325368" y="142240"/>
                  </a:lnTo>
                  <a:lnTo>
                    <a:pt x="3324631" y="142240"/>
                  </a:lnTo>
                  <a:lnTo>
                    <a:pt x="3325457" y="143510"/>
                  </a:lnTo>
                  <a:lnTo>
                    <a:pt x="3316059" y="146050"/>
                  </a:lnTo>
                  <a:lnTo>
                    <a:pt x="3311639" y="151130"/>
                  </a:lnTo>
                  <a:lnTo>
                    <a:pt x="3302292" y="153670"/>
                  </a:lnTo>
                  <a:lnTo>
                    <a:pt x="3303663" y="152400"/>
                  </a:lnTo>
                  <a:lnTo>
                    <a:pt x="3300209" y="154940"/>
                  </a:lnTo>
                  <a:lnTo>
                    <a:pt x="3299472" y="154940"/>
                  </a:lnTo>
                  <a:lnTo>
                    <a:pt x="3300819" y="153670"/>
                  </a:lnTo>
                  <a:lnTo>
                    <a:pt x="3300768" y="152400"/>
                  </a:lnTo>
                  <a:lnTo>
                    <a:pt x="3283826" y="160020"/>
                  </a:lnTo>
                  <a:lnTo>
                    <a:pt x="3287445" y="160020"/>
                  </a:lnTo>
                  <a:lnTo>
                    <a:pt x="3283928" y="161290"/>
                  </a:lnTo>
                  <a:lnTo>
                    <a:pt x="3281896" y="162560"/>
                  </a:lnTo>
                  <a:lnTo>
                    <a:pt x="3277565" y="163830"/>
                  </a:lnTo>
                  <a:lnTo>
                    <a:pt x="3308667" y="163830"/>
                  </a:lnTo>
                  <a:lnTo>
                    <a:pt x="3311487" y="162560"/>
                  </a:lnTo>
                  <a:lnTo>
                    <a:pt x="3317773" y="158750"/>
                  </a:lnTo>
                  <a:lnTo>
                    <a:pt x="3317417" y="161290"/>
                  </a:lnTo>
                  <a:lnTo>
                    <a:pt x="3320351" y="158750"/>
                  </a:lnTo>
                  <a:lnTo>
                    <a:pt x="3324758" y="154940"/>
                  </a:lnTo>
                  <a:lnTo>
                    <a:pt x="3328619" y="156210"/>
                  </a:lnTo>
                  <a:lnTo>
                    <a:pt x="3329076" y="153670"/>
                  </a:lnTo>
                  <a:lnTo>
                    <a:pt x="3339757" y="149860"/>
                  </a:lnTo>
                  <a:lnTo>
                    <a:pt x="3340239" y="148590"/>
                  </a:lnTo>
                  <a:lnTo>
                    <a:pt x="3345167" y="146050"/>
                  </a:lnTo>
                  <a:lnTo>
                    <a:pt x="3345383" y="147320"/>
                  </a:lnTo>
                  <a:lnTo>
                    <a:pt x="3346894" y="147320"/>
                  </a:lnTo>
                  <a:lnTo>
                    <a:pt x="3348913" y="146050"/>
                  </a:lnTo>
                  <a:lnTo>
                    <a:pt x="3351809" y="144780"/>
                  </a:lnTo>
                  <a:lnTo>
                    <a:pt x="3361118" y="140970"/>
                  </a:lnTo>
                  <a:lnTo>
                    <a:pt x="3366795" y="138430"/>
                  </a:lnTo>
                  <a:lnTo>
                    <a:pt x="3371177" y="134620"/>
                  </a:lnTo>
                  <a:lnTo>
                    <a:pt x="3373374" y="134620"/>
                  </a:lnTo>
                  <a:lnTo>
                    <a:pt x="3374009" y="133350"/>
                  </a:lnTo>
                  <a:lnTo>
                    <a:pt x="3376066" y="132080"/>
                  </a:lnTo>
                  <a:lnTo>
                    <a:pt x="3378123" y="130810"/>
                  </a:lnTo>
                  <a:lnTo>
                    <a:pt x="3375253" y="132080"/>
                  </a:lnTo>
                  <a:lnTo>
                    <a:pt x="3378035" y="130810"/>
                  </a:lnTo>
                  <a:lnTo>
                    <a:pt x="3377488" y="129540"/>
                  </a:lnTo>
                  <a:lnTo>
                    <a:pt x="3381667" y="128270"/>
                  </a:lnTo>
                  <a:lnTo>
                    <a:pt x="3386848" y="124460"/>
                  </a:lnTo>
                  <a:lnTo>
                    <a:pt x="3388093" y="124460"/>
                  </a:lnTo>
                  <a:lnTo>
                    <a:pt x="3387001" y="125730"/>
                  </a:lnTo>
                  <a:lnTo>
                    <a:pt x="3389744" y="124460"/>
                  </a:lnTo>
                  <a:lnTo>
                    <a:pt x="3389261" y="125247"/>
                  </a:lnTo>
                  <a:lnTo>
                    <a:pt x="3390354" y="124460"/>
                  </a:lnTo>
                  <a:lnTo>
                    <a:pt x="3395649" y="120650"/>
                  </a:lnTo>
                  <a:lnTo>
                    <a:pt x="3399180" y="118110"/>
                  </a:lnTo>
                  <a:lnTo>
                    <a:pt x="3391446" y="120650"/>
                  </a:lnTo>
                  <a:lnTo>
                    <a:pt x="3390620" y="120650"/>
                  </a:lnTo>
                  <a:lnTo>
                    <a:pt x="3394697" y="118110"/>
                  </a:lnTo>
                  <a:lnTo>
                    <a:pt x="3397516" y="116840"/>
                  </a:lnTo>
                  <a:lnTo>
                    <a:pt x="3399866" y="116840"/>
                  </a:lnTo>
                  <a:lnTo>
                    <a:pt x="3401098" y="115570"/>
                  </a:lnTo>
                  <a:lnTo>
                    <a:pt x="3402342" y="114300"/>
                  </a:lnTo>
                  <a:lnTo>
                    <a:pt x="3406444" y="111760"/>
                  </a:lnTo>
                  <a:lnTo>
                    <a:pt x="3408629" y="111760"/>
                  </a:lnTo>
                  <a:lnTo>
                    <a:pt x="3412083" y="110490"/>
                  </a:lnTo>
                  <a:lnTo>
                    <a:pt x="3408692" y="111760"/>
                  </a:lnTo>
                  <a:lnTo>
                    <a:pt x="3405809" y="116840"/>
                  </a:lnTo>
                  <a:lnTo>
                    <a:pt x="3409988" y="114452"/>
                  </a:lnTo>
                  <a:lnTo>
                    <a:pt x="3408299" y="116738"/>
                  </a:lnTo>
                  <a:lnTo>
                    <a:pt x="3414903" y="113030"/>
                  </a:lnTo>
                  <a:lnTo>
                    <a:pt x="3415169" y="114300"/>
                  </a:lnTo>
                  <a:lnTo>
                    <a:pt x="3417303" y="114300"/>
                  </a:lnTo>
                  <a:lnTo>
                    <a:pt x="3423539" y="110490"/>
                  </a:lnTo>
                  <a:lnTo>
                    <a:pt x="3418560" y="113030"/>
                  </a:lnTo>
                  <a:lnTo>
                    <a:pt x="3418636" y="112191"/>
                  </a:lnTo>
                  <a:lnTo>
                    <a:pt x="3417468" y="113030"/>
                  </a:lnTo>
                  <a:lnTo>
                    <a:pt x="3416274" y="113030"/>
                  </a:lnTo>
                  <a:lnTo>
                    <a:pt x="3417646" y="111760"/>
                  </a:lnTo>
                  <a:lnTo>
                    <a:pt x="3419094" y="110490"/>
                  </a:lnTo>
                  <a:lnTo>
                    <a:pt x="3423437" y="106680"/>
                  </a:lnTo>
                  <a:lnTo>
                    <a:pt x="3423310" y="106680"/>
                  </a:lnTo>
                  <a:lnTo>
                    <a:pt x="3427006" y="104140"/>
                  </a:lnTo>
                  <a:lnTo>
                    <a:pt x="3428415" y="102870"/>
                  </a:lnTo>
                  <a:lnTo>
                    <a:pt x="3431235" y="100330"/>
                  </a:lnTo>
                  <a:lnTo>
                    <a:pt x="3431806" y="99060"/>
                  </a:lnTo>
                  <a:lnTo>
                    <a:pt x="3436556" y="96520"/>
                  </a:lnTo>
                  <a:lnTo>
                    <a:pt x="3437382" y="96520"/>
                  </a:lnTo>
                  <a:lnTo>
                    <a:pt x="3432149" y="100330"/>
                  </a:lnTo>
                  <a:lnTo>
                    <a:pt x="3439363" y="96786"/>
                  </a:lnTo>
                  <a:lnTo>
                    <a:pt x="3439630" y="96520"/>
                  </a:lnTo>
                  <a:lnTo>
                    <a:pt x="3440595" y="96164"/>
                  </a:lnTo>
                  <a:lnTo>
                    <a:pt x="3439363" y="96786"/>
                  </a:lnTo>
                  <a:lnTo>
                    <a:pt x="3436988" y="99060"/>
                  </a:lnTo>
                  <a:lnTo>
                    <a:pt x="3442297" y="96151"/>
                  </a:lnTo>
                  <a:lnTo>
                    <a:pt x="3442424" y="95478"/>
                  </a:lnTo>
                  <a:lnTo>
                    <a:pt x="3440709" y="96126"/>
                  </a:lnTo>
                  <a:lnTo>
                    <a:pt x="3442462" y="95250"/>
                  </a:lnTo>
                  <a:lnTo>
                    <a:pt x="3442424" y="95478"/>
                  </a:lnTo>
                  <a:lnTo>
                    <a:pt x="3443008" y="95250"/>
                  </a:lnTo>
                  <a:lnTo>
                    <a:pt x="3445929" y="93980"/>
                  </a:lnTo>
                  <a:lnTo>
                    <a:pt x="3446691" y="93980"/>
                  </a:lnTo>
                  <a:lnTo>
                    <a:pt x="3449002" y="92710"/>
                  </a:lnTo>
                  <a:lnTo>
                    <a:pt x="3451314" y="91440"/>
                  </a:lnTo>
                  <a:lnTo>
                    <a:pt x="3452711" y="90170"/>
                  </a:lnTo>
                  <a:lnTo>
                    <a:pt x="3457346" y="87630"/>
                  </a:lnTo>
                  <a:lnTo>
                    <a:pt x="3455644" y="90170"/>
                  </a:lnTo>
                  <a:lnTo>
                    <a:pt x="3457308" y="90170"/>
                  </a:lnTo>
                  <a:lnTo>
                    <a:pt x="3465880" y="85090"/>
                  </a:lnTo>
                  <a:lnTo>
                    <a:pt x="3468027" y="83820"/>
                  </a:lnTo>
                  <a:lnTo>
                    <a:pt x="3463023" y="85090"/>
                  </a:lnTo>
                  <a:lnTo>
                    <a:pt x="3467087" y="83820"/>
                  </a:lnTo>
                  <a:lnTo>
                    <a:pt x="3464255" y="83820"/>
                  </a:lnTo>
                  <a:lnTo>
                    <a:pt x="3456635" y="87630"/>
                  </a:lnTo>
                  <a:lnTo>
                    <a:pt x="3458629" y="86360"/>
                  </a:lnTo>
                  <a:lnTo>
                    <a:pt x="3462642" y="83820"/>
                  </a:lnTo>
                  <a:lnTo>
                    <a:pt x="3464649" y="82550"/>
                  </a:lnTo>
                  <a:lnTo>
                    <a:pt x="3469830" y="78740"/>
                  </a:lnTo>
                  <a:lnTo>
                    <a:pt x="3472650" y="77470"/>
                  </a:lnTo>
                  <a:lnTo>
                    <a:pt x="3472853" y="77609"/>
                  </a:lnTo>
                  <a:lnTo>
                    <a:pt x="3473907" y="77381"/>
                  </a:lnTo>
                  <a:lnTo>
                    <a:pt x="3475532" y="76530"/>
                  </a:lnTo>
                  <a:lnTo>
                    <a:pt x="3473869" y="77012"/>
                  </a:lnTo>
                  <a:lnTo>
                    <a:pt x="3475215" y="76200"/>
                  </a:lnTo>
                  <a:lnTo>
                    <a:pt x="3475977" y="76200"/>
                  </a:lnTo>
                  <a:lnTo>
                    <a:pt x="3478034" y="74930"/>
                  </a:lnTo>
                  <a:lnTo>
                    <a:pt x="3484181" y="71120"/>
                  </a:lnTo>
                  <a:lnTo>
                    <a:pt x="3483914" y="71120"/>
                  </a:lnTo>
                  <a:lnTo>
                    <a:pt x="3487267" y="68580"/>
                  </a:lnTo>
                  <a:lnTo>
                    <a:pt x="3488639" y="68580"/>
                  </a:lnTo>
                  <a:lnTo>
                    <a:pt x="3487509" y="69850"/>
                  </a:lnTo>
                  <a:lnTo>
                    <a:pt x="3489833" y="68580"/>
                  </a:lnTo>
                  <a:lnTo>
                    <a:pt x="3492169" y="67310"/>
                  </a:lnTo>
                  <a:lnTo>
                    <a:pt x="3496106" y="64770"/>
                  </a:lnTo>
                  <a:lnTo>
                    <a:pt x="3500043" y="62230"/>
                  </a:lnTo>
                  <a:lnTo>
                    <a:pt x="3503549" y="60960"/>
                  </a:lnTo>
                  <a:lnTo>
                    <a:pt x="3507511" y="57480"/>
                  </a:lnTo>
                  <a:lnTo>
                    <a:pt x="3511385" y="55880"/>
                  </a:lnTo>
                  <a:lnTo>
                    <a:pt x="3513340" y="54610"/>
                  </a:lnTo>
                  <a:close/>
                </a:path>
                <a:path w="3588384" h="4260850">
                  <a:moveTo>
                    <a:pt x="3523792" y="40055"/>
                  </a:moveTo>
                  <a:lnTo>
                    <a:pt x="3523157" y="40500"/>
                  </a:lnTo>
                  <a:lnTo>
                    <a:pt x="3522649" y="40868"/>
                  </a:lnTo>
                  <a:lnTo>
                    <a:pt x="3523792" y="40055"/>
                  </a:lnTo>
                  <a:close/>
                </a:path>
                <a:path w="3588384" h="4260850">
                  <a:moveTo>
                    <a:pt x="3526117" y="38481"/>
                  </a:moveTo>
                  <a:lnTo>
                    <a:pt x="3526040" y="38176"/>
                  </a:lnTo>
                  <a:lnTo>
                    <a:pt x="3525393" y="38722"/>
                  </a:lnTo>
                  <a:lnTo>
                    <a:pt x="3523792" y="40043"/>
                  </a:lnTo>
                  <a:lnTo>
                    <a:pt x="3524808" y="39344"/>
                  </a:lnTo>
                  <a:lnTo>
                    <a:pt x="3526117" y="38481"/>
                  </a:lnTo>
                  <a:close/>
                </a:path>
                <a:path w="3588384" h="4260850">
                  <a:moveTo>
                    <a:pt x="3534206" y="35560"/>
                  </a:moveTo>
                  <a:lnTo>
                    <a:pt x="3533686" y="35560"/>
                  </a:lnTo>
                  <a:lnTo>
                    <a:pt x="3533076" y="36830"/>
                  </a:lnTo>
                  <a:lnTo>
                    <a:pt x="3534206" y="35560"/>
                  </a:lnTo>
                  <a:close/>
                </a:path>
                <a:path w="3588384" h="4260850">
                  <a:moveTo>
                    <a:pt x="3561067" y="17653"/>
                  </a:moveTo>
                  <a:lnTo>
                    <a:pt x="3560927" y="17640"/>
                  </a:lnTo>
                  <a:lnTo>
                    <a:pt x="3560749" y="17678"/>
                  </a:lnTo>
                  <a:lnTo>
                    <a:pt x="3560661" y="17818"/>
                  </a:lnTo>
                  <a:lnTo>
                    <a:pt x="3560826" y="17767"/>
                  </a:lnTo>
                  <a:lnTo>
                    <a:pt x="3561067" y="17653"/>
                  </a:lnTo>
                  <a:close/>
                </a:path>
                <a:path w="3588384" h="4260850">
                  <a:moveTo>
                    <a:pt x="3561956" y="24130"/>
                  </a:moveTo>
                  <a:lnTo>
                    <a:pt x="3560470" y="24130"/>
                  </a:lnTo>
                  <a:lnTo>
                    <a:pt x="3558616" y="26670"/>
                  </a:lnTo>
                  <a:lnTo>
                    <a:pt x="3559975" y="25400"/>
                  </a:lnTo>
                  <a:lnTo>
                    <a:pt x="3561956" y="24130"/>
                  </a:lnTo>
                  <a:close/>
                </a:path>
                <a:path w="3588384" h="4260850">
                  <a:moveTo>
                    <a:pt x="3562654" y="23685"/>
                  </a:moveTo>
                  <a:lnTo>
                    <a:pt x="3561956" y="24130"/>
                  </a:lnTo>
                  <a:lnTo>
                    <a:pt x="3562464" y="24130"/>
                  </a:lnTo>
                  <a:lnTo>
                    <a:pt x="3562654" y="23685"/>
                  </a:lnTo>
                  <a:close/>
                </a:path>
                <a:path w="3588384" h="4260850">
                  <a:moveTo>
                    <a:pt x="3575989" y="10160"/>
                  </a:moveTo>
                  <a:lnTo>
                    <a:pt x="3574542" y="11391"/>
                  </a:lnTo>
                  <a:lnTo>
                    <a:pt x="3573742" y="12700"/>
                  </a:lnTo>
                  <a:lnTo>
                    <a:pt x="3575329" y="12306"/>
                  </a:lnTo>
                  <a:lnTo>
                    <a:pt x="3575989" y="10160"/>
                  </a:lnTo>
                  <a:close/>
                </a:path>
                <a:path w="3588384" h="4260850">
                  <a:moveTo>
                    <a:pt x="3576942" y="11899"/>
                  </a:moveTo>
                  <a:lnTo>
                    <a:pt x="3575329" y="12306"/>
                  </a:lnTo>
                  <a:lnTo>
                    <a:pt x="3575215" y="12700"/>
                  </a:lnTo>
                  <a:lnTo>
                    <a:pt x="3576078" y="12700"/>
                  </a:lnTo>
                  <a:lnTo>
                    <a:pt x="3576942" y="11899"/>
                  </a:lnTo>
                  <a:close/>
                </a:path>
                <a:path w="3588384" h="4260850">
                  <a:moveTo>
                    <a:pt x="3580473" y="9321"/>
                  </a:moveTo>
                  <a:lnTo>
                    <a:pt x="3577450" y="11430"/>
                  </a:lnTo>
                  <a:lnTo>
                    <a:pt x="3576942" y="11899"/>
                  </a:lnTo>
                  <a:lnTo>
                    <a:pt x="3578822" y="11430"/>
                  </a:lnTo>
                  <a:lnTo>
                    <a:pt x="3580473" y="9321"/>
                  </a:lnTo>
                  <a:close/>
                </a:path>
                <a:path w="3588384" h="4260850">
                  <a:moveTo>
                    <a:pt x="3582809" y="6350"/>
                  </a:moveTo>
                  <a:lnTo>
                    <a:pt x="3580473" y="9321"/>
                  </a:lnTo>
                  <a:lnTo>
                    <a:pt x="3581095" y="8890"/>
                  </a:lnTo>
                  <a:lnTo>
                    <a:pt x="3582809" y="6350"/>
                  </a:lnTo>
                  <a:close/>
                </a:path>
                <a:path w="3588384" h="4260850">
                  <a:moveTo>
                    <a:pt x="3588080" y="0"/>
                  </a:moveTo>
                  <a:lnTo>
                    <a:pt x="3581781" y="3810"/>
                  </a:lnTo>
                  <a:lnTo>
                    <a:pt x="3578580" y="6350"/>
                  </a:lnTo>
                  <a:lnTo>
                    <a:pt x="3575456" y="7620"/>
                  </a:lnTo>
                  <a:lnTo>
                    <a:pt x="3569436" y="11430"/>
                  </a:lnTo>
                  <a:lnTo>
                    <a:pt x="3568369" y="12700"/>
                  </a:lnTo>
                  <a:lnTo>
                    <a:pt x="3569512" y="13970"/>
                  </a:lnTo>
                  <a:lnTo>
                    <a:pt x="3563074" y="17780"/>
                  </a:lnTo>
                  <a:lnTo>
                    <a:pt x="3566426" y="15240"/>
                  </a:lnTo>
                  <a:lnTo>
                    <a:pt x="3562324" y="17780"/>
                  </a:lnTo>
                  <a:lnTo>
                    <a:pt x="3562769" y="17780"/>
                  </a:lnTo>
                  <a:lnTo>
                    <a:pt x="3556990" y="21590"/>
                  </a:lnTo>
                  <a:lnTo>
                    <a:pt x="3555327" y="22860"/>
                  </a:lnTo>
                  <a:lnTo>
                    <a:pt x="3553193" y="24130"/>
                  </a:lnTo>
                  <a:lnTo>
                    <a:pt x="3557841" y="19050"/>
                  </a:lnTo>
                  <a:lnTo>
                    <a:pt x="3551402" y="22860"/>
                  </a:lnTo>
                  <a:lnTo>
                    <a:pt x="3551402" y="24282"/>
                  </a:lnTo>
                  <a:lnTo>
                    <a:pt x="3551402" y="25400"/>
                  </a:lnTo>
                  <a:lnTo>
                    <a:pt x="3548773" y="26670"/>
                  </a:lnTo>
                  <a:lnTo>
                    <a:pt x="3551390" y="24295"/>
                  </a:lnTo>
                  <a:lnTo>
                    <a:pt x="3551402" y="22860"/>
                  </a:lnTo>
                  <a:lnTo>
                    <a:pt x="3551390" y="24269"/>
                  </a:lnTo>
                  <a:lnTo>
                    <a:pt x="3546652" y="27940"/>
                  </a:lnTo>
                  <a:lnTo>
                    <a:pt x="3547745" y="26670"/>
                  </a:lnTo>
                  <a:lnTo>
                    <a:pt x="3548850" y="25400"/>
                  </a:lnTo>
                  <a:lnTo>
                    <a:pt x="3544849" y="26670"/>
                  </a:lnTo>
                  <a:lnTo>
                    <a:pt x="3551707" y="21590"/>
                  </a:lnTo>
                  <a:lnTo>
                    <a:pt x="3542347" y="26670"/>
                  </a:lnTo>
                  <a:lnTo>
                    <a:pt x="3539363" y="31750"/>
                  </a:lnTo>
                  <a:lnTo>
                    <a:pt x="3533076" y="36830"/>
                  </a:lnTo>
                  <a:lnTo>
                    <a:pt x="3530473" y="38100"/>
                  </a:lnTo>
                  <a:lnTo>
                    <a:pt x="3528580" y="39370"/>
                  </a:lnTo>
                  <a:lnTo>
                    <a:pt x="3523932" y="41910"/>
                  </a:lnTo>
                  <a:lnTo>
                    <a:pt x="3531539" y="36830"/>
                  </a:lnTo>
                  <a:lnTo>
                    <a:pt x="3530079" y="36830"/>
                  </a:lnTo>
                  <a:lnTo>
                    <a:pt x="3523005" y="41910"/>
                  </a:lnTo>
                  <a:lnTo>
                    <a:pt x="3522751" y="41910"/>
                  </a:lnTo>
                  <a:lnTo>
                    <a:pt x="3519347" y="44450"/>
                  </a:lnTo>
                  <a:lnTo>
                    <a:pt x="3518420" y="44450"/>
                  </a:lnTo>
                  <a:lnTo>
                    <a:pt x="3520173" y="41910"/>
                  </a:lnTo>
                  <a:lnTo>
                    <a:pt x="3520630" y="41910"/>
                  </a:lnTo>
                  <a:lnTo>
                    <a:pt x="3521760" y="39370"/>
                  </a:lnTo>
                  <a:lnTo>
                    <a:pt x="3515068" y="45720"/>
                  </a:lnTo>
                  <a:lnTo>
                    <a:pt x="3515537" y="44450"/>
                  </a:lnTo>
                  <a:lnTo>
                    <a:pt x="3508171" y="49530"/>
                  </a:lnTo>
                  <a:lnTo>
                    <a:pt x="3513302" y="45720"/>
                  </a:lnTo>
                  <a:lnTo>
                    <a:pt x="3502228" y="52070"/>
                  </a:lnTo>
                  <a:lnTo>
                    <a:pt x="3501364" y="52070"/>
                  </a:lnTo>
                  <a:lnTo>
                    <a:pt x="3500539" y="52070"/>
                  </a:lnTo>
                  <a:lnTo>
                    <a:pt x="3497986" y="53340"/>
                  </a:lnTo>
                  <a:lnTo>
                    <a:pt x="3498024" y="54190"/>
                  </a:lnTo>
                  <a:lnTo>
                    <a:pt x="3498596" y="54190"/>
                  </a:lnTo>
                  <a:lnTo>
                    <a:pt x="3513988" y="54190"/>
                  </a:lnTo>
                  <a:lnTo>
                    <a:pt x="3519208" y="50800"/>
                  </a:lnTo>
                  <a:lnTo>
                    <a:pt x="3520884" y="49530"/>
                  </a:lnTo>
                  <a:lnTo>
                    <a:pt x="3525913" y="45720"/>
                  </a:lnTo>
                  <a:lnTo>
                    <a:pt x="3527590" y="44450"/>
                  </a:lnTo>
                  <a:lnTo>
                    <a:pt x="3535400" y="39370"/>
                  </a:lnTo>
                  <a:lnTo>
                    <a:pt x="3531578" y="39370"/>
                  </a:lnTo>
                  <a:lnTo>
                    <a:pt x="3537953" y="36830"/>
                  </a:lnTo>
                  <a:lnTo>
                    <a:pt x="3538677" y="34290"/>
                  </a:lnTo>
                  <a:lnTo>
                    <a:pt x="3539401" y="34290"/>
                  </a:lnTo>
                  <a:lnTo>
                    <a:pt x="3542080" y="33020"/>
                  </a:lnTo>
                  <a:lnTo>
                    <a:pt x="3543554" y="33020"/>
                  </a:lnTo>
                  <a:lnTo>
                    <a:pt x="3540633" y="35560"/>
                  </a:lnTo>
                  <a:lnTo>
                    <a:pt x="3544011" y="33020"/>
                  </a:lnTo>
                  <a:lnTo>
                    <a:pt x="3545713" y="31750"/>
                  </a:lnTo>
                  <a:lnTo>
                    <a:pt x="3546322" y="33020"/>
                  </a:lnTo>
                  <a:lnTo>
                    <a:pt x="3544024" y="34290"/>
                  </a:lnTo>
                  <a:lnTo>
                    <a:pt x="3542106" y="36830"/>
                  </a:lnTo>
                  <a:lnTo>
                    <a:pt x="3543884" y="36830"/>
                  </a:lnTo>
                  <a:lnTo>
                    <a:pt x="3549675" y="33020"/>
                  </a:lnTo>
                  <a:lnTo>
                    <a:pt x="3550272" y="31750"/>
                  </a:lnTo>
                  <a:lnTo>
                    <a:pt x="3552101" y="27940"/>
                  </a:lnTo>
                  <a:lnTo>
                    <a:pt x="3554514" y="26670"/>
                  </a:lnTo>
                  <a:lnTo>
                    <a:pt x="3559352" y="24130"/>
                  </a:lnTo>
                  <a:lnTo>
                    <a:pt x="3557943" y="26670"/>
                  </a:lnTo>
                  <a:lnTo>
                    <a:pt x="3564293" y="19050"/>
                  </a:lnTo>
                  <a:lnTo>
                    <a:pt x="3563556" y="21590"/>
                  </a:lnTo>
                  <a:lnTo>
                    <a:pt x="3562654" y="23685"/>
                  </a:lnTo>
                  <a:lnTo>
                    <a:pt x="3565918" y="21590"/>
                  </a:lnTo>
                  <a:lnTo>
                    <a:pt x="3566858" y="19050"/>
                  </a:lnTo>
                  <a:lnTo>
                    <a:pt x="3566515" y="19050"/>
                  </a:lnTo>
                  <a:lnTo>
                    <a:pt x="3568547" y="16510"/>
                  </a:lnTo>
                  <a:lnTo>
                    <a:pt x="3574542" y="11391"/>
                  </a:lnTo>
                  <a:lnTo>
                    <a:pt x="3575304" y="10160"/>
                  </a:lnTo>
                  <a:lnTo>
                    <a:pt x="3579685" y="8890"/>
                  </a:lnTo>
                  <a:lnTo>
                    <a:pt x="3586467" y="2540"/>
                  </a:lnTo>
                  <a:lnTo>
                    <a:pt x="3588080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8">
              <a:extLst>
                <a:ext uri="{FF2B5EF4-FFF2-40B4-BE49-F238E27FC236}">
                  <a16:creationId xmlns:a16="http://schemas.microsoft.com/office/drawing/2014/main" id="{D1C1342E-ED16-4187-AC5A-31BDEFB8704C}"/>
                </a:ext>
              </a:extLst>
            </p:cNvPr>
            <p:cNvSpPr/>
            <p:nvPr/>
          </p:nvSpPr>
          <p:spPr>
            <a:xfrm>
              <a:off x="6623101" y="2462059"/>
              <a:ext cx="1485900" cy="595630"/>
            </a:xfrm>
            <a:custGeom>
              <a:avLst/>
              <a:gdLst/>
              <a:ahLst/>
              <a:cxnLst/>
              <a:rect l="l" t="t" r="r" b="b"/>
              <a:pathLst>
                <a:path w="1485900" h="595630">
                  <a:moveTo>
                    <a:pt x="4533" y="580390"/>
                  </a:moveTo>
                  <a:lnTo>
                    <a:pt x="2717" y="579120"/>
                  </a:lnTo>
                  <a:lnTo>
                    <a:pt x="1866" y="580390"/>
                  </a:lnTo>
                  <a:lnTo>
                    <a:pt x="4533" y="580390"/>
                  </a:lnTo>
                  <a:close/>
                </a:path>
                <a:path w="1485900" h="595630">
                  <a:moveTo>
                    <a:pt x="5499" y="584200"/>
                  </a:moveTo>
                  <a:lnTo>
                    <a:pt x="3352" y="583704"/>
                  </a:lnTo>
                  <a:lnTo>
                    <a:pt x="1155" y="584200"/>
                  </a:lnTo>
                  <a:lnTo>
                    <a:pt x="5499" y="584200"/>
                  </a:lnTo>
                  <a:close/>
                </a:path>
                <a:path w="1485900" h="595630">
                  <a:moveTo>
                    <a:pt x="7899" y="578154"/>
                  </a:moveTo>
                  <a:lnTo>
                    <a:pt x="4394" y="578573"/>
                  </a:lnTo>
                  <a:lnTo>
                    <a:pt x="5651" y="578548"/>
                  </a:lnTo>
                  <a:lnTo>
                    <a:pt x="6794" y="578370"/>
                  </a:lnTo>
                  <a:lnTo>
                    <a:pt x="7899" y="578154"/>
                  </a:lnTo>
                  <a:close/>
                </a:path>
                <a:path w="1485900" h="595630">
                  <a:moveTo>
                    <a:pt x="11125" y="583577"/>
                  </a:moveTo>
                  <a:lnTo>
                    <a:pt x="9537" y="583387"/>
                  </a:lnTo>
                  <a:lnTo>
                    <a:pt x="10121" y="583526"/>
                  </a:lnTo>
                  <a:lnTo>
                    <a:pt x="10629" y="583577"/>
                  </a:lnTo>
                  <a:lnTo>
                    <a:pt x="11125" y="583577"/>
                  </a:lnTo>
                  <a:close/>
                </a:path>
                <a:path w="1485900" h="595630">
                  <a:moveTo>
                    <a:pt x="14109" y="577342"/>
                  </a:moveTo>
                  <a:lnTo>
                    <a:pt x="11874" y="577253"/>
                  </a:lnTo>
                  <a:lnTo>
                    <a:pt x="9944" y="577748"/>
                  </a:lnTo>
                  <a:lnTo>
                    <a:pt x="7899" y="578154"/>
                  </a:lnTo>
                  <a:lnTo>
                    <a:pt x="14109" y="577342"/>
                  </a:lnTo>
                  <a:close/>
                </a:path>
                <a:path w="1485900" h="595630">
                  <a:moveTo>
                    <a:pt x="61785" y="589280"/>
                  </a:moveTo>
                  <a:lnTo>
                    <a:pt x="61582" y="589280"/>
                  </a:lnTo>
                  <a:lnTo>
                    <a:pt x="61785" y="589280"/>
                  </a:lnTo>
                  <a:close/>
                </a:path>
                <a:path w="1485900" h="595630">
                  <a:moveTo>
                    <a:pt x="229184" y="593090"/>
                  </a:moveTo>
                  <a:lnTo>
                    <a:pt x="225755" y="593090"/>
                  </a:lnTo>
                  <a:lnTo>
                    <a:pt x="226390" y="591820"/>
                  </a:lnTo>
                  <a:lnTo>
                    <a:pt x="223812" y="594360"/>
                  </a:lnTo>
                  <a:lnTo>
                    <a:pt x="229184" y="593090"/>
                  </a:lnTo>
                  <a:close/>
                </a:path>
                <a:path w="1485900" h="595630">
                  <a:moveTo>
                    <a:pt x="252742" y="273964"/>
                  </a:moveTo>
                  <a:lnTo>
                    <a:pt x="251777" y="274320"/>
                  </a:lnTo>
                  <a:lnTo>
                    <a:pt x="250837" y="274713"/>
                  </a:lnTo>
                  <a:lnTo>
                    <a:pt x="250088" y="275196"/>
                  </a:lnTo>
                  <a:lnTo>
                    <a:pt x="251587" y="274688"/>
                  </a:lnTo>
                  <a:lnTo>
                    <a:pt x="252285" y="274294"/>
                  </a:lnTo>
                  <a:lnTo>
                    <a:pt x="252742" y="273964"/>
                  </a:lnTo>
                  <a:close/>
                </a:path>
                <a:path w="1485900" h="595630">
                  <a:moveTo>
                    <a:pt x="320827" y="557530"/>
                  </a:moveTo>
                  <a:lnTo>
                    <a:pt x="319532" y="558800"/>
                  </a:lnTo>
                  <a:lnTo>
                    <a:pt x="320713" y="558800"/>
                  </a:lnTo>
                  <a:lnTo>
                    <a:pt x="320827" y="557530"/>
                  </a:lnTo>
                  <a:close/>
                </a:path>
                <a:path w="1485900" h="595630">
                  <a:moveTo>
                    <a:pt x="340817" y="556260"/>
                  </a:moveTo>
                  <a:lnTo>
                    <a:pt x="340410" y="556260"/>
                  </a:lnTo>
                  <a:lnTo>
                    <a:pt x="340410" y="556387"/>
                  </a:lnTo>
                  <a:lnTo>
                    <a:pt x="340817" y="556260"/>
                  </a:lnTo>
                  <a:close/>
                </a:path>
                <a:path w="1485900" h="595630">
                  <a:moveTo>
                    <a:pt x="342150" y="555739"/>
                  </a:moveTo>
                  <a:lnTo>
                    <a:pt x="341566" y="555802"/>
                  </a:lnTo>
                  <a:lnTo>
                    <a:pt x="341134" y="555891"/>
                  </a:lnTo>
                  <a:lnTo>
                    <a:pt x="340817" y="555993"/>
                  </a:lnTo>
                  <a:lnTo>
                    <a:pt x="342150" y="555739"/>
                  </a:lnTo>
                  <a:close/>
                </a:path>
                <a:path w="1485900" h="595630">
                  <a:moveTo>
                    <a:pt x="410121" y="212686"/>
                  </a:moveTo>
                  <a:lnTo>
                    <a:pt x="409752" y="212877"/>
                  </a:lnTo>
                  <a:lnTo>
                    <a:pt x="407162" y="214515"/>
                  </a:lnTo>
                  <a:lnTo>
                    <a:pt x="408825" y="213575"/>
                  </a:lnTo>
                  <a:lnTo>
                    <a:pt x="410121" y="212686"/>
                  </a:lnTo>
                  <a:close/>
                </a:path>
                <a:path w="1485900" h="595630">
                  <a:moveTo>
                    <a:pt x="465188" y="190030"/>
                  </a:moveTo>
                  <a:lnTo>
                    <a:pt x="465124" y="189826"/>
                  </a:lnTo>
                  <a:lnTo>
                    <a:pt x="463956" y="190347"/>
                  </a:lnTo>
                  <a:lnTo>
                    <a:pt x="463283" y="190842"/>
                  </a:lnTo>
                  <a:lnTo>
                    <a:pt x="464083" y="191262"/>
                  </a:lnTo>
                  <a:lnTo>
                    <a:pt x="464921" y="190449"/>
                  </a:lnTo>
                  <a:lnTo>
                    <a:pt x="465188" y="190030"/>
                  </a:lnTo>
                  <a:close/>
                </a:path>
                <a:path w="1485900" h="595630">
                  <a:moveTo>
                    <a:pt x="489280" y="531368"/>
                  </a:moveTo>
                  <a:lnTo>
                    <a:pt x="487743" y="531583"/>
                  </a:lnTo>
                  <a:lnTo>
                    <a:pt x="486981" y="531863"/>
                  </a:lnTo>
                  <a:lnTo>
                    <a:pt x="486460" y="532142"/>
                  </a:lnTo>
                  <a:lnTo>
                    <a:pt x="488276" y="531647"/>
                  </a:lnTo>
                  <a:lnTo>
                    <a:pt x="489280" y="531368"/>
                  </a:lnTo>
                  <a:close/>
                </a:path>
                <a:path w="1485900" h="595630">
                  <a:moveTo>
                    <a:pt x="500380" y="530606"/>
                  </a:moveTo>
                  <a:lnTo>
                    <a:pt x="500126" y="530707"/>
                  </a:lnTo>
                  <a:lnTo>
                    <a:pt x="500380" y="530606"/>
                  </a:lnTo>
                  <a:close/>
                </a:path>
                <a:path w="1485900" h="595630">
                  <a:moveTo>
                    <a:pt x="535901" y="158572"/>
                  </a:moveTo>
                  <a:lnTo>
                    <a:pt x="535419" y="158762"/>
                  </a:lnTo>
                  <a:lnTo>
                    <a:pt x="534543" y="159550"/>
                  </a:lnTo>
                  <a:lnTo>
                    <a:pt x="535901" y="158572"/>
                  </a:lnTo>
                  <a:close/>
                </a:path>
                <a:path w="1485900" h="595630">
                  <a:moveTo>
                    <a:pt x="548601" y="520700"/>
                  </a:moveTo>
                  <a:lnTo>
                    <a:pt x="540651" y="521970"/>
                  </a:lnTo>
                  <a:lnTo>
                    <a:pt x="547852" y="521131"/>
                  </a:lnTo>
                  <a:lnTo>
                    <a:pt x="548601" y="520700"/>
                  </a:lnTo>
                  <a:close/>
                </a:path>
                <a:path w="1485900" h="595630">
                  <a:moveTo>
                    <a:pt x="550164" y="149225"/>
                  </a:moveTo>
                  <a:lnTo>
                    <a:pt x="546658" y="150863"/>
                  </a:lnTo>
                  <a:lnTo>
                    <a:pt x="546658" y="151015"/>
                  </a:lnTo>
                  <a:lnTo>
                    <a:pt x="550164" y="149225"/>
                  </a:lnTo>
                  <a:close/>
                </a:path>
                <a:path w="1485900" h="595630">
                  <a:moveTo>
                    <a:pt x="555612" y="146011"/>
                  </a:moveTo>
                  <a:lnTo>
                    <a:pt x="554939" y="146342"/>
                  </a:lnTo>
                  <a:lnTo>
                    <a:pt x="554088" y="146824"/>
                  </a:lnTo>
                  <a:lnTo>
                    <a:pt x="552894" y="147561"/>
                  </a:lnTo>
                  <a:lnTo>
                    <a:pt x="554139" y="147002"/>
                  </a:lnTo>
                  <a:lnTo>
                    <a:pt x="554977" y="146481"/>
                  </a:lnTo>
                  <a:lnTo>
                    <a:pt x="555612" y="146011"/>
                  </a:lnTo>
                  <a:close/>
                </a:path>
                <a:path w="1485900" h="595630">
                  <a:moveTo>
                    <a:pt x="574548" y="138544"/>
                  </a:moveTo>
                  <a:lnTo>
                    <a:pt x="570128" y="140627"/>
                  </a:lnTo>
                  <a:lnTo>
                    <a:pt x="571995" y="140017"/>
                  </a:lnTo>
                  <a:lnTo>
                    <a:pt x="573354" y="139331"/>
                  </a:lnTo>
                  <a:lnTo>
                    <a:pt x="574548" y="138544"/>
                  </a:lnTo>
                  <a:close/>
                </a:path>
                <a:path w="1485900" h="595630">
                  <a:moveTo>
                    <a:pt x="589851" y="131114"/>
                  </a:moveTo>
                  <a:lnTo>
                    <a:pt x="589597" y="131089"/>
                  </a:lnTo>
                  <a:lnTo>
                    <a:pt x="589470" y="130949"/>
                  </a:lnTo>
                  <a:lnTo>
                    <a:pt x="588835" y="131330"/>
                  </a:lnTo>
                  <a:lnTo>
                    <a:pt x="588276" y="131686"/>
                  </a:lnTo>
                  <a:lnTo>
                    <a:pt x="587870" y="132054"/>
                  </a:lnTo>
                  <a:lnTo>
                    <a:pt x="588416" y="131800"/>
                  </a:lnTo>
                  <a:lnTo>
                    <a:pt x="589851" y="131114"/>
                  </a:lnTo>
                  <a:close/>
                </a:path>
                <a:path w="1485900" h="595630">
                  <a:moveTo>
                    <a:pt x="649236" y="523240"/>
                  </a:moveTo>
                  <a:lnTo>
                    <a:pt x="648627" y="523240"/>
                  </a:lnTo>
                  <a:lnTo>
                    <a:pt x="645820" y="524510"/>
                  </a:lnTo>
                  <a:lnTo>
                    <a:pt x="646950" y="524510"/>
                  </a:lnTo>
                  <a:lnTo>
                    <a:pt x="649236" y="523240"/>
                  </a:lnTo>
                  <a:close/>
                </a:path>
                <a:path w="1485900" h="595630">
                  <a:moveTo>
                    <a:pt x="652081" y="523240"/>
                  </a:moveTo>
                  <a:lnTo>
                    <a:pt x="649744" y="521970"/>
                  </a:lnTo>
                  <a:lnTo>
                    <a:pt x="649236" y="523240"/>
                  </a:lnTo>
                  <a:lnTo>
                    <a:pt x="652081" y="523240"/>
                  </a:lnTo>
                  <a:close/>
                </a:path>
                <a:path w="1485900" h="595630">
                  <a:moveTo>
                    <a:pt x="702437" y="505460"/>
                  </a:moveTo>
                  <a:lnTo>
                    <a:pt x="700760" y="506272"/>
                  </a:lnTo>
                  <a:lnTo>
                    <a:pt x="698538" y="508000"/>
                  </a:lnTo>
                  <a:lnTo>
                    <a:pt x="700836" y="507403"/>
                  </a:lnTo>
                  <a:lnTo>
                    <a:pt x="702437" y="505460"/>
                  </a:lnTo>
                  <a:close/>
                </a:path>
                <a:path w="1485900" h="595630">
                  <a:moveTo>
                    <a:pt x="708152" y="505460"/>
                  </a:moveTo>
                  <a:lnTo>
                    <a:pt x="700836" y="507403"/>
                  </a:lnTo>
                  <a:lnTo>
                    <a:pt x="700328" y="508000"/>
                  </a:lnTo>
                  <a:lnTo>
                    <a:pt x="708152" y="505460"/>
                  </a:lnTo>
                  <a:close/>
                </a:path>
                <a:path w="1485900" h="595630">
                  <a:moveTo>
                    <a:pt x="748499" y="461264"/>
                  </a:moveTo>
                  <a:lnTo>
                    <a:pt x="748106" y="461530"/>
                  </a:lnTo>
                  <a:lnTo>
                    <a:pt x="748080" y="461657"/>
                  </a:lnTo>
                  <a:lnTo>
                    <a:pt x="748499" y="461264"/>
                  </a:lnTo>
                  <a:close/>
                </a:path>
                <a:path w="1485900" h="595630">
                  <a:moveTo>
                    <a:pt x="767232" y="453390"/>
                  </a:moveTo>
                  <a:lnTo>
                    <a:pt x="766203" y="454660"/>
                  </a:lnTo>
                  <a:lnTo>
                    <a:pt x="767232" y="453390"/>
                  </a:lnTo>
                  <a:close/>
                </a:path>
                <a:path w="1485900" h="595630">
                  <a:moveTo>
                    <a:pt x="773023" y="482600"/>
                  </a:moveTo>
                  <a:lnTo>
                    <a:pt x="770140" y="482600"/>
                  </a:lnTo>
                  <a:lnTo>
                    <a:pt x="769086" y="483870"/>
                  </a:lnTo>
                  <a:lnTo>
                    <a:pt x="773023" y="482600"/>
                  </a:lnTo>
                  <a:close/>
                </a:path>
                <a:path w="1485900" h="595630">
                  <a:moveTo>
                    <a:pt x="776782" y="480060"/>
                  </a:moveTo>
                  <a:lnTo>
                    <a:pt x="701878" y="480060"/>
                  </a:lnTo>
                  <a:lnTo>
                    <a:pt x="699655" y="480060"/>
                  </a:lnTo>
                  <a:lnTo>
                    <a:pt x="693445" y="480060"/>
                  </a:lnTo>
                  <a:lnTo>
                    <a:pt x="690206" y="482600"/>
                  </a:lnTo>
                  <a:lnTo>
                    <a:pt x="687400" y="482600"/>
                  </a:lnTo>
                  <a:lnTo>
                    <a:pt x="688644" y="483870"/>
                  </a:lnTo>
                  <a:lnTo>
                    <a:pt x="683704" y="486410"/>
                  </a:lnTo>
                  <a:lnTo>
                    <a:pt x="686346" y="483870"/>
                  </a:lnTo>
                  <a:lnTo>
                    <a:pt x="684669" y="483870"/>
                  </a:lnTo>
                  <a:lnTo>
                    <a:pt x="682536" y="485140"/>
                  </a:lnTo>
                  <a:lnTo>
                    <a:pt x="675335" y="487680"/>
                  </a:lnTo>
                  <a:lnTo>
                    <a:pt x="674179" y="487680"/>
                  </a:lnTo>
                  <a:lnTo>
                    <a:pt x="672185" y="490220"/>
                  </a:lnTo>
                  <a:lnTo>
                    <a:pt x="660133" y="490220"/>
                  </a:lnTo>
                  <a:lnTo>
                    <a:pt x="659701" y="492760"/>
                  </a:lnTo>
                  <a:lnTo>
                    <a:pt x="655180" y="492760"/>
                  </a:lnTo>
                  <a:lnTo>
                    <a:pt x="654697" y="494030"/>
                  </a:lnTo>
                  <a:lnTo>
                    <a:pt x="647954" y="496570"/>
                  </a:lnTo>
                  <a:lnTo>
                    <a:pt x="648449" y="495300"/>
                  </a:lnTo>
                  <a:lnTo>
                    <a:pt x="647319" y="495300"/>
                  </a:lnTo>
                  <a:lnTo>
                    <a:pt x="645718" y="497840"/>
                  </a:lnTo>
                  <a:lnTo>
                    <a:pt x="630542" y="500380"/>
                  </a:lnTo>
                  <a:lnTo>
                    <a:pt x="614337" y="505460"/>
                  </a:lnTo>
                  <a:lnTo>
                    <a:pt x="597776" y="509270"/>
                  </a:lnTo>
                  <a:lnTo>
                    <a:pt x="581533" y="511810"/>
                  </a:lnTo>
                  <a:lnTo>
                    <a:pt x="566559" y="516890"/>
                  </a:lnTo>
                  <a:lnTo>
                    <a:pt x="558457" y="518160"/>
                  </a:lnTo>
                  <a:lnTo>
                    <a:pt x="550303" y="520700"/>
                  </a:lnTo>
                  <a:lnTo>
                    <a:pt x="551434" y="520700"/>
                  </a:lnTo>
                  <a:lnTo>
                    <a:pt x="547852" y="521131"/>
                  </a:lnTo>
                  <a:lnTo>
                    <a:pt x="546328" y="521970"/>
                  </a:lnTo>
                  <a:lnTo>
                    <a:pt x="544601" y="523240"/>
                  </a:lnTo>
                  <a:lnTo>
                    <a:pt x="542328" y="523240"/>
                  </a:lnTo>
                  <a:lnTo>
                    <a:pt x="529463" y="525780"/>
                  </a:lnTo>
                  <a:lnTo>
                    <a:pt x="500214" y="530860"/>
                  </a:lnTo>
                  <a:lnTo>
                    <a:pt x="491248" y="535940"/>
                  </a:lnTo>
                  <a:lnTo>
                    <a:pt x="493547" y="530860"/>
                  </a:lnTo>
                  <a:lnTo>
                    <a:pt x="484860" y="533400"/>
                  </a:lnTo>
                  <a:lnTo>
                    <a:pt x="486460" y="533400"/>
                  </a:lnTo>
                  <a:lnTo>
                    <a:pt x="462203" y="539750"/>
                  </a:lnTo>
                  <a:lnTo>
                    <a:pt x="462915" y="537210"/>
                  </a:lnTo>
                  <a:lnTo>
                    <a:pt x="455891" y="541020"/>
                  </a:lnTo>
                  <a:lnTo>
                    <a:pt x="449122" y="541020"/>
                  </a:lnTo>
                  <a:lnTo>
                    <a:pt x="445008" y="542290"/>
                  </a:lnTo>
                  <a:lnTo>
                    <a:pt x="438734" y="542290"/>
                  </a:lnTo>
                  <a:lnTo>
                    <a:pt x="426542" y="544830"/>
                  </a:lnTo>
                  <a:lnTo>
                    <a:pt x="423227" y="543560"/>
                  </a:lnTo>
                  <a:lnTo>
                    <a:pt x="411365" y="546100"/>
                  </a:lnTo>
                  <a:lnTo>
                    <a:pt x="382993" y="551180"/>
                  </a:lnTo>
                  <a:lnTo>
                    <a:pt x="368909" y="552450"/>
                  </a:lnTo>
                  <a:lnTo>
                    <a:pt x="366496" y="553720"/>
                  </a:lnTo>
                  <a:lnTo>
                    <a:pt x="361276" y="554990"/>
                  </a:lnTo>
                  <a:lnTo>
                    <a:pt x="348589" y="554990"/>
                  </a:lnTo>
                  <a:lnTo>
                    <a:pt x="344360" y="557530"/>
                  </a:lnTo>
                  <a:lnTo>
                    <a:pt x="340398" y="557530"/>
                  </a:lnTo>
                  <a:lnTo>
                    <a:pt x="340410" y="556387"/>
                  </a:lnTo>
                  <a:lnTo>
                    <a:pt x="336626" y="557530"/>
                  </a:lnTo>
                  <a:lnTo>
                    <a:pt x="332549" y="557530"/>
                  </a:lnTo>
                  <a:lnTo>
                    <a:pt x="328726" y="558800"/>
                  </a:lnTo>
                  <a:lnTo>
                    <a:pt x="320713" y="558800"/>
                  </a:lnTo>
                  <a:lnTo>
                    <a:pt x="320586" y="560070"/>
                  </a:lnTo>
                  <a:lnTo>
                    <a:pt x="311010" y="558800"/>
                  </a:lnTo>
                  <a:lnTo>
                    <a:pt x="307289" y="558800"/>
                  </a:lnTo>
                  <a:lnTo>
                    <a:pt x="300659" y="560070"/>
                  </a:lnTo>
                  <a:lnTo>
                    <a:pt x="272859" y="561340"/>
                  </a:lnTo>
                  <a:lnTo>
                    <a:pt x="253974" y="563880"/>
                  </a:lnTo>
                  <a:lnTo>
                    <a:pt x="184543" y="567690"/>
                  </a:lnTo>
                  <a:lnTo>
                    <a:pt x="133781" y="571500"/>
                  </a:lnTo>
                  <a:lnTo>
                    <a:pt x="85191" y="572770"/>
                  </a:lnTo>
                  <a:lnTo>
                    <a:pt x="83502" y="572884"/>
                  </a:lnTo>
                  <a:lnTo>
                    <a:pt x="83502" y="589280"/>
                  </a:lnTo>
                  <a:lnTo>
                    <a:pt x="78384" y="589280"/>
                  </a:lnTo>
                  <a:lnTo>
                    <a:pt x="76047" y="588010"/>
                  </a:lnTo>
                  <a:lnTo>
                    <a:pt x="83502" y="589280"/>
                  </a:lnTo>
                  <a:lnTo>
                    <a:pt x="83502" y="572884"/>
                  </a:lnTo>
                  <a:lnTo>
                    <a:pt x="43662" y="575310"/>
                  </a:lnTo>
                  <a:lnTo>
                    <a:pt x="14109" y="577850"/>
                  </a:lnTo>
                  <a:lnTo>
                    <a:pt x="12128" y="579120"/>
                  </a:lnTo>
                  <a:lnTo>
                    <a:pt x="6680" y="579120"/>
                  </a:lnTo>
                  <a:lnTo>
                    <a:pt x="8724" y="580390"/>
                  </a:lnTo>
                  <a:lnTo>
                    <a:pt x="7493" y="580390"/>
                  </a:lnTo>
                  <a:lnTo>
                    <a:pt x="0" y="582930"/>
                  </a:lnTo>
                  <a:lnTo>
                    <a:pt x="3352" y="583704"/>
                  </a:lnTo>
                  <a:lnTo>
                    <a:pt x="6794" y="582930"/>
                  </a:lnTo>
                  <a:lnTo>
                    <a:pt x="5880" y="584200"/>
                  </a:lnTo>
                  <a:lnTo>
                    <a:pt x="6946" y="582930"/>
                  </a:lnTo>
                  <a:lnTo>
                    <a:pt x="11417" y="582930"/>
                  </a:lnTo>
                  <a:lnTo>
                    <a:pt x="11887" y="583539"/>
                  </a:lnTo>
                  <a:lnTo>
                    <a:pt x="11569" y="583577"/>
                  </a:lnTo>
                  <a:lnTo>
                    <a:pt x="11125" y="583577"/>
                  </a:lnTo>
                  <a:lnTo>
                    <a:pt x="12001" y="583692"/>
                  </a:lnTo>
                  <a:lnTo>
                    <a:pt x="12420" y="584200"/>
                  </a:lnTo>
                  <a:lnTo>
                    <a:pt x="15176" y="582930"/>
                  </a:lnTo>
                  <a:lnTo>
                    <a:pt x="16967" y="581660"/>
                  </a:lnTo>
                  <a:lnTo>
                    <a:pt x="23444" y="582930"/>
                  </a:lnTo>
                  <a:lnTo>
                    <a:pt x="26949" y="582930"/>
                  </a:lnTo>
                  <a:lnTo>
                    <a:pt x="24879" y="584200"/>
                  </a:lnTo>
                  <a:lnTo>
                    <a:pt x="25882" y="584200"/>
                  </a:lnTo>
                  <a:lnTo>
                    <a:pt x="20256" y="585470"/>
                  </a:lnTo>
                  <a:lnTo>
                    <a:pt x="26314" y="585470"/>
                  </a:lnTo>
                  <a:lnTo>
                    <a:pt x="29260" y="584200"/>
                  </a:lnTo>
                  <a:lnTo>
                    <a:pt x="28422" y="585470"/>
                  </a:lnTo>
                  <a:lnTo>
                    <a:pt x="28282" y="586740"/>
                  </a:lnTo>
                  <a:lnTo>
                    <a:pt x="38900" y="586740"/>
                  </a:lnTo>
                  <a:lnTo>
                    <a:pt x="40132" y="588010"/>
                  </a:lnTo>
                  <a:lnTo>
                    <a:pt x="46189" y="585470"/>
                  </a:lnTo>
                  <a:lnTo>
                    <a:pt x="49225" y="586740"/>
                  </a:lnTo>
                  <a:lnTo>
                    <a:pt x="44411" y="588010"/>
                  </a:lnTo>
                  <a:lnTo>
                    <a:pt x="49657" y="588010"/>
                  </a:lnTo>
                  <a:lnTo>
                    <a:pt x="48882" y="589280"/>
                  </a:lnTo>
                  <a:lnTo>
                    <a:pt x="60680" y="588010"/>
                  </a:lnTo>
                  <a:lnTo>
                    <a:pt x="61696" y="589178"/>
                  </a:lnTo>
                  <a:lnTo>
                    <a:pt x="63017" y="588010"/>
                  </a:lnTo>
                  <a:lnTo>
                    <a:pt x="64211" y="589280"/>
                  </a:lnTo>
                  <a:lnTo>
                    <a:pt x="65239" y="589280"/>
                  </a:lnTo>
                  <a:lnTo>
                    <a:pt x="73012" y="588010"/>
                  </a:lnTo>
                  <a:lnTo>
                    <a:pt x="72694" y="590550"/>
                  </a:lnTo>
                  <a:lnTo>
                    <a:pt x="80708" y="590550"/>
                  </a:lnTo>
                  <a:lnTo>
                    <a:pt x="80238" y="590296"/>
                  </a:lnTo>
                  <a:lnTo>
                    <a:pt x="80911" y="590550"/>
                  </a:lnTo>
                  <a:lnTo>
                    <a:pt x="88646" y="589280"/>
                  </a:lnTo>
                  <a:lnTo>
                    <a:pt x="87947" y="590550"/>
                  </a:lnTo>
                  <a:lnTo>
                    <a:pt x="84251" y="590550"/>
                  </a:lnTo>
                  <a:lnTo>
                    <a:pt x="98425" y="591820"/>
                  </a:lnTo>
                  <a:lnTo>
                    <a:pt x="122542" y="594360"/>
                  </a:lnTo>
                  <a:lnTo>
                    <a:pt x="133794" y="594360"/>
                  </a:lnTo>
                  <a:lnTo>
                    <a:pt x="131889" y="595630"/>
                  </a:lnTo>
                  <a:lnTo>
                    <a:pt x="140970" y="594360"/>
                  </a:lnTo>
                  <a:lnTo>
                    <a:pt x="148348" y="595630"/>
                  </a:lnTo>
                  <a:lnTo>
                    <a:pt x="190220" y="595630"/>
                  </a:lnTo>
                  <a:lnTo>
                    <a:pt x="204368" y="594360"/>
                  </a:lnTo>
                  <a:lnTo>
                    <a:pt x="216242" y="594360"/>
                  </a:lnTo>
                  <a:lnTo>
                    <a:pt x="218744" y="593090"/>
                  </a:lnTo>
                  <a:lnTo>
                    <a:pt x="222872" y="593090"/>
                  </a:lnTo>
                  <a:lnTo>
                    <a:pt x="225894" y="591820"/>
                  </a:lnTo>
                  <a:lnTo>
                    <a:pt x="226390" y="591820"/>
                  </a:lnTo>
                  <a:lnTo>
                    <a:pt x="241401" y="593090"/>
                  </a:lnTo>
                  <a:lnTo>
                    <a:pt x="260629" y="591820"/>
                  </a:lnTo>
                  <a:lnTo>
                    <a:pt x="281774" y="589280"/>
                  </a:lnTo>
                  <a:lnTo>
                    <a:pt x="302501" y="588010"/>
                  </a:lnTo>
                  <a:lnTo>
                    <a:pt x="329488" y="585470"/>
                  </a:lnTo>
                  <a:lnTo>
                    <a:pt x="357022" y="582930"/>
                  </a:lnTo>
                  <a:lnTo>
                    <a:pt x="366153" y="581660"/>
                  </a:lnTo>
                  <a:lnTo>
                    <a:pt x="410933" y="575310"/>
                  </a:lnTo>
                  <a:lnTo>
                    <a:pt x="405676" y="575310"/>
                  </a:lnTo>
                  <a:lnTo>
                    <a:pt x="407619" y="574040"/>
                  </a:lnTo>
                  <a:lnTo>
                    <a:pt x="411657" y="572770"/>
                  </a:lnTo>
                  <a:lnTo>
                    <a:pt x="419569" y="574040"/>
                  </a:lnTo>
                  <a:lnTo>
                    <a:pt x="426758" y="572770"/>
                  </a:lnTo>
                  <a:lnTo>
                    <a:pt x="433933" y="571500"/>
                  </a:lnTo>
                  <a:lnTo>
                    <a:pt x="441896" y="570230"/>
                  </a:lnTo>
                  <a:lnTo>
                    <a:pt x="484720" y="562610"/>
                  </a:lnTo>
                  <a:lnTo>
                    <a:pt x="493852" y="560070"/>
                  </a:lnTo>
                  <a:lnTo>
                    <a:pt x="498411" y="558800"/>
                  </a:lnTo>
                  <a:lnTo>
                    <a:pt x="498957" y="560070"/>
                  </a:lnTo>
                  <a:lnTo>
                    <a:pt x="501827" y="560070"/>
                  </a:lnTo>
                  <a:lnTo>
                    <a:pt x="502450" y="558800"/>
                  </a:lnTo>
                  <a:lnTo>
                    <a:pt x="505345" y="558800"/>
                  </a:lnTo>
                  <a:lnTo>
                    <a:pt x="512330" y="557530"/>
                  </a:lnTo>
                  <a:lnTo>
                    <a:pt x="520484" y="554990"/>
                  </a:lnTo>
                  <a:lnTo>
                    <a:pt x="524548" y="554990"/>
                  </a:lnTo>
                  <a:lnTo>
                    <a:pt x="524573" y="553720"/>
                  </a:lnTo>
                  <a:lnTo>
                    <a:pt x="528662" y="552450"/>
                  </a:lnTo>
                  <a:lnTo>
                    <a:pt x="526884" y="553720"/>
                  </a:lnTo>
                  <a:lnTo>
                    <a:pt x="530923" y="552450"/>
                  </a:lnTo>
                  <a:lnTo>
                    <a:pt x="530923" y="553720"/>
                  </a:lnTo>
                  <a:lnTo>
                    <a:pt x="533247" y="552450"/>
                  </a:lnTo>
                  <a:lnTo>
                    <a:pt x="535571" y="551180"/>
                  </a:lnTo>
                  <a:lnTo>
                    <a:pt x="535508" y="553720"/>
                  </a:lnTo>
                  <a:lnTo>
                    <a:pt x="541299" y="551180"/>
                  </a:lnTo>
                  <a:lnTo>
                    <a:pt x="547090" y="548640"/>
                  </a:lnTo>
                  <a:lnTo>
                    <a:pt x="550532" y="548640"/>
                  </a:lnTo>
                  <a:lnTo>
                    <a:pt x="555739" y="547370"/>
                  </a:lnTo>
                  <a:lnTo>
                    <a:pt x="562279" y="544830"/>
                  </a:lnTo>
                  <a:lnTo>
                    <a:pt x="565543" y="543560"/>
                  </a:lnTo>
                  <a:lnTo>
                    <a:pt x="573620" y="542290"/>
                  </a:lnTo>
                  <a:lnTo>
                    <a:pt x="575335" y="543560"/>
                  </a:lnTo>
                  <a:lnTo>
                    <a:pt x="585177" y="541020"/>
                  </a:lnTo>
                  <a:lnTo>
                    <a:pt x="591502" y="539750"/>
                  </a:lnTo>
                  <a:lnTo>
                    <a:pt x="601446" y="537210"/>
                  </a:lnTo>
                  <a:lnTo>
                    <a:pt x="607021" y="535940"/>
                  </a:lnTo>
                  <a:lnTo>
                    <a:pt x="612597" y="534670"/>
                  </a:lnTo>
                  <a:lnTo>
                    <a:pt x="636130" y="527050"/>
                  </a:lnTo>
                  <a:lnTo>
                    <a:pt x="635520" y="527050"/>
                  </a:lnTo>
                  <a:lnTo>
                    <a:pt x="639495" y="525780"/>
                  </a:lnTo>
                  <a:lnTo>
                    <a:pt x="643013" y="525780"/>
                  </a:lnTo>
                  <a:lnTo>
                    <a:pt x="645820" y="524510"/>
                  </a:lnTo>
                  <a:lnTo>
                    <a:pt x="643509" y="524510"/>
                  </a:lnTo>
                  <a:lnTo>
                    <a:pt x="646303" y="521970"/>
                  </a:lnTo>
                  <a:lnTo>
                    <a:pt x="649744" y="521970"/>
                  </a:lnTo>
                  <a:lnTo>
                    <a:pt x="650887" y="521970"/>
                  </a:lnTo>
                  <a:lnTo>
                    <a:pt x="653719" y="520700"/>
                  </a:lnTo>
                  <a:lnTo>
                    <a:pt x="657212" y="520700"/>
                  </a:lnTo>
                  <a:lnTo>
                    <a:pt x="657834" y="521970"/>
                  </a:lnTo>
                  <a:lnTo>
                    <a:pt x="666953" y="518160"/>
                  </a:lnTo>
                  <a:lnTo>
                    <a:pt x="683602" y="513080"/>
                  </a:lnTo>
                  <a:lnTo>
                    <a:pt x="692912" y="509270"/>
                  </a:lnTo>
                  <a:lnTo>
                    <a:pt x="691870" y="510540"/>
                  </a:lnTo>
                  <a:lnTo>
                    <a:pt x="694512" y="509270"/>
                  </a:lnTo>
                  <a:lnTo>
                    <a:pt x="700760" y="506272"/>
                  </a:lnTo>
                  <a:lnTo>
                    <a:pt x="701789" y="505460"/>
                  </a:lnTo>
                  <a:lnTo>
                    <a:pt x="704037" y="504190"/>
                  </a:lnTo>
                  <a:lnTo>
                    <a:pt x="706221" y="502920"/>
                  </a:lnTo>
                  <a:lnTo>
                    <a:pt x="706843" y="504190"/>
                  </a:lnTo>
                  <a:lnTo>
                    <a:pt x="709028" y="504190"/>
                  </a:lnTo>
                  <a:lnTo>
                    <a:pt x="707263" y="505460"/>
                  </a:lnTo>
                  <a:lnTo>
                    <a:pt x="712584" y="502920"/>
                  </a:lnTo>
                  <a:lnTo>
                    <a:pt x="713143" y="502920"/>
                  </a:lnTo>
                  <a:lnTo>
                    <a:pt x="711492" y="504190"/>
                  </a:lnTo>
                  <a:lnTo>
                    <a:pt x="714057" y="502920"/>
                  </a:lnTo>
                  <a:lnTo>
                    <a:pt x="719188" y="500380"/>
                  </a:lnTo>
                  <a:lnTo>
                    <a:pt x="733653" y="496570"/>
                  </a:lnTo>
                  <a:lnTo>
                    <a:pt x="737184" y="495300"/>
                  </a:lnTo>
                  <a:lnTo>
                    <a:pt x="740714" y="494030"/>
                  </a:lnTo>
                  <a:lnTo>
                    <a:pt x="741222" y="492760"/>
                  </a:lnTo>
                  <a:lnTo>
                    <a:pt x="736765" y="495300"/>
                  </a:lnTo>
                  <a:lnTo>
                    <a:pt x="737247" y="494030"/>
                  </a:lnTo>
                  <a:lnTo>
                    <a:pt x="746633" y="488950"/>
                  </a:lnTo>
                  <a:lnTo>
                    <a:pt x="746379" y="492760"/>
                  </a:lnTo>
                  <a:lnTo>
                    <a:pt x="753033" y="488950"/>
                  </a:lnTo>
                  <a:lnTo>
                    <a:pt x="755243" y="487680"/>
                  </a:lnTo>
                  <a:lnTo>
                    <a:pt x="753668" y="490220"/>
                  </a:lnTo>
                  <a:lnTo>
                    <a:pt x="756437" y="487680"/>
                  </a:lnTo>
                  <a:lnTo>
                    <a:pt x="757377" y="486410"/>
                  </a:lnTo>
                  <a:lnTo>
                    <a:pt x="762431" y="485140"/>
                  </a:lnTo>
                  <a:lnTo>
                    <a:pt x="763676" y="486410"/>
                  </a:lnTo>
                  <a:lnTo>
                    <a:pt x="758698" y="487680"/>
                  </a:lnTo>
                  <a:lnTo>
                    <a:pt x="756577" y="490220"/>
                  </a:lnTo>
                  <a:lnTo>
                    <a:pt x="759879" y="487680"/>
                  </a:lnTo>
                  <a:lnTo>
                    <a:pt x="768096" y="485140"/>
                  </a:lnTo>
                  <a:lnTo>
                    <a:pt x="765200" y="485140"/>
                  </a:lnTo>
                  <a:lnTo>
                    <a:pt x="769010" y="482600"/>
                  </a:lnTo>
                  <a:lnTo>
                    <a:pt x="770140" y="482600"/>
                  </a:lnTo>
                  <a:lnTo>
                    <a:pt x="771194" y="481330"/>
                  </a:lnTo>
                  <a:lnTo>
                    <a:pt x="776782" y="480060"/>
                  </a:lnTo>
                  <a:close/>
                </a:path>
                <a:path w="1485900" h="595630">
                  <a:moveTo>
                    <a:pt x="819251" y="463550"/>
                  </a:moveTo>
                  <a:lnTo>
                    <a:pt x="747522" y="463550"/>
                  </a:lnTo>
                  <a:lnTo>
                    <a:pt x="743572" y="463550"/>
                  </a:lnTo>
                  <a:lnTo>
                    <a:pt x="737539" y="466090"/>
                  </a:lnTo>
                  <a:lnTo>
                    <a:pt x="736028" y="467360"/>
                  </a:lnTo>
                  <a:lnTo>
                    <a:pt x="735444" y="467360"/>
                  </a:lnTo>
                  <a:lnTo>
                    <a:pt x="730986" y="468630"/>
                  </a:lnTo>
                  <a:lnTo>
                    <a:pt x="734263" y="467360"/>
                  </a:lnTo>
                  <a:lnTo>
                    <a:pt x="717156" y="472440"/>
                  </a:lnTo>
                  <a:lnTo>
                    <a:pt x="720610" y="472440"/>
                  </a:lnTo>
                  <a:lnTo>
                    <a:pt x="715695" y="474980"/>
                  </a:lnTo>
                  <a:lnTo>
                    <a:pt x="712914" y="476250"/>
                  </a:lnTo>
                  <a:lnTo>
                    <a:pt x="716127" y="473710"/>
                  </a:lnTo>
                  <a:lnTo>
                    <a:pt x="712749" y="474980"/>
                  </a:lnTo>
                  <a:lnTo>
                    <a:pt x="711034" y="473710"/>
                  </a:lnTo>
                  <a:lnTo>
                    <a:pt x="708901" y="474980"/>
                  </a:lnTo>
                  <a:lnTo>
                    <a:pt x="712279" y="474980"/>
                  </a:lnTo>
                  <a:lnTo>
                    <a:pt x="709587" y="477520"/>
                  </a:lnTo>
                  <a:lnTo>
                    <a:pt x="703554" y="478790"/>
                  </a:lnTo>
                  <a:lnTo>
                    <a:pt x="779538" y="478790"/>
                  </a:lnTo>
                  <a:lnTo>
                    <a:pt x="785050" y="476250"/>
                  </a:lnTo>
                  <a:lnTo>
                    <a:pt x="791641" y="473710"/>
                  </a:lnTo>
                  <a:lnTo>
                    <a:pt x="791679" y="474980"/>
                  </a:lnTo>
                  <a:lnTo>
                    <a:pt x="793356" y="473710"/>
                  </a:lnTo>
                  <a:lnTo>
                    <a:pt x="796493" y="471170"/>
                  </a:lnTo>
                  <a:lnTo>
                    <a:pt x="796886" y="473710"/>
                  </a:lnTo>
                  <a:lnTo>
                    <a:pt x="804011" y="471170"/>
                  </a:lnTo>
                  <a:lnTo>
                    <a:pt x="809091" y="468630"/>
                  </a:lnTo>
                  <a:lnTo>
                    <a:pt x="819251" y="463550"/>
                  </a:lnTo>
                  <a:close/>
                </a:path>
                <a:path w="1485900" h="595630">
                  <a:moveTo>
                    <a:pt x="948715" y="394970"/>
                  </a:moveTo>
                  <a:lnTo>
                    <a:pt x="948499" y="394335"/>
                  </a:lnTo>
                  <a:lnTo>
                    <a:pt x="946416" y="394970"/>
                  </a:lnTo>
                  <a:lnTo>
                    <a:pt x="945794" y="395808"/>
                  </a:lnTo>
                  <a:lnTo>
                    <a:pt x="948715" y="394970"/>
                  </a:lnTo>
                  <a:close/>
                </a:path>
                <a:path w="1485900" h="595630">
                  <a:moveTo>
                    <a:pt x="971219" y="351548"/>
                  </a:moveTo>
                  <a:lnTo>
                    <a:pt x="970546" y="351929"/>
                  </a:lnTo>
                  <a:lnTo>
                    <a:pt x="970089" y="352145"/>
                  </a:lnTo>
                  <a:lnTo>
                    <a:pt x="969746" y="352437"/>
                  </a:lnTo>
                  <a:lnTo>
                    <a:pt x="971219" y="351548"/>
                  </a:lnTo>
                  <a:close/>
                </a:path>
                <a:path w="1485900" h="595630">
                  <a:moveTo>
                    <a:pt x="985850" y="370065"/>
                  </a:moveTo>
                  <a:close/>
                </a:path>
                <a:path w="1485900" h="595630">
                  <a:moveTo>
                    <a:pt x="1010653" y="354330"/>
                  </a:moveTo>
                  <a:lnTo>
                    <a:pt x="1007986" y="355600"/>
                  </a:lnTo>
                  <a:lnTo>
                    <a:pt x="1005801" y="358140"/>
                  </a:lnTo>
                  <a:lnTo>
                    <a:pt x="1010653" y="354330"/>
                  </a:lnTo>
                  <a:close/>
                </a:path>
                <a:path w="1485900" h="595630">
                  <a:moveTo>
                    <a:pt x="1014145" y="352018"/>
                  </a:moveTo>
                  <a:lnTo>
                    <a:pt x="1013891" y="352272"/>
                  </a:lnTo>
                  <a:lnTo>
                    <a:pt x="1013625" y="352526"/>
                  </a:lnTo>
                  <a:lnTo>
                    <a:pt x="1013421" y="352793"/>
                  </a:lnTo>
                  <a:lnTo>
                    <a:pt x="1013993" y="352399"/>
                  </a:lnTo>
                  <a:lnTo>
                    <a:pt x="1014120" y="352183"/>
                  </a:lnTo>
                  <a:lnTo>
                    <a:pt x="1014145" y="352018"/>
                  </a:lnTo>
                  <a:close/>
                </a:path>
                <a:path w="1485900" h="595630">
                  <a:moveTo>
                    <a:pt x="1031748" y="341630"/>
                  </a:moveTo>
                  <a:lnTo>
                    <a:pt x="1030490" y="341630"/>
                  </a:lnTo>
                  <a:lnTo>
                    <a:pt x="1030122" y="342226"/>
                  </a:lnTo>
                  <a:lnTo>
                    <a:pt x="1031748" y="341630"/>
                  </a:lnTo>
                  <a:close/>
                </a:path>
                <a:path w="1485900" h="595630">
                  <a:moveTo>
                    <a:pt x="1035456" y="340271"/>
                  </a:moveTo>
                  <a:lnTo>
                    <a:pt x="1035253" y="340360"/>
                  </a:lnTo>
                  <a:lnTo>
                    <a:pt x="1032865" y="342900"/>
                  </a:lnTo>
                  <a:lnTo>
                    <a:pt x="1035456" y="340271"/>
                  </a:lnTo>
                  <a:close/>
                </a:path>
                <a:path w="1485900" h="595630">
                  <a:moveTo>
                    <a:pt x="1048613" y="308610"/>
                  </a:moveTo>
                  <a:lnTo>
                    <a:pt x="1048143" y="308610"/>
                  </a:lnTo>
                  <a:lnTo>
                    <a:pt x="1048194" y="308775"/>
                  </a:lnTo>
                  <a:lnTo>
                    <a:pt x="1048613" y="308610"/>
                  </a:lnTo>
                  <a:close/>
                </a:path>
                <a:path w="1485900" h="595630">
                  <a:moveTo>
                    <a:pt x="1050544" y="327418"/>
                  </a:moveTo>
                  <a:lnTo>
                    <a:pt x="1049743" y="327660"/>
                  </a:lnTo>
                  <a:lnTo>
                    <a:pt x="1050277" y="327660"/>
                  </a:lnTo>
                  <a:lnTo>
                    <a:pt x="1050544" y="327418"/>
                  </a:lnTo>
                  <a:close/>
                </a:path>
                <a:path w="1485900" h="595630">
                  <a:moveTo>
                    <a:pt x="1055306" y="304761"/>
                  </a:moveTo>
                  <a:lnTo>
                    <a:pt x="1054023" y="305396"/>
                  </a:lnTo>
                  <a:lnTo>
                    <a:pt x="1055179" y="304888"/>
                  </a:lnTo>
                  <a:lnTo>
                    <a:pt x="1055306" y="304761"/>
                  </a:lnTo>
                  <a:close/>
                </a:path>
                <a:path w="1485900" h="595630">
                  <a:moveTo>
                    <a:pt x="1059446" y="324370"/>
                  </a:moveTo>
                  <a:lnTo>
                    <a:pt x="1059408" y="323850"/>
                  </a:lnTo>
                  <a:lnTo>
                    <a:pt x="1055839" y="327660"/>
                  </a:lnTo>
                  <a:lnTo>
                    <a:pt x="1059446" y="324370"/>
                  </a:lnTo>
                  <a:close/>
                </a:path>
                <a:path w="1485900" h="595630">
                  <a:moveTo>
                    <a:pt x="1061059" y="323850"/>
                  </a:moveTo>
                  <a:lnTo>
                    <a:pt x="1060932" y="323011"/>
                  </a:lnTo>
                  <a:lnTo>
                    <a:pt x="1059446" y="324370"/>
                  </a:lnTo>
                  <a:lnTo>
                    <a:pt x="1059497" y="325120"/>
                  </a:lnTo>
                  <a:lnTo>
                    <a:pt x="1061059" y="323850"/>
                  </a:lnTo>
                  <a:close/>
                </a:path>
                <a:path w="1485900" h="595630">
                  <a:moveTo>
                    <a:pt x="1062431" y="323215"/>
                  </a:moveTo>
                  <a:lnTo>
                    <a:pt x="1061504" y="323850"/>
                  </a:lnTo>
                  <a:lnTo>
                    <a:pt x="1062316" y="323850"/>
                  </a:lnTo>
                  <a:lnTo>
                    <a:pt x="1062431" y="323215"/>
                  </a:lnTo>
                  <a:close/>
                </a:path>
                <a:path w="1485900" h="595630">
                  <a:moveTo>
                    <a:pt x="1076147" y="315214"/>
                  </a:moveTo>
                  <a:lnTo>
                    <a:pt x="1075715" y="315353"/>
                  </a:lnTo>
                  <a:lnTo>
                    <a:pt x="1074762" y="316230"/>
                  </a:lnTo>
                  <a:lnTo>
                    <a:pt x="1076147" y="315214"/>
                  </a:lnTo>
                  <a:close/>
                </a:path>
                <a:path w="1485900" h="595630">
                  <a:moveTo>
                    <a:pt x="1081620" y="311150"/>
                  </a:moveTo>
                  <a:lnTo>
                    <a:pt x="1076147" y="315214"/>
                  </a:lnTo>
                  <a:lnTo>
                    <a:pt x="1076871" y="314960"/>
                  </a:lnTo>
                  <a:lnTo>
                    <a:pt x="1081620" y="311150"/>
                  </a:lnTo>
                  <a:close/>
                </a:path>
                <a:path w="1485900" h="595630">
                  <a:moveTo>
                    <a:pt x="1081887" y="287020"/>
                  </a:moveTo>
                  <a:lnTo>
                    <a:pt x="1080160" y="288290"/>
                  </a:lnTo>
                  <a:lnTo>
                    <a:pt x="1080897" y="288290"/>
                  </a:lnTo>
                  <a:lnTo>
                    <a:pt x="1081887" y="287020"/>
                  </a:lnTo>
                  <a:close/>
                </a:path>
                <a:path w="1485900" h="595630">
                  <a:moveTo>
                    <a:pt x="1099680" y="303530"/>
                  </a:moveTo>
                  <a:lnTo>
                    <a:pt x="1099273" y="303136"/>
                  </a:lnTo>
                  <a:lnTo>
                    <a:pt x="1096518" y="304685"/>
                  </a:lnTo>
                  <a:lnTo>
                    <a:pt x="1099680" y="303530"/>
                  </a:lnTo>
                  <a:close/>
                </a:path>
                <a:path w="1485900" h="595630">
                  <a:moveTo>
                    <a:pt x="1104176" y="299720"/>
                  </a:moveTo>
                  <a:lnTo>
                    <a:pt x="1098397" y="302260"/>
                  </a:lnTo>
                  <a:lnTo>
                    <a:pt x="1099273" y="303136"/>
                  </a:lnTo>
                  <a:lnTo>
                    <a:pt x="1103096" y="300990"/>
                  </a:lnTo>
                  <a:lnTo>
                    <a:pt x="1104176" y="299720"/>
                  </a:lnTo>
                  <a:close/>
                </a:path>
                <a:path w="1485900" h="595630">
                  <a:moveTo>
                    <a:pt x="1107681" y="294678"/>
                  </a:moveTo>
                  <a:lnTo>
                    <a:pt x="1107274" y="294779"/>
                  </a:lnTo>
                  <a:lnTo>
                    <a:pt x="1106779" y="294970"/>
                  </a:lnTo>
                  <a:lnTo>
                    <a:pt x="1106246" y="295236"/>
                  </a:lnTo>
                  <a:lnTo>
                    <a:pt x="1106627" y="295148"/>
                  </a:lnTo>
                  <a:lnTo>
                    <a:pt x="1107109" y="294970"/>
                  </a:lnTo>
                  <a:lnTo>
                    <a:pt x="1107681" y="294678"/>
                  </a:lnTo>
                  <a:close/>
                </a:path>
                <a:path w="1485900" h="595630">
                  <a:moveTo>
                    <a:pt x="1109522" y="268998"/>
                  </a:moveTo>
                  <a:lnTo>
                    <a:pt x="1109218" y="269443"/>
                  </a:lnTo>
                  <a:lnTo>
                    <a:pt x="1108544" y="269976"/>
                  </a:lnTo>
                  <a:lnTo>
                    <a:pt x="1107884" y="270484"/>
                  </a:lnTo>
                  <a:lnTo>
                    <a:pt x="1108786" y="269938"/>
                  </a:lnTo>
                  <a:lnTo>
                    <a:pt x="1109459" y="269443"/>
                  </a:lnTo>
                  <a:lnTo>
                    <a:pt x="1109522" y="268998"/>
                  </a:lnTo>
                  <a:close/>
                </a:path>
                <a:path w="1485900" h="595630">
                  <a:moveTo>
                    <a:pt x="1117866" y="288290"/>
                  </a:moveTo>
                  <a:lnTo>
                    <a:pt x="1117625" y="287159"/>
                  </a:lnTo>
                  <a:lnTo>
                    <a:pt x="1116050" y="288290"/>
                  </a:lnTo>
                  <a:lnTo>
                    <a:pt x="1113612" y="289560"/>
                  </a:lnTo>
                  <a:lnTo>
                    <a:pt x="1117866" y="288290"/>
                  </a:lnTo>
                  <a:close/>
                </a:path>
                <a:path w="1485900" h="595630">
                  <a:moveTo>
                    <a:pt x="1119339" y="285927"/>
                  </a:moveTo>
                  <a:lnTo>
                    <a:pt x="1117600" y="287020"/>
                  </a:lnTo>
                  <a:lnTo>
                    <a:pt x="1117625" y="287159"/>
                  </a:lnTo>
                  <a:lnTo>
                    <a:pt x="1119339" y="285927"/>
                  </a:lnTo>
                  <a:close/>
                </a:path>
                <a:path w="1485900" h="595630">
                  <a:moveTo>
                    <a:pt x="1119606" y="262915"/>
                  </a:moveTo>
                  <a:lnTo>
                    <a:pt x="1119479" y="262864"/>
                  </a:lnTo>
                  <a:lnTo>
                    <a:pt x="1118501" y="263652"/>
                  </a:lnTo>
                  <a:lnTo>
                    <a:pt x="1118831" y="263486"/>
                  </a:lnTo>
                  <a:lnTo>
                    <a:pt x="1119225" y="263296"/>
                  </a:lnTo>
                  <a:lnTo>
                    <a:pt x="1119593" y="263131"/>
                  </a:lnTo>
                  <a:lnTo>
                    <a:pt x="1119606" y="262915"/>
                  </a:lnTo>
                  <a:close/>
                </a:path>
                <a:path w="1485900" h="595630">
                  <a:moveTo>
                    <a:pt x="1123137" y="284835"/>
                  </a:moveTo>
                  <a:lnTo>
                    <a:pt x="1119670" y="285750"/>
                  </a:lnTo>
                  <a:lnTo>
                    <a:pt x="1119517" y="287020"/>
                  </a:lnTo>
                  <a:lnTo>
                    <a:pt x="1123137" y="284835"/>
                  </a:lnTo>
                  <a:close/>
                </a:path>
                <a:path w="1485900" h="595630">
                  <a:moveTo>
                    <a:pt x="1124483" y="284480"/>
                  </a:moveTo>
                  <a:lnTo>
                    <a:pt x="1124267" y="284162"/>
                  </a:lnTo>
                  <a:lnTo>
                    <a:pt x="1123137" y="284835"/>
                  </a:lnTo>
                  <a:lnTo>
                    <a:pt x="1124483" y="284480"/>
                  </a:lnTo>
                  <a:close/>
                </a:path>
                <a:path w="1485900" h="595630">
                  <a:moveTo>
                    <a:pt x="1128458" y="281216"/>
                  </a:moveTo>
                  <a:lnTo>
                    <a:pt x="1125982" y="282625"/>
                  </a:lnTo>
                  <a:lnTo>
                    <a:pt x="1126121" y="282829"/>
                  </a:lnTo>
                  <a:lnTo>
                    <a:pt x="1126172" y="283133"/>
                  </a:lnTo>
                  <a:lnTo>
                    <a:pt x="1125220" y="284073"/>
                  </a:lnTo>
                  <a:lnTo>
                    <a:pt x="1128458" y="281216"/>
                  </a:lnTo>
                  <a:close/>
                </a:path>
                <a:path w="1485900" h="595630">
                  <a:moveTo>
                    <a:pt x="1138415" y="274320"/>
                  </a:moveTo>
                  <a:lnTo>
                    <a:pt x="1102804" y="274320"/>
                  </a:lnTo>
                  <a:lnTo>
                    <a:pt x="1100442" y="274320"/>
                  </a:lnTo>
                  <a:lnTo>
                    <a:pt x="1094359" y="279400"/>
                  </a:lnTo>
                  <a:lnTo>
                    <a:pt x="1093635" y="279400"/>
                  </a:lnTo>
                  <a:lnTo>
                    <a:pt x="1093914" y="280670"/>
                  </a:lnTo>
                  <a:lnTo>
                    <a:pt x="1090942" y="281940"/>
                  </a:lnTo>
                  <a:lnTo>
                    <a:pt x="1088390" y="281940"/>
                  </a:lnTo>
                  <a:lnTo>
                    <a:pt x="1083373" y="288290"/>
                  </a:lnTo>
                  <a:lnTo>
                    <a:pt x="1078611" y="289433"/>
                  </a:lnTo>
                  <a:lnTo>
                    <a:pt x="1080160" y="288290"/>
                  </a:lnTo>
                  <a:lnTo>
                    <a:pt x="1078255" y="288290"/>
                  </a:lnTo>
                  <a:lnTo>
                    <a:pt x="1076528" y="290830"/>
                  </a:lnTo>
                  <a:lnTo>
                    <a:pt x="1074699" y="292100"/>
                  </a:lnTo>
                  <a:lnTo>
                    <a:pt x="1074978" y="292100"/>
                  </a:lnTo>
                  <a:lnTo>
                    <a:pt x="1064336" y="299720"/>
                  </a:lnTo>
                  <a:lnTo>
                    <a:pt x="1061796" y="298450"/>
                  </a:lnTo>
                  <a:lnTo>
                    <a:pt x="1055306" y="304761"/>
                  </a:lnTo>
                  <a:lnTo>
                    <a:pt x="1057808" y="303530"/>
                  </a:lnTo>
                  <a:lnTo>
                    <a:pt x="1055179" y="304888"/>
                  </a:lnTo>
                  <a:lnTo>
                    <a:pt x="1053960" y="306070"/>
                  </a:lnTo>
                  <a:lnTo>
                    <a:pt x="1054011" y="305485"/>
                  </a:lnTo>
                  <a:lnTo>
                    <a:pt x="1052880" y="306070"/>
                  </a:lnTo>
                  <a:lnTo>
                    <a:pt x="1052639" y="306070"/>
                  </a:lnTo>
                  <a:lnTo>
                    <a:pt x="1054023" y="305396"/>
                  </a:lnTo>
                  <a:lnTo>
                    <a:pt x="1054074" y="304800"/>
                  </a:lnTo>
                  <a:lnTo>
                    <a:pt x="1052068" y="306070"/>
                  </a:lnTo>
                  <a:lnTo>
                    <a:pt x="1051166" y="306070"/>
                  </a:lnTo>
                  <a:lnTo>
                    <a:pt x="1050455" y="307098"/>
                  </a:lnTo>
                  <a:lnTo>
                    <a:pt x="1050061" y="307340"/>
                  </a:lnTo>
                  <a:lnTo>
                    <a:pt x="1050391" y="307174"/>
                  </a:lnTo>
                  <a:lnTo>
                    <a:pt x="1048512" y="309880"/>
                  </a:lnTo>
                  <a:lnTo>
                    <a:pt x="1048194" y="308775"/>
                  </a:lnTo>
                  <a:lnTo>
                    <a:pt x="1045146" y="309880"/>
                  </a:lnTo>
                  <a:lnTo>
                    <a:pt x="1046797" y="308610"/>
                  </a:lnTo>
                  <a:lnTo>
                    <a:pt x="1045083" y="309359"/>
                  </a:lnTo>
                  <a:lnTo>
                    <a:pt x="1045083" y="330200"/>
                  </a:lnTo>
                  <a:lnTo>
                    <a:pt x="1044524" y="331863"/>
                  </a:lnTo>
                  <a:lnTo>
                    <a:pt x="1042797" y="333489"/>
                  </a:lnTo>
                  <a:lnTo>
                    <a:pt x="1042009" y="334568"/>
                  </a:lnTo>
                  <a:lnTo>
                    <a:pt x="1042098" y="334010"/>
                  </a:lnTo>
                  <a:lnTo>
                    <a:pt x="1037945" y="336550"/>
                  </a:lnTo>
                  <a:lnTo>
                    <a:pt x="1041247" y="332740"/>
                  </a:lnTo>
                  <a:lnTo>
                    <a:pt x="1045083" y="330200"/>
                  </a:lnTo>
                  <a:lnTo>
                    <a:pt x="1045083" y="309359"/>
                  </a:lnTo>
                  <a:lnTo>
                    <a:pt x="1043889" y="309880"/>
                  </a:lnTo>
                  <a:lnTo>
                    <a:pt x="1042238" y="312420"/>
                  </a:lnTo>
                  <a:lnTo>
                    <a:pt x="1042517" y="313690"/>
                  </a:lnTo>
                  <a:lnTo>
                    <a:pt x="1039329" y="314960"/>
                  </a:lnTo>
                  <a:lnTo>
                    <a:pt x="1035519" y="317500"/>
                  </a:lnTo>
                  <a:lnTo>
                    <a:pt x="1033703" y="317500"/>
                  </a:lnTo>
                  <a:lnTo>
                    <a:pt x="1034630" y="316230"/>
                  </a:lnTo>
                  <a:lnTo>
                    <a:pt x="1026782" y="321310"/>
                  </a:lnTo>
                  <a:lnTo>
                    <a:pt x="1019784" y="322580"/>
                  </a:lnTo>
                  <a:lnTo>
                    <a:pt x="1014285" y="327660"/>
                  </a:lnTo>
                  <a:lnTo>
                    <a:pt x="1013650" y="327660"/>
                  </a:lnTo>
                  <a:lnTo>
                    <a:pt x="1014653" y="326390"/>
                  </a:lnTo>
                  <a:lnTo>
                    <a:pt x="1009573" y="330200"/>
                  </a:lnTo>
                  <a:lnTo>
                    <a:pt x="1010361" y="328930"/>
                  </a:lnTo>
                  <a:lnTo>
                    <a:pt x="1002665" y="334010"/>
                  </a:lnTo>
                  <a:lnTo>
                    <a:pt x="1002499" y="334010"/>
                  </a:lnTo>
                  <a:lnTo>
                    <a:pt x="996886" y="336550"/>
                  </a:lnTo>
                  <a:lnTo>
                    <a:pt x="988415" y="342900"/>
                  </a:lnTo>
                  <a:lnTo>
                    <a:pt x="981417" y="346710"/>
                  </a:lnTo>
                  <a:lnTo>
                    <a:pt x="982345" y="345440"/>
                  </a:lnTo>
                  <a:lnTo>
                    <a:pt x="975042" y="350520"/>
                  </a:lnTo>
                  <a:lnTo>
                    <a:pt x="974610" y="349250"/>
                  </a:lnTo>
                  <a:lnTo>
                    <a:pt x="969264" y="353060"/>
                  </a:lnTo>
                  <a:lnTo>
                    <a:pt x="969746" y="353060"/>
                  </a:lnTo>
                  <a:lnTo>
                    <a:pt x="964666" y="355600"/>
                  </a:lnTo>
                  <a:lnTo>
                    <a:pt x="965517" y="355600"/>
                  </a:lnTo>
                  <a:lnTo>
                    <a:pt x="962342" y="358140"/>
                  </a:lnTo>
                  <a:lnTo>
                    <a:pt x="953985" y="359410"/>
                  </a:lnTo>
                  <a:lnTo>
                    <a:pt x="956805" y="359410"/>
                  </a:lnTo>
                  <a:lnTo>
                    <a:pt x="954913" y="360680"/>
                  </a:lnTo>
                  <a:lnTo>
                    <a:pt x="951509" y="363220"/>
                  </a:lnTo>
                  <a:lnTo>
                    <a:pt x="951204" y="364490"/>
                  </a:lnTo>
                  <a:lnTo>
                    <a:pt x="945616" y="368300"/>
                  </a:lnTo>
                  <a:lnTo>
                    <a:pt x="949477" y="364490"/>
                  </a:lnTo>
                  <a:lnTo>
                    <a:pt x="945769" y="367030"/>
                  </a:lnTo>
                  <a:lnTo>
                    <a:pt x="941666" y="368300"/>
                  </a:lnTo>
                  <a:lnTo>
                    <a:pt x="941425" y="369570"/>
                  </a:lnTo>
                  <a:lnTo>
                    <a:pt x="935672" y="372110"/>
                  </a:lnTo>
                  <a:lnTo>
                    <a:pt x="935507" y="372110"/>
                  </a:lnTo>
                  <a:lnTo>
                    <a:pt x="932980" y="373380"/>
                  </a:lnTo>
                  <a:lnTo>
                    <a:pt x="931570" y="374650"/>
                  </a:lnTo>
                  <a:lnTo>
                    <a:pt x="928027" y="377190"/>
                  </a:lnTo>
                  <a:lnTo>
                    <a:pt x="928966" y="375920"/>
                  </a:lnTo>
                  <a:lnTo>
                    <a:pt x="923671" y="381000"/>
                  </a:lnTo>
                  <a:lnTo>
                    <a:pt x="920864" y="378460"/>
                  </a:lnTo>
                  <a:lnTo>
                    <a:pt x="917448" y="383540"/>
                  </a:lnTo>
                  <a:lnTo>
                    <a:pt x="914768" y="384810"/>
                  </a:lnTo>
                  <a:lnTo>
                    <a:pt x="910272" y="387350"/>
                  </a:lnTo>
                  <a:lnTo>
                    <a:pt x="909967" y="386080"/>
                  </a:lnTo>
                  <a:lnTo>
                    <a:pt x="903020" y="391160"/>
                  </a:lnTo>
                  <a:lnTo>
                    <a:pt x="890473" y="398780"/>
                  </a:lnTo>
                  <a:lnTo>
                    <a:pt x="888441" y="397510"/>
                  </a:lnTo>
                  <a:lnTo>
                    <a:pt x="888949" y="400050"/>
                  </a:lnTo>
                  <a:lnTo>
                    <a:pt x="883983" y="401320"/>
                  </a:lnTo>
                  <a:lnTo>
                    <a:pt x="884770" y="401320"/>
                  </a:lnTo>
                  <a:lnTo>
                    <a:pt x="876541" y="405130"/>
                  </a:lnTo>
                  <a:lnTo>
                    <a:pt x="858735" y="412750"/>
                  </a:lnTo>
                  <a:lnTo>
                    <a:pt x="849998" y="416560"/>
                  </a:lnTo>
                  <a:lnTo>
                    <a:pt x="849249" y="416560"/>
                  </a:lnTo>
                  <a:lnTo>
                    <a:pt x="847420" y="417830"/>
                  </a:lnTo>
                  <a:lnTo>
                    <a:pt x="837463" y="422910"/>
                  </a:lnTo>
                  <a:lnTo>
                    <a:pt x="827112" y="427990"/>
                  </a:lnTo>
                  <a:lnTo>
                    <a:pt x="817194" y="433070"/>
                  </a:lnTo>
                  <a:lnTo>
                    <a:pt x="808482" y="435610"/>
                  </a:lnTo>
                  <a:lnTo>
                    <a:pt x="805345" y="438150"/>
                  </a:lnTo>
                  <a:lnTo>
                    <a:pt x="800735" y="440690"/>
                  </a:lnTo>
                  <a:lnTo>
                    <a:pt x="795286" y="443230"/>
                  </a:lnTo>
                  <a:lnTo>
                    <a:pt x="795794" y="441960"/>
                  </a:lnTo>
                  <a:lnTo>
                    <a:pt x="788911" y="445770"/>
                  </a:lnTo>
                  <a:lnTo>
                    <a:pt x="781799" y="449580"/>
                  </a:lnTo>
                  <a:lnTo>
                    <a:pt x="774446" y="452120"/>
                  </a:lnTo>
                  <a:lnTo>
                    <a:pt x="766838" y="454660"/>
                  </a:lnTo>
                  <a:lnTo>
                    <a:pt x="766241" y="454660"/>
                  </a:lnTo>
                  <a:lnTo>
                    <a:pt x="765238" y="455930"/>
                  </a:lnTo>
                  <a:lnTo>
                    <a:pt x="761339" y="455930"/>
                  </a:lnTo>
                  <a:lnTo>
                    <a:pt x="759167" y="457200"/>
                  </a:lnTo>
                  <a:lnTo>
                    <a:pt x="761961" y="457200"/>
                  </a:lnTo>
                  <a:lnTo>
                    <a:pt x="759434" y="458470"/>
                  </a:lnTo>
                  <a:lnTo>
                    <a:pt x="754989" y="459740"/>
                  </a:lnTo>
                  <a:lnTo>
                    <a:pt x="753287" y="459740"/>
                  </a:lnTo>
                  <a:lnTo>
                    <a:pt x="749109" y="462280"/>
                  </a:lnTo>
                  <a:lnTo>
                    <a:pt x="821931" y="462280"/>
                  </a:lnTo>
                  <a:lnTo>
                    <a:pt x="843254" y="452120"/>
                  </a:lnTo>
                  <a:lnTo>
                    <a:pt x="851077" y="448310"/>
                  </a:lnTo>
                  <a:lnTo>
                    <a:pt x="858672" y="444500"/>
                  </a:lnTo>
                  <a:lnTo>
                    <a:pt x="861085" y="443230"/>
                  </a:lnTo>
                  <a:lnTo>
                    <a:pt x="865924" y="440690"/>
                  </a:lnTo>
                  <a:lnTo>
                    <a:pt x="869315" y="436880"/>
                  </a:lnTo>
                  <a:lnTo>
                    <a:pt x="875182" y="434340"/>
                  </a:lnTo>
                  <a:lnTo>
                    <a:pt x="880948" y="430530"/>
                  </a:lnTo>
                  <a:lnTo>
                    <a:pt x="882472" y="433070"/>
                  </a:lnTo>
                  <a:lnTo>
                    <a:pt x="884021" y="431800"/>
                  </a:lnTo>
                  <a:lnTo>
                    <a:pt x="884377" y="431520"/>
                  </a:lnTo>
                  <a:lnTo>
                    <a:pt x="887387" y="430530"/>
                  </a:lnTo>
                  <a:lnTo>
                    <a:pt x="888136" y="429806"/>
                  </a:lnTo>
                  <a:lnTo>
                    <a:pt x="884605" y="431317"/>
                  </a:lnTo>
                  <a:lnTo>
                    <a:pt x="885571" y="430530"/>
                  </a:lnTo>
                  <a:lnTo>
                    <a:pt x="887120" y="429260"/>
                  </a:lnTo>
                  <a:lnTo>
                    <a:pt x="888695" y="429260"/>
                  </a:lnTo>
                  <a:lnTo>
                    <a:pt x="888136" y="429806"/>
                  </a:lnTo>
                  <a:lnTo>
                    <a:pt x="889406" y="429260"/>
                  </a:lnTo>
                  <a:lnTo>
                    <a:pt x="901611" y="422910"/>
                  </a:lnTo>
                  <a:lnTo>
                    <a:pt x="893965" y="427990"/>
                  </a:lnTo>
                  <a:lnTo>
                    <a:pt x="903579" y="422910"/>
                  </a:lnTo>
                  <a:lnTo>
                    <a:pt x="912850" y="417830"/>
                  </a:lnTo>
                  <a:lnTo>
                    <a:pt x="916965" y="415290"/>
                  </a:lnTo>
                  <a:lnTo>
                    <a:pt x="914450" y="415290"/>
                  </a:lnTo>
                  <a:lnTo>
                    <a:pt x="919213" y="412750"/>
                  </a:lnTo>
                  <a:lnTo>
                    <a:pt x="920419" y="412750"/>
                  </a:lnTo>
                  <a:lnTo>
                    <a:pt x="917778" y="414020"/>
                  </a:lnTo>
                  <a:lnTo>
                    <a:pt x="918489" y="415290"/>
                  </a:lnTo>
                  <a:lnTo>
                    <a:pt x="922693" y="412750"/>
                  </a:lnTo>
                  <a:lnTo>
                    <a:pt x="926896" y="410210"/>
                  </a:lnTo>
                  <a:lnTo>
                    <a:pt x="932434" y="405130"/>
                  </a:lnTo>
                  <a:lnTo>
                    <a:pt x="937729" y="401320"/>
                  </a:lnTo>
                  <a:lnTo>
                    <a:pt x="941603" y="398780"/>
                  </a:lnTo>
                  <a:lnTo>
                    <a:pt x="945464" y="396240"/>
                  </a:lnTo>
                  <a:lnTo>
                    <a:pt x="945794" y="395808"/>
                  </a:lnTo>
                  <a:lnTo>
                    <a:pt x="944283" y="396240"/>
                  </a:lnTo>
                  <a:lnTo>
                    <a:pt x="943813" y="394970"/>
                  </a:lnTo>
                  <a:lnTo>
                    <a:pt x="947991" y="392785"/>
                  </a:lnTo>
                  <a:lnTo>
                    <a:pt x="948499" y="394335"/>
                  </a:lnTo>
                  <a:lnTo>
                    <a:pt x="950556" y="393700"/>
                  </a:lnTo>
                  <a:lnTo>
                    <a:pt x="950468" y="392430"/>
                  </a:lnTo>
                  <a:lnTo>
                    <a:pt x="948664" y="392430"/>
                  </a:lnTo>
                  <a:lnTo>
                    <a:pt x="947877" y="392430"/>
                  </a:lnTo>
                  <a:lnTo>
                    <a:pt x="951052" y="391160"/>
                  </a:lnTo>
                  <a:lnTo>
                    <a:pt x="952322" y="388620"/>
                  </a:lnTo>
                  <a:lnTo>
                    <a:pt x="954862" y="387350"/>
                  </a:lnTo>
                  <a:lnTo>
                    <a:pt x="959777" y="386080"/>
                  </a:lnTo>
                  <a:lnTo>
                    <a:pt x="965746" y="382270"/>
                  </a:lnTo>
                  <a:lnTo>
                    <a:pt x="969695" y="381000"/>
                  </a:lnTo>
                  <a:lnTo>
                    <a:pt x="971562" y="379730"/>
                  </a:lnTo>
                  <a:lnTo>
                    <a:pt x="972616" y="377190"/>
                  </a:lnTo>
                  <a:lnTo>
                    <a:pt x="973137" y="375920"/>
                  </a:lnTo>
                  <a:lnTo>
                    <a:pt x="977671" y="373380"/>
                  </a:lnTo>
                  <a:lnTo>
                    <a:pt x="981608" y="373380"/>
                  </a:lnTo>
                  <a:lnTo>
                    <a:pt x="977519" y="374650"/>
                  </a:lnTo>
                  <a:lnTo>
                    <a:pt x="982230" y="373380"/>
                  </a:lnTo>
                  <a:lnTo>
                    <a:pt x="982472" y="372110"/>
                  </a:lnTo>
                  <a:lnTo>
                    <a:pt x="986205" y="369570"/>
                  </a:lnTo>
                  <a:lnTo>
                    <a:pt x="986028" y="370052"/>
                  </a:lnTo>
                  <a:lnTo>
                    <a:pt x="985850" y="370103"/>
                  </a:lnTo>
                  <a:lnTo>
                    <a:pt x="985913" y="370319"/>
                  </a:lnTo>
                  <a:lnTo>
                    <a:pt x="985761" y="370840"/>
                  </a:lnTo>
                  <a:lnTo>
                    <a:pt x="986447" y="370471"/>
                  </a:lnTo>
                  <a:lnTo>
                    <a:pt x="987031" y="370357"/>
                  </a:lnTo>
                  <a:lnTo>
                    <a:pt x="988910" y="368960"/>
                  </a:lnTo>
                  <a:lnTo>
                    <a:pt x="988529" y="369125"/>
                  </a:lnTo>
                  <a:lnTo>
                    <a:pt x="989799" y="368300"/>
                  </a:lnTo>
                  <a:lnTo>
                    <a:pt x="988453" y="367030"/>
                  </a:lnTo>
                  <a:lnTo>
                    <a:pt x="993673" y="365760"/>
                  </a:lnTo>
                  <a:lnTo>
                    <a:pt x="991400" y="368300"/>
                  </a:lnTo>
                  <a:lnTo>
                    <a:pt x="994854" y="365760"/>
                  </a:lnTo>
                  <a:lnTo>
                    <a:pt x="996416" y="364490"/>
                  </a:lnTo>
                  <a:lnTo>
                    <a:pt x="1001522" y="361950"/>
                  </a:lnTo>
                  <a:lnTo>
                    <a:pt x="1001687" y="361950"/>
                  </a:lnTo>
                  <a:lnTo>
                    <a:pt x="999642" y="363220"/>
                  </a:lnTo>
                  <a:lnTo>
                    <a:pt x="998067" y="364490"/>
                  </a:lnTo>
                  <a:lnTo>
                    <a:pt x="1001534" y="363220"/>
                  </a:lnTo>
                  <a:lnTo>
                    <a:pt x="1002461" y="360680"/>
                  </a:lnTo>
                  <a:lnTo>
                    <a:pt x="1004023" y="359410"/>
                  </a:lnTo>
                  <a:lnTo>
                    <a:pt x="1003388" y="359410"/>
                  </a:lnTo>
                  <a:lnTo>
                    <a:pt x="999782" y="361950"/>
                  </a:lnTo>
                  <a:lnTo>
                    <a:pt x="1001026" y="359410"/>
                  </a:lnTo>
                  <a:lnTo>
                    <a:pt x="1003617" y="358140"/>
                  </a:lnTo>
                  <a:lnTo>
                    <a:pt x="1005700" y="355600"/>
                  </a:lnTo>
                  <a:lnTo>
                    <a:pt x="1007986" y="355600"/>
                  </a:lnTo>
                  <a:lnTo>
                    <a:pt x="1014171" y="351790"/>
                  </a:lnTo>
                  <a:lnTo>
                    <a:pt x="1014145" y="353060"/>
                  </a:lnTo>
                  <a:lnTo>
                    <a:pt x="1015199" y="351790"/>
                  </a:lnTo>
                  <a:lnTo>
                    <a:pt x="1016266" y="350520"/>
                  </a:lnTo>
                  <a:lnTo>
                    <a:pt x="1017320" y="349250"/>
                  </a:lnTo>
                  <a:lnTo>
                    <a:pt x="1022858" y="347980"/>
                  </a:lnTo>
                  <a:lnTo>
                    <a:pt x="1024750" y="346710"/>
                  </a:lnTo>
                  <a:lnTo>
                    <a:pt x="1028522" y="344170"/>
                  </a:lnTo>
                  <a:lnTo>
                    <a:pt x="1027595" y="345440"/>
                  </a:lnTo>
                  <a:lnTo>
                    <a:pt x="1028649" y="344170"/>
                  </a:lnTo>
                  <a:lnTo>
                    <a:pt x="1029690" y="342900"/>
                  </a:lnTo>
                  <a:lnTo>
                    <a:pt x="1030122" y="342226"/>
                  </a:lnTo>
                  <a:lnTo>
                    <a:pt x="1028268" y="342900"/>
                  </a:lnTo>
                  <a:lnTo>
                    <a:pt x="1028992" y="341630"/>
                  </a:lnTo>
                  <a:lnTo>
                    <a:pt x="1028217" y="341630"/>
                  </a:lnTo>
                  <a:lnTo>
                    <a:pt x="1033284" y="340360"/>
                  </a:lnTo>
                  <a:lnTo>
                    <a:pt x="1033665" y="335280"/>
                  </a:lnTo>
                  <a:lnTo>
                    <a:pt x="1040980" y="332740"/>
                  </a:lnTo>
                  <a:lnTo>
                    <a:pt x="1041158" y="332740"/>
                  </a:lnTo>
                  <a:lnTo>
                    <a:pt x="1039863" y="334010"/>
                  </a:lnTo>
                  <a:lnTo>
                    <a:pt x="1037678" y="335280"/>
                  </a:lnTo>
                  <a:lnTo>
                    <a:pt x="1036193" y="337820"/>
                  </a:lnTo>
                  <a:lnTo>
                    <a:pt x="1036624" y="339090"/>
                  </a:lnTo>
                  <a:lnTo>
                    <a:pt x="1035456" y="340271"/>
                  </a:lnTo>
                  <a:lnTo>
                    <a:pt x="1038174" y="339090"/>
                  </a:lnTo>
                  <a:lnTo>
                    <a:pt x="1037894" y="339090"/>
                  </a:lnTo>
                  <a:lnTo>
                    <a:pt x="1037907" y="337820"/>
                  </a:lnTo>
                  <a:lnTo>
                    <a:pt x="1039914" y="336550"/>
                  </a:lnTo>
                  <a:lnTo>
                    <a:pt x="1041920" y="335280"/>
                  </a:lnTo>
                  <a:lnTo>
                    <a:pt x="1042009" y="334619"/>
                  </a:lnTo>
                  <a:lnTo>
                    <a:pt x="1043432" y="333730"/>
                  </a:lnTo>
                  <a:lnTo>
                    <a:pt x="1044727" y="332740"/>
                  </a:lnTo>
                  <a:lnTo>
                    <a:pt x="1045502" y="331800"/>
                  </a:lnTo>
                  <a:lnTo>
                    <a:pt x="1048499" y="328930"/>
                  </a:lnTo>
                  <a:lnTo>
                    <a:pt x="1049832" y="327660"/>
                  </a:lnTo>
                  <a:lnTo>
                    <a:pt x="1045997" y="328930"/>
                  </a:lnTo>
                  <a:lnTo>
                    <a:pt x="1048842" y="327660"/>
                  </a:lnTo>
                  <a:lnTo>
                    <a:pt x="1051674" y="326390"/>
                  </a:lnTo>
                  <a:lnTo>
                    <a:pt x="1050544" y="327418"/>
                  </a:lnTo>
                  <a:lnTo>
                    <a:pt x="1053934" y="326390"/>
                  </a:lnTo>
                  <a:lnTo>
                    <a:pt x="1059129" y="321310"/>
                  </a:lnTo>
                  <a:lnTo>
                    <a:pt x="1061237" y="322580"/>
                  </a:lnTo>
                  <a:lnTo>
                    <a:pt x="1060869" y="322580"/>
                  </a:lnTo>
                  <a:lnTo>
                    <a:pt x="1060932" y="323011"/>
                  </a:lnTo>
                  <a:lnTo>
                    <a:pt x="1062786" y="321310"/>
                  </a:lnTo>
                  <a:lnTo>
                    <a:pt x="1062431" y="323215"/>
                  </a:lnTo>
                  <a:lnTo>
                    <a:pt x="1065225" y="321310"/>
                  </a:lnTo>
                  <a:lnTo>
                    <a:pt x="1067092" y="320040"/>
                  </a:lnTo>
                  <a:lnTo>
                    <a:pt x="1069644" y="318770"/>
                  </a:lnTo>
                  <a:lnTo>
                    <a:pt x="1068273" y="318770"/>
                  </a:lnTo>
                  <a:lnTo>
                    <a:pt x="1069251" y="317500"/>
                  </a:lnTo>
                  <a:lnTo>
                    <a:pt x="1071219" y="314960"/>
                  </a:lnTo>
                  <a:lnTo>
                    <a:pt x="1072032" y="316230"/>
                  </a:lnTo>
                  <a:lnTo>
                    <a:pt x="1073111" y="316230"/>
                  </a:lnTo>
                  <a:lnTo>
                    <a:pt x="1075715" y="315353"/>
                  </a:lnTo>
                  <a:lnTo>
                    <a:pt x="1076134" y="314960"/>
                  </a:lnTo>
                  <a:lnTo>
                    <a:pt x="1077506" y="313690"/>
                  </a:lnTo>
                  <a:lnTo>
                    <a:pt x="1081087" y="311150"/>
                  </a:lnTo>
                  <a:lnTo>
                    <a:pt x="1081620" y="311150"/>
                  </a:lnTo>
                  <a:lnTo>
                    <a:pt x="1082916" y="311150"/>
                  </a:lnTo>
                  <a:lnTo>
                    <a:pt x="1084529" y="309880"/>
                  </a:lnTo>
                  <a:lnTo>
                    <a:pt x="1087742" y="307340"/>
                  </a:lnTo>
                  <a:lnTo>
                    <a:pt x="1089393" y="307340"/>
                  </a:lnTo>
                  <a:lnTo>
                    <a:pt x="1092606" y="306070"/>
                  </a:lnTo>
                  <a:lnTo>
                    <a:pt x="1093520" y="307340"/>
                  </a:lnTo>
                  <a:lnTo>
                    <a:pt x="1096302" y="304800"/>
                  </a:lnTo>
                  <a:lnTo>
                    <a:pt x="1096518" y="304685"/>
                  </a:lnTo>
                  <a:lnTo>
                    <a:pt x="1092695" y="306070"/>
                  </a:lnTo>
                  <a:lnTo>
                    <a:pt x="1093762" y="303530"/>
                  </a:lnTo>
                  <a:lnTo>
                    <a:pt x="1098016" y="300990"/>
                  </a:lnTo>
                  <a:lnTo>
                    <a:pt x="1099705" y="299720"/>
                  </a:lnTo>
                  <a:lnTo>
                    <a:pt x="1103096" y="297180"/>
                  </a:lnTo>
                  <a:lnTo>
                    <a:pt x="1106246" y="295910"/>
                  </a:lnTo>
                  <a:lnTo>
                    <a:pt x="1105331" y="295910"/>
                  </a:lnTo>
                  <a:lnTo>
                    <a:pt x="1111097" y="290830"/>
                  </a:lnTo>
                  <a:lnTo>
                    <a:pt x="1112164" y="289560"/>
                  </a:lnTo>
                  <a:lnTo>
                    <a:pt x="1118209" y="285750"/>
                  </a:lnTo>
                  <a:lnTo>
                    <a:pt x="1119581" y="285750"/>
                  </a:lnTo>
                  <a:lnTo>
                    <a:pt x="1119339" y="285927"/>
                  </a:lnTo>
                  <a:lnTo>
                    <a:pt x="1119619" y="285750"/>
                  </a:lnTo>
                  <a:lnTo>
                    <a:pt x="1123645" y="283210"/>
                  </a:lnTo>
                  <a:lnTo>
                    <a:pt x="1124267" y="284162"/>
                  </a:lnTo>
                  <a:lnTo>
                    <a:pt x="1125829" y="283210"/>
                  </a:lnTo>
                  <a:lnTo>
                    <a:pt x="1125943" y="282638"/>
                  </a:lnTo>
                  <a:lnTo>
                    <a:pt x="1125982" y="280670"/>
                  </a:lnTo>
                  <a:lnTo>
                    <a:pt x="1130960" y="280670"/>
                  </a:lnTo>
                  <a:lnTo>
                    <a:pt x="1134656" y="276860"/>
                  </a:lnTo>
                  <a:lnTo>
                    <a:pt x="1138415" y="274320"/>
                  </a:lnTo>
                  <a:close/>
                </a:path>
                <a:path w="1485900" h="595630">
                  <a:moveTo>
                    <a:pt x="1138504" y="250190"/>
                  </a:moveTo>
                  <a:lnTo>
                    <a:pt x="1132840" y="255231"/>
                  </a:lnTo>
                  <a:lnTo>
                    <a:pt x="1137183" y="252730"/>
                  </a:lnTo>
                  <a:lnTo>
                    <a:pt x="1138504" y="250190"/>
                  </a:lnTo>
                  <a:close/>
                </a:path>
                <a:path w="1485900" h="595630">
                  <a:moveTo>
                    <a:pt x="1155585" y="262966"/>
                  </a:moveTo>
                  <a:lnTo>
                    <a:pt x="1154582" y="263232"/>
                  </a:lnTo>
                  <a:lnTo>
                    <a:pt x="1152194" y="265430"/>
                  </a:lnTo>
                  <a:lnTo>
                    <a:pt x="1155585" y="262966"/>
                  </a:lnTo>
                  <a:close/>
                </a:path>
                <a:path w="1485900" h="595630">
                  <a:moveTo>
                    <a:pt x="1159167" y="260350"/>
                  </a:moveTo>
                  <a:lnTo>
                    <a:pt x="1155585" y="262966"/>
                  </a:lnTo>
                  <a:lnTo>
                    <a:pt x="1155839" y="262890"/>
                  </a:lnTo>
                  <a:lnTo>
                    <a:pt x="1154455" y="264160"/>
                  </a:lnTo>
                  <a:lnTo>
                    <a:pt x="1156030" y="262890"/>
                  </a:lnTo>
                  <a:lnTo>
                    <a:pt x="1159167" y="260350"/>
                  </a:lnTo>
                  <a:close/>
                </a:path>
                <a:path w="1485900" h="595630">
                  <a:moveTo>
                    <a:pt x="1171422" y="251460"/>
                  </a:moveTo>
                  <a:lnTo>
                    <a:pt x="1170533" y="251460"/>
                  </a:lnTo>
                  <a:lnTo>
                    <a:pt x="1168476" y="252730"/>
                  </a:lnTo>
                  <a:lnTo>
                    <a:pt x="1171422" y="251460"/>
                  </a:lnTo>
                  <a:close/>
                </a:path>
                <a:path w="1485900" h="595630">
                  <a:moveTo>
                    <a:pt x="1174165" y="248920"/>
                  </a:moveTo>
                  <a:lnTo>
                    <a:pt x="1169492" y="250190"/>
                  </a:lnTo>
                  <a:lnTo>
                    <a:pt x="1169162" y="251460"/>
                  </a:lnTo>
                  <a:lnTo>
                    <a:pt x="1170533" y="251460"/>
                  </a:lnTo>
                  <a:lnTo>
                    <a:pt x="1173480" y="250190"/>
                  </a:lnTo>
                  <a:lnTo>
                    <a:pt x="1174165" y="248920"/>
                  </a:lnTo>
                  <a:close/>
                </a:path>
                <a:path w="1485900" h="595630">
                  <a:moveTo>
                    <a:pt x="1197483" y="232410"/>
                  </a:moveTo>
                  <a:lnTo>
                    <a:pt x="1195311" y="233680"/>
                  </a:lnTo>
                  <a:lnTo>
                    <a:pt x="1195628" y="233680"/>
                  </a:lnTo>
                  <a:lnTo>
                    <a:pt x="1197483" y="232410"/>
                  </a:lnTo>
                  <a:close/>
                </a:path>
                <a:path w="1485900" h="595630">
                  <a:moveTo>
                    <a:pt x="1204074" y="206286"/>
                  </a:moveTo>
                  <a:lnTo>
                    <a:pt x="1203286" y="206883"/>
                  </a:lnTo>
                  <a:lnTo>
                    <a:pt x="1203032" y="207175"/>
                  </a:lnTo>
                  <a:lnTo>
                    <a:pt x="1202982" y="207352"/>
                  </a:lnTo>
                  <a:lnTo>
                    <a:pt x="1204074" y="206286"/>
                  </a:lnTo>
                  <a:close/>
                </a:path>
                <a:path w="1485900" h="595630">
                  <a:moveTo>
                    <a:pt x="1204899" y="229870"/>
                  </a:moveTo>
                  <a:lnTo>
                    <a:pt x="1204379" y="229476"/>
                  </a:lnTo>
                  <a:lnTo>
                    <a:pt x="1204036" y="229870"/>
                  </a:lnTo>
                  <a:lnTo>
                    <a:pt x="1204899" y="229870"/>
                  </a:lnTo>
                  <a:close/>
                </a:path>
                <a:path w="1485900" h="595630">
                  <a:moveTo>
                    <a:pt x="1263129" y="166370"/>
                  </a:moveTo>
                  <a:lnTo>
                    <a:pt x="1259776" y="170180"/>
                  </a:lnTo>
                  <a:lnTo>
                    <a:pt x="1262634" y="167640"/>
                  </a:lnTo>
                  <a:lnTo>
                    <a:pt x="1263103" y="167640"/>
                  </a:lnTo>
                  <a:lnTo>
                    <a:pt x="1263129" y="166370"/>
                  </a:lnTo>
                  <a:close/>
                </a:path>
                <a:path w="1485900" h="595630">
                  <a:moveTo>
                    <a:pt x="1263802" y="167640"/>
                  </a:moveTo>
                  <a:lnTo>
                    <a:pt x="1263103" y="167640"/>
                  </a:lnTo>
                  <a:lnTo>
                    <a:pt x="1263065" y="168833"/>
                  </a:lnTo>
                  <a:lnTo>
                    <a:pt x="1263802" y="167640"/>
                  </a:lnTo>
                  <a:close/>
                </a:path>
                <a:path w="1485900" h="595630">
                  <a:moveTo>
                    <a:pt x="1267167" y="182880"/>
                  </a:moveTo>
                  <a:lnTo>
                    <a:pt x="1265059" y="183362"/>
                  </a:lnTo>
                  <a:lnTo>
                    <a:pt x="1264932" y="184150"/>
                  </a:lnTo>
                  <a:lnTo>
                    <a:pt x="1267167" y="182880"/>
                  </a:lnTo>
                  <a:close/>
                </a:path>
                <a:path w="1485900" h="595630">
                  <a:moveTo>
                    <a:pt x="1269593" y="162560"/>
                  </a:moveTo>
                  <a:lnTo>
                    <a:pt x="1267383" y="163830"/>
                  </a:lnTo>
                  <a:lnTo>
                    <a:pt x="1267650" y="164071"/>
                  </a:lnTo>
                  <a:lnTo>
                    <a:pt x="1269593" y="162560"/>
                  </a:lnTo>
                  <a:close/>
                </a:path>
                <a:path w="1485900" h="595630">
                  <a:moveTo>
                    <a:pt x="1294130" y="162560"/>
                  </a:moveTo>
                  <a:lnTo>
                    <a:pt x="1293558" y="161290"/>
                  </a:lnTo>
                  <a:lnTo>
                    <a:pt x="1293761" y="161988"/>
                  </a:lnTo>
                  <a:lnTo>
                    <a:pt x="1294130" y="162560"/>
                  </a:lnTo>
                  <a:close/>
                </a:path>
                <a:path w="1485900" h="595630">
                  <a:moveTo>
                    <a:pt x="1308925" y="133604"/>
                  </a:moveTo>
                  <a:lnTo>
                    <a:pt x="1308912" y="133413"/>
                  </a:lnTo>
                  <a:lnTo>
                    <a:pt x="1308823" y="133223"/>
                  </a:lnTo>
                  <a:lnTo>
                    <a:pt x="1308735" y="133540"/>
                  </a:lnTo>
                  <a:lnTo>
                    <a:pt x="1308773" y="133705"/>
                  </a:lnTo>
                  <a:lnTo>
                    <a:pt x="1308925" y="133604"/>
                  </a:lnTo>
                  <a:close/>
                </a:path>
                <a:path w="1485900" h="595630">
                  <a:moveTo>
                    <a:pt x="1345996" y="121119"/>
                  </a:moveTo>
                  <a:lnTo>
                    <a:pt x="1343621" y="122847"/>
                  </a:lnTo>
                  <a:lnTo>
                    <a:pt x="1343660" y="122974"/>
                  </a:lnTo>
                  <a:lnTo>
                    <a:pt x="1345996" y="121119"/>
                  </a:lnTo>
                  <a:close/>
                </a:path>
                <a:path w="1485900" h="595630">
                  <a:moveTo>
                    <a:pt x="1349514" y="117830"/>
                  </a:moveTo>
                  <a:lnTo>
                    <a:pt x="1349057" y="118173"/>
                  </a:lnTo>
                  <a:lnTo>
                    <a:pt x="1348498" y="118668"/>
                  </a:lnTo>
                  <a:lnTo>
                    <a:pt x="1347749" y="119418"/>
                  </a:lnTo>
                  <a:lnTo>
                    <a:pt x="1348600" y="118833"/>
                  </a:lnTo>
                  <a:lnTo>
                    <a:pt x="1349121" y="118300"/>
                  </a:lnTo>
                  <a:lnTo>
                    <a:pt x="1349514" y="117830"/>
                  </a:lnTo>
                  <a:close/>
                </a:path>
                <a:path w="1485900" h="595630">
                  <a:moveTo>
                    <a:pt x="1350175" y="118110"/>
                  </a:moveTo>
                  <a:lnTo>
                    <a:pt x="1350162" y="117665"/>
                  </a:lnTo>
                  <a:lnTo>
                    <a:pt x="1349514" y="118110"/>
                  </a:lnTo>
                  <a:lnTo>
                    <a:pt x="1350175" y="118110"/>
                  </a:lnTo>
                  <a:close/>
                </a:path>
                <a:path w="1485900" h="595630">
                  <a:moveTo>
                    <a:pt x="1351178" y="117767"/>
                  </a:moveTo>
                  <a:lnTo>
                    <a:pt x="1350899" y="118110"/>
                  </a:lnTo>
                  <a:lnTo>
                    <a:pt x="1351114" y="118110"/>
                  </a:lnTo>
                  <a:lnTo>
                    <a:pt x="1351178" y="117767"/>
                  </a:lnTo>
                  <a:close/>
                </a:path>
                <a:path w="1485900" h="595630">
                  <a:moveTo>
                    <a:pt x="1359750" y="111975"/>
                  </a:moveTo>
                  <a:lnTo>
                    <a:pt x="1359509" y="112102"/>
                  </a:lnTo>
                  <a:lnTo>
                    <a:pt x="1359306" y="112204"/>
                  </a:lnTo>
                  <a:lnTo>
                    <a:pt x="1358988" y="112369"/>
                  </a:lnTo>
                  <a:lnTo>
                    <a:pt x="1359154" y="112331"/>
                  </a:lnTo>
                  <a:lnTo>
                    <a:pt x="1359420" y="112191"/>
                  </a:lnTo>
                  <a:lnTo>
                    <a:pt x="1359750" y="111975"/>
                  </a:lnTo>
                  <a:close/>
                </a:path>
                <a:path w="1485900" h="595630">
                  <a:moveTo>
                    <a:pt x="1362735" y="109791"/>
                  </a:moveTo>
                  <a:lnTo>
                    <a:pt x="1361808" y="110464"/>
                  </a:lnTo>
                  <a:lnTo>
                    <a:pt x="1360589" y="111366"/>
                  </a:lnTo>
                  <a:lnTo>
                    <a:pt x="1359750" y="111975"/>
                  </a:lnTo>
                  <a:lnTo>
                    <a:pt x="1361084" y="111302"/>
                  </a:lnTo>
                  <a:lnTo>
                    <a:pt x="1361998" y="110591"/>
                  </a:lnTo>
                  <a:lnTo>
                    <a:pt x="1362735" y="109791"/>
                  </a:lnTo>
                  <a:close/>
                </a:path>
                <a:path w="1485900" h="595630">
                  <a:moveTo>
                    <a:pt x="1364170" y="109220"/>
                  </a:moveTo>
                  <a:lnTo>
                    <a:pt x="1364018" y="109220"/>
                  </a:lnTo>
                  <a:lnTo>
                    <a:pt x="1362735" y="110490"/>
                  </a:lnTo>
                  <a:lnTo>
                    <a:pt x="1364170" y="109220"/>
                  </a:lnTo>
                  <a:close/>
                </a:path>
                <a:path w="1485900" h="595630">
                  <a:moveTo>
                    <a:pt x="1367612" y="106680"/>
                  </a:moveTo>
                  <a:lnTo>
                    <a:pt x="1364195" y="109220"/>
                  </a:lnTo>
                  <a:lnTo>
                    <a:pt x="1364742" y="109220"/>
                  </a:lnTo>
                  <a:lnTo>
                    <a:pt x="1363205" y="111760"/>
                  </a:lnTo>
                  <a:lnTo>
                    <a:pt x="1367612" y="106680"/>
                  </a:lnTo>
                  <a:close/>
                </a:path>
                <a:path w="1485900" h="595630">
                  <a:moveTo>
                    <a:pt x="1373276" y="102323"/>
                  </a:moveTo>
                  <a:lnTo>
                    <a:pt x="1373073" y="102323"/>
                  </a:lnTo>
                  <a:lnTo>
                    <a:pt x="1372920" y="102196"/>
                  </a:lnTo>
                  <a:lnTo>
                    <a:pt x="1372501" y="102565"/>
                  </a:lnTo>
                  <a:lnTo>
                    <a:pt x="1372146" y="102920"/>
                  </a:lnTo>
                  <a:lnTo>
                    <a:pt x="1371904" y="103276"/>
                  </a:lnTo>
                  <a:lnTo>
                    <a:pt x="1372285" y="103022"/>
                  </a:lnTo>
                  <a:lnTo>
                    <a:pt x="1372730" y="102717"/>
                  </a:lnTo>
                  <a:lnTo>
                    <a:pt x="1373276" y="102323"/>
                  </a:lnTo>
                  <a:close/>
                </a:path>
                <a:path w="1485900" h="595630">
                  <a:moveTo>
                    <a:pt x="1374686" y="83947"/>
                  </a:moveTo>
                  <a:lnTo>
                    <a:pt x="1370482" y="87109"/>
                  </a:lnTo>
                  <a:lnTo>
                    <a:pt x="1370444" y="87236"/>
                  </a:lnTo>
                  <a:lnTo>
                    <a:pt x="1374686" y="83947"/>
                  </a:lnTo>
                  <a:close/>
                </a:path>
                <a:path w="1485900" h="595630">
                  <a:moveTo>
                    <a:pt x="1377937" y="97409"/>
                  </a:moveTo>
                  <a:lnTo>
                    <a:pt x="1376616" y="99402"/>
                  </a:lnTo>
                  <a:lnTo>
                    <a:pt x="1372463" y="101688"/>
                  </a:lnTo>
                  <a:lnTo>
                    <a:pt x="1372920" y="102196"/>
                  </a:lnTo>
                  <a:lnTo>
                    <a:pt x="1374724" y="100584"/>
                  </a:lnTo>
                  <a:lnTo>
                    <a:pt x="1377708" y="98844"/>
                  </a:lnTo>
                  <a:lnTo>
                    <a:pt x="1377937" y="97409"/>
                  </a:lnTo>
                  <a:close/>
                </a:path>
                <a:path w="1485900" h="595630">
                  <a:moveTo>
                    <a:pt x="1386560" y="87718"/>
                  </a:moveTo>
                  <a:lnTo>
                    <a:pt x="1386014" y="88023"/>
                  </a:lnTo>
                  <a:lnTo>
                    <a:pt x="1384223" y="89319"/>
                  </a:lnTo>
                  <a:lnTo>
                    <a:pt x="1382864" y="91440"/>
                  </a:lnTo>
                  <a:lnTo>
                    <a:pt x="1386547" y="88557"/>
                  </a:lnTo>
                  <a:lnTo>
                    <a:pt x="1386560" y="87718"/>
                  </a:lnTo>
                  <a:close/>
                </a:path>
                <a:path w="1485900" h="595630">
                  <a:moveTo>
                    <a:pt x="1387716" y="87630"/>
                  </a:moveTo>
                  <a:lnTo>
                    <a:pt x="1386547" y="88557"/>
                  </a:lnTo>
                  <a:lnTo>
                    <a:pt x="1386535" y="88900"/>
                  </a:lnTo>
                  <a:lnTo>
                    <a:pt x="1387716" y="87630"/>
                  </a:lnTo>
                  <a:close/>
                </a:path>
                <a:path w="1485900" h="595630">
                  <a:moveTo>
                    <a:pt x="1392097" y="84810"/>
                  </a:moveTo>
                  <a:lnTo>
                    <a:pt x="1389443" y="86360"/>
                  </a:lnTo>
                  <a:lnTo>
                    <a:pt x="1389684" y="86360"/>
                  </a:lnTo>
                  <a:lnTo>
                    <a:pt x="1392097" y="84810"/>
                  </a:lnTo>
                  <a:close/>
                </a:path>
                <a:path w="1485900" h="595630">
                  <a:moveTo>
                    <a:pt x="1393774" y="83820"/>
                  </a:moveTo>
                  <a:lnTo>
                    <a:pt x="1393621" y="83820"/>
                  </a:lnTo>
                  <a:lnTo>
                    <a:pt x="1392097" y="84810"/>
                  </a:lnTo>
                  <a:lnTo>
                    <a:pt x="1393774" y="83820"/>
                  </a:lnTo>
                  <a:close/>
                </a:path>
                <a:path w="1485900" h="595630">
                  <a:moveTo>
                    <a:pt x="1397800" y="82550"/>
                  </a:moveTo>
                  <a:lnTo>
                    <a:pt x="1397431" y="82550"/>
                  </a:lnTo>
                  <a:lnTo>
                    <a:pt x="1395158" y="85090"/>
                  </a:lnTo>
                  <a:lnTo>
                    <a:pt x="1397800" y="82550"/>
                  </a:lnTo>
                  <a:close/>
                </a:path>
                <a:path w="1485900" h="595630">
                  <a:moveTo>
                    <a:pt x="1408925" y="69418"/>
                  </a:moveTo>
                  <a:lnTo>
                    <a:pt x="1406766" y="70281"/>
                  </a:lnTo>
                  <a:lnTo>
                    <a:pt x="1406994" y="70497"/>
                  </a:lnTo>
                  <a:lnTo>
                    <a:pt x="1407807" y="70243"/>
                  </a:lnTo>
                  <a:lnTo>
                    <a:pt x="1408925" y="69418"/>
                  </a:lnTo>
                  <a:close/>
                </a:path>
                <a:path w="1485900" h="595630">
                  <a:moveTo>
                    <a:pt x="1432331" y="40640"/>
                  </a:moveTo>
                  <a:lnTo>
                    <a:pt x="1429004" y="43180"/>
                  </a:lnTo>
                  <a:lnTo>
                    <a:pt x="1429867" y="42760"/>
                  </a:lnTo>
                  <a:lnTo>
                    <a:pt x="1432331" y="40640"/>
                  </a:lnTo>
                  <a:close/>
                </a:path>
                <a:path w="1485900" h="595630">
                  <a:moveTo>
                    <a:pt x="1435074" y="48260"/>
                  </a:moveTo>
                  <a:lnTo>
                    <a:pt x="1421828" y="48260"/>
                  </a:lnTo>
                  <a:lnTo>
                    <a:pt x="1421701" y="48260"/>
                  </a:lnTo>
                  <a:lnTo>
                    <a:pt x="1421345" y="48260"/>
                  </a:lnTo>
                  <a:lnTo>
                    <a:pt x="1414068" y="58420"/>
                  </a:lnTo>
                  <a:lnTo>
                    <a:pt x="1413687" y="55880"/>
                  </a:lnTo>
                  <a:lnTo>
                    <a:pt x="1408379" y="60960"/>
                  </a:lnTo>
                  <a:lnTo>
                    <a:pt x="1405902" y="62230"/>
                  </a:lnTo>
                  <a:lnTo>
                    <a:pt x="1399032" y="69850"/>
                  </a:lnTo>
                  <a:lnTo>
                    <a:pt x="1399984" y="67310"/>
                  </a:lnTo>
                  <a:lnTo>
                    <a:pt x="1397787" y="68580"/>
                  </a:lnTo>
                  <a:lnTo>
                    <a:pt x="1395742" y="69850"/>
                  </a:lnTo>
                  <a:lnTo>
                    <a:pt x="1397127" y="68580"/>
                  </a:lnTo>
                  <a:lnTo>
                    <a:pt x="1393240" y="71120"/>
                  </a:lnTo>
                  <a:lnTo>
                    <a:pt x="1393494" y="72390"/>
                  </a:lnTo>
                  <a:lnTo>
                    <a:pt x="1390853" y="74930"/>
                  </a:lnTo>
                  <a:lnTo>
                    <a:pt x="1387868" y="76200"/>
                  </a:lnTo>
                  <a:lnTo>
                    <a:pt x="1388160" y="74930"/>
                  </a:lnTo>
                  <a:lnTo>
                    <a:pt x="1390662" y="71120"/>
                  </a:lnTo>
                  <a:lnTo>
                    <a:pt x="1387754" y="74930"/>
                  </a:lnTo>
                  <a:lnTo>
                    <a:pt x="1385252" y="77470"/>
                  </a:lnTo>
                  <a:lnTo>
                    <a:pt x="1381734" y="80010"/>
                  </a:lnTo>
                  <a:lnTo>
                    <a:pt x="1383728" y="77470"/>
                  </a:lnTo>
                  <a:lnTo>
                    <a:pt x="1380451" y="80010"/>
                  </a:lnTo>
                  <a:lnTo>
                    <a:pt x="1380540" y="81280"/>
                  </a:lnTo>
                  <a:lnTo>
                    <a:pt x="1377950" y="82550"/>
                  </a:lnTo>
                  <a:lnTo>
                    <a:pt x="1379105" y="82550"/>
                  </a:lnTo>
                  <a:lnTo>
                    <a:pt x="1377403" y="83820"/>
                  </a:lnTo>
                  <a:lnTo>
                    <a:pt x="1375168" y="85090"/>
                  </a:lnTo>
                  <a:lnTo>
                    <a:pt x="1375041" y="85090"/>
                  </a:lnTo>
                  <a:lnTo>
                    <a:pt x="1372412" y="87630"/>
                  </a:lnTo>
                  <a:lnTo>
                    <a:pt x="1374686" y="85090"/>
                  </a:lnTo>
                  <a:lnTo>
                    <a:pt x="1369695" y="90170"/>
                  </a:lnTo>
                  <a:lnTo>
                    <a:pt x="1370418" y="87630"/>
                  </a:lnTo>
                  <a:lnTo>
                    <a:pt x="1367993" y="90170"/>
                  </a:lnTo>
                  <a:lnTo>
                    <a:pt x="1363802" y="93980"/>
                  </a:lnTo>
                  <a:lnTo>
                    <a:pt x="1365072" y="93980"/>
                  </a:lnTo>
                  <a:lnTo>
                    <a:pt x="1359928" y="99060"/>
                  </a:lnTo>
                  <a:lnTo>
                    <a:pt x="1364068" y="92710"/>
                  </a:lnTo>
                  <a:lnTo>
                    <a:pt x="1359471" y="96520"/>
                  </a:lnTo>
                  <a:lnTo>
                    <a:pt x="1360360" y="96520"/>
                  </a:lnTo>
                  <a:lnTo>
                    <a:pt x="1352727" y="100330"/>
                  </a:lnTo>
                  <a:lnTo>
                    <a:pt x="1349705" y="106680"/>
                  </a:lnTo>
                  <a:lnTo>
                    <a:pt x="1344168" y="109220"/>
                  </a:lnTo>
                  <a:lnTo>
                    <a:pt x="1346835" y="106680"/>
                  </a:lnTo>
                  <a:lnTo>
                    <a:pt x="1345539" y="106680"/>
                  </a:lnTo>
                  <a:lnTo>
                    <a:pt x="1341539" y="110490"/>
                  </a:lnTo>
                  <a:lnTo>
                    <a:pt x="1334516" y="115570"/>
                  </a:lnTo>
                  <a:lnTo>
                    <a:pt x="1330883" y="120650"/>
                  </a:lnTo>
                  <a:lnTo>
                    <a:pt x="1327810" y="120650"/>
                  </a:lnTo>
                  <a:lnTo>
                    <a:pt x="1322908" y="123190"/>
                  </a:lnTo>
                  <a:lnTo>
                    <a:pt x="1319669" y="125730"/>
                  </a:lnTo>
                  <a:lnTo>
                    <a:pt x="1319263" y="127000"/>
                  </a:lnTo>
                  <a:lnTo>
                    <a:pt x="1318679" y="128270"/>
                  </a:lnTo>
                  <a:lnTo>
                    <a:pt x="1315161" y="129540"/>
                  </a:lnTo>
                  <a:lnTo>
                    <a:pt x="1309662" y="134620"/>
                  </a:lnTo>
                  <a:lnTo>
                    <a:pt x="1308874" y="134620"/>
                  </a:lnTo>
                  <a:lnTo>
                    <a:pt x="1308633" y="135890"/>
                  </a:lnTo>
                  <a:lnTo>
                    <a:pt x="1305915" y="135890"/>
                  </a:lnTo>
                  <a:lnTo>
                    <a:pt x="1304569" y="138430"/>
                  </a:lnTo>
                  <a:lnTo>
                    <a:pt x="1304810" y="138430"/>
                  </a:lnTo>
                  <a:lnTo>
                    <a:pt x="1297838" y="140970"/>
                  </a:lnTo>
                  <a:lnTo>
                    <a:pt x="1295971" y="147320"/>
                  </a:lnTo>
                  <a:lnTo>
                    <a:pt x="1289126" y="149860"/>
                  </a:lnTo>
                  <a:lnTo>
                    <a:pt x="1289951" y="148590"/>
                  </a:lnTo>
                  <a:lnTo>
                    <a:pt x="1287767" y="151130"/>
                  </a:lnTo>
                  <a:lnTo>
                    <a:pt x="1287132" y="151130"/>
                  </a:lnTo>
                  <a:lnTo>
                    <a:pt x="1287957" y="149860"/>
                  </a:lnTo>
                  <a:lnTo>
                    <a:pt x="1287741" y="149860"/>
                  </a:lnTo>
                  <a:lnTo>
                    <a:pt x="1276362" y="157480"/>
                  </a:lnTo>
                  <a:lnTo>
                    <a:pt x="1279029" y="156210"/>
                  </a:lnTo>
                  <a:lnTo>
                    <a:pt x="1276705" y="158750"/>
                  </a:lnTo>
                  <a:lnTo>
                    <a:pt x="1275664" y="160020"/>
                  </a:lnTo>
                  <a:lnTo>
                    <a:pt x="1272578" y="162560"/>
                  </a:lnTo>
                  <a:lnTo>
                    <a:pt x="1276248" y="157480"/>
                  </a:lnTo>
                  <a:lnTo>
                    <a:pt x="1268780" y="165100"/>
                  </a:lnTo>
                  <a:lnTo>
                    <a:pt x="1267650" y="164071"/>
                  </a:lnTo>
                  <a:lnTo>
                    <a:pt x="1266329" y="165100"/>
                  </a:lnTo>
                  <a:lnTo>
                    <a:pt x="1267180" y="165100"/>
                  </a:lnTo>
                  <a:lnTo>
                    <a:pt x="1263065" y="168910"/>
                  </a:lnTo>
                  <a:lnTo>
                    <a:pt x="1262240" y="170180"/>
                  </a:lnTo>
                  <a:lnTo>
                    <a:pt x="1260335" y="171450"/>
                  </a:lnTo>
                  <a:lnTo>
                    <a:pt x="1259573" y="171450"/>
                  </a:lnTo>
                  <a:lnTo>
                    <a:pt x="1256398" y="173990"/>
                  </a:lnTo>
                  <a:lnTo>
                    <a:pt x="1251013" y="176530"/>
                  </a:lnTo>
                  <a:lnTo>
                    <a:pt x="1249756" y="177800"/>
                  </a:lnTo>
                  <a:lnTo>
                    <a:pt x="1248079" y="178854"/>
                  </a:lnTo>
                  <a:lnTo>
                    <a:pt x="1248778" y="177800"/>
                  </a:lnTo>
                  <a:lnTo>
                    <a:pt x="1242021" y="184150"/>
                  </a:lnTo>
                  <a:lnTo>
                    <a:pt x="1245412" y="180340"/>
                  </a:lnTo>
                  <a:lnTo>
                    <a:pt x="1238605" y="185420"/>
                  </a:lnTo>
                  <a:lnTo>
                    <a:pt x="1238415" y="185420"/>
                  </a:lnTo>
                  <a:lnTo>
                    <a:pt x="1236268" y="187960"/>
                  </a:lnTo>
                  <a:lnTo>
                    <a:pt x="1231988" y="189230"/>
                  </a:lnTo>
                  <a:lnTo>
                    <a:pt x="1233690" y="189230"/>
                  </a:lnTo>
                  <a:lnTo>
                    <a:pt x="1231341" y="190500"/>
                  </a:lnTo>
                  <a:lnTo>
                    <a:pt x="1230058" y="191770"/>
                  </a:lnTo>
                  <a:lnTo>
                    <a:pt x="1227061" y="194310"/>
                  </a:lnTo>
                  <a:lnTo>
                    <a:pt x="1227721" y="191770"/>
                  </a:lnTo>
                  <a:lnTo>
                    <a:pt x="1221168" y="198120"/>
                  </a:lnTo>
                  <a:lnTo>
                    <a:pt x="1219060" y="196850"/>
                  </a:lnTo>
                  <a:lnTo>
                    <a:pt x="1213256" y="201930"/>
                  </a:lnTo>
                  <a:lnTo>
                    <a:pt x="1212723" y="201930"/>
                  </a:lnTo>
                  <a:lnTo>
                    <a:pt x="1208760" y="205740"/>
                  </a:lnTo>
                  <a:lnTo>
                    <a:pt x="1208659" y="203200"/>
                  </a:lnTo>
                  <a:lnTo>
                    <a:pt x="1203528" y="208280"/>
                  </a:lnTo>
                  <a:lnTo>
                    <a:pt x="1202982" y="208280"/>
                  </a:lnTo>
                  <a:lnTo>
                    <a:pt x="1200543" y="210820"/>
                  </a:lnTo>
                  <a:lnTo>
                    <a:pt x="1200124" y="209550"/>
                  </a:lnTo>
                  <a:lnTo>
                    <a:pt x="1198816" y="212090"/>
                  </a:lnTo>
                  <a:lnTo>
                    <a:pt x="1196479" y="212090"/>
                  </a:lnTo>
                  <a:lnTo>
                    <a:pt x="1195717" y="213360"/>
                  </a:lnTo>
                  <a:lnTo>
                    <a:pt x="1191602" y="214630"/>
                  </a:lnTo>
                  <a:lnTo>
                    <a:pt x="1188326" y="218440"/>
                  </a:lnTo>
                  <a:lnTo>
                    <a:pt x="1183360" y="219710"/>
                  </a:lnTo>
                  <a:lnTo>
                    <a:pt x="1184846" y="219710"/>
                  </a:lnTo>
                  <a:lnTo>
                    <a:pt x="1177226" y="227330"/>
                  </a:lnTo>
                  <a:lnTo>
                    <a:pt x="1167993" y="232410"/>
                  </a:lnTo>
                  <a:lnTo>
                    <a:pt x="1158189" y="237490"/>
                  </a:lnTo>
                  <a:lnTo>
                    <a:pt x="1148880" y="243840"/>
                  </a:lnTo>
                  <a:lnTo>
                    <a:pt x="1148486" y="243840"/>
                  </a:lnTo>
                  <a:lnTo>
                    <a:pt x="1144104" y="247650"/>
                  </a:lnTo>
                  <a:lnTo>
                    <a:pt x="1140879" y="248920"/>
                  </a:lnTo>
                  <a:lnTo>
                    <a:pt x="1145222" y="246380"/>
                  </a:lnTo>
                  <a:lnTo>
                    <a:pt x="1144054" y="246380"/>
                  </a:lnTo>
                  <a:lnTo>
                    <a:pt x="1138923" y="250190"/>
                  </a:lnTo>
                  <a:lnTo>
                    <a:pt x="1142707" y="248920"/>
                  </a:lnTo>
                  <a:lnTo>
                    <a:pt x="1136484" y="254000"/>
                  </a:lnTo>
                  <a:lnTo>
                    <a:pt x="1132789" y="255270"/>
                  </a:lnTo>
                  <a:lnTo>
                    <a:pt x="1124204" y="261620"/>
                  </a:lnTo>
                  <a:lnTo>
                    <a:pt x="1119593" y="264160"/>
                  </a:lnTo>
                  <a:lnTo>
                    <a:pt x="1110348" y="270510"/>
                  </a:lnTo>
                  <a:lnTo>
                    <a:pt x="1105941" y="273050"/>
                  </a:lnTo>
                  <a:lnTo>
                    <a:pt x="1105776" y="273050"/>
                  </a:lnTo>
                  <a:lnTo>
                    <a:pt x="1107884" y="270510"/>
                  </a:lnTo>
                  <a:lnTo>
                    <a:pt x="1106246" y="271780"/>
                  </a:lnTo>
                  <a:lnTo>
                    <a:pt x="1103884" y="273050"/>
                  </a:lnTo>
                  <a:lnTo>
                    <a:pt x="1140244" y="273088"/>
                  </a:lnTo>
                  <a:lnTo>
                    <a:pt x="1144041" y="270510"/>
                  </a:lnTo>
                  <a:lnTo>
                    <a:pt x="1144295" y="267970"/>
                  </a:lnTo>
                  <a:lnTo>
                    <a:pt x="1148715" y="264160"/>
                  </a:lnTo>
                  <a:lnTo>
                    <a:pt x="1150340" y="262890"/>
                  </a:lnTo>
                  <a:lnTo>
                    <a:pt x="1150975" y="262890"/>
                  </a:lnTo>
                  <a:lnTo>
                    <a:pt x="1150620" y="264160"/>
                  </a:lnTo>
                  <a:lnTo>
                    <a:pt x="1147953" y="265430"/>
                  </a:lnTo>
                  <a:lnTo>
                    <a:pt x="1147495" y="265849"/>
                  </a:lnTo>
                  <a:lnTo>
                    <a:pt x="1146886" y="266331"/>
                  </a:lnTo>
                  <a:lnTo>
                    <a:pt x="1146467" y="266890"/>
                  </a:lnTo>
                  <a:lnTo>
                    <a:pt x="1147457" y="266204"/>
                  </a:lnTo>
                  <a:lnTo>
                    <a:pt x="1147876" y="265747"/>
                  </a:lnTo>
                  <a:lnTo>
                    <a:pt x="1148080" y="265430"/>
                  </a:lnTo>
                  <a:lnTo>
                    <a:pt x="1151140" y="264160"/>
                  </a:lnTo>
                  <a:lnTo>
                    <a:pt x="1154582" y="263232"/>
                  </a:lnTo>
                  <a:lnTo>
                    <a:pt x="1154950" y="262890"/>
                  </a:lnTo>
                  <a:lnTo>
                    <a:pt x="1160094" y="259080"/>
                  </a:lnTo>
                  <a:lnTo>
                    <a:pt x="1161808" y="257810"/>
                  </a:lnTo>
                  <a:lnTo>
                    <a:pt x="1160538" y="257810"/>
                  </a:lnTo>
                  <a:lnTo>
                    <a:pt x="1158049" y="259080"/>
                  </a:lnTo>
                  <a:lnTo>
                    <a:pt x="1161211" y="256540"/>
                  </a:lnTo>
                  <a:lnTo>
                    <a:pt x="1164056" y="254000"/>
                  </a:lnTo>
                  <a:lnTo>
                    <a:pt x="1165580" y="252730"/>
                  </a:lnTo>
                  <a:lnTo>
                    <a:pt x="1169492" y="250190"/>
                  </a:lnTo>
                  <a:lnTo>
                    <a:pt x="1180719" y="242570"/>
                  </a:lnTo>
                  <a:lnTo>
                    <a:pt x="1176832" y="243840"/>
                  </a:lnTo>
                  <a:lnTo>
                    <a:pt x="1181493" y="241300"/>
                  </a:lnTo>
                  <a:lnTo>
                    <a:pt x="1180515" y="242570"/>
                  </a:lnTo>
                  <a:lnTo>
                    <a:pt x="1180719" y="242570"/>
                  </a:lnTo>
                  <a:lnTo>
                    <a:pt x="1179207" y="243840"/>
                  </a:lnTo>
                  <a:lnTo>
                    <a:pt x="1181125" y="243840"/>
                  </a:lnTo>
                  <a:lnTo>
                    <a:pt x="1182471" y="241300"/>
                  </a:lnTo>
                  <a:lnTo>
                    <a:pt x="1183881" y="240030"/>
                  </a:lnTo>
                  <a:lnTo>
                    <a:pt x="1185519" y="238760"/>
                  </a:lnTo>
                  <a:lnTo>
                    <a:pt x="1189456" y="236220"/>
                  </a:lnTo>
                  <a:lnTo>
                    <a:pt x="1189697" y="236753"/>
                  </a:lnTo>
                  <a:lnTo>
                    <a:pt x="1189545" y="237032"/>
                  </a:lnTo>
                  <a:lnTo>
                    <a:pt x="1189748" y="237172"/>
                  </a:lnTo>
                  <a:lnTo>
                    <a:pt x="1189850" y="237045"/>
                  </a:lnTo>
                  <a:lnTo>
                    <a:pt x="1190066" y="237490"/>
                  </a:lnTo>
                  <a:lnTo>
                    <a:pt x="1191209" y="236220"/>
                  </a:lnTo>
                  <a:lnTo>
                    <a:pt x="1194638" y="233680"/>
                  </a:lnTo>
                  <a:lnTo>
                    <a:pt x="1195311" y="233680"/>
                  </a:lnTo>
                  <a:lnTo>
                    <a:pt x="1195666" y="232410"/>
                  </a:lnTo>
                  <a:lnTo>
                    <a:pt x="1202474" y="227330"/>
                  </a:lnTo>
                  <a:lnTo>
                    <a:pt x="1203223" y="228600"/>
                  </a:lnTo>
                  <a:lnTo>
                    <a:pt x="1204379" y="229476"/>
                  </a:lnTo>
                  <a:lnTo>
                    <a:pt x="1206207" y="227330"/>
                  </a:lnTo>
                  <a:lnTo>
                    <a:pt x="1203769" y="227330"/>
                  </a:lnTo>
                  <a:lnTo>
                    <a:pt x="1207630" y="224790"/>
                  </a:lnTo>
                  <a:lnTo>
                    <a:pt x="1206207" y="227330"/>
                  </a:lnTo>
                  <a:lnTo>
                    <a:pt x="1209751" y="224790"/>
                  </a:lnTo>
                  <a:lnTo>
                    <a:pt x="1213294" y="222250"/>
                  </a:lnTo>
                  <a:lnTo>
                    <a:pt x="1211033" y="226060"/>
                  </a:lnTo>
                  <a:lnTo>
                    <a:pt x="1213802" y="224790"/>
                  </a:lnTo>
                  <a:lnTo>
                    <a:pt x="1217968" y="222250"/>
                  </a:lnTo>
                  <a:lnTo>
                    <a:pt x="1220050" y="220980"/>
                  </a:lnTo>
                  <a:lnTo>
                    <a:pt x="1223289" y="218440"/>
                  </a:lnTo>
                  <a:lnTo>
                    <a:pt x="1224813" y="215900"/>
                  </a:lnTo>
                  <a:lnTo>
                    <a:pt x="1219212" y="219710"/>
                  </a:lnTo>
                  <a:lnTo>
                    <a:pt x="1218793" y="219710"/>
                  </a:lnTo>
                  <a:lnTo>
                    <a:pt x="1228255" y="212090"/>
                  </a:lnTo>
                  <a:lnTo>
                    <a:pt x="1227683" y="210820"/>
                  </a:lnTo>
                  <a:lnTo>
                    <a:pt x="1227099" y="209550"/>
                  </a:lnTo>
                  <a:lnTo>
                    <a:pt x="1232649" y="205740"/>
                  </a:lnTo>
                  <a:lnTo>
                    <a:pt x="1234503" y="204470"/>
                  </a:lnTo>
                  <a:lnTo>
                    <a:pt x="1232484" y="205740"/>
                  </a:lnTo>
                  <a:lnTo>
                    <a:pt x="1236560" y="201930"/>
                  </a:lnTo>
                  <a:lnTo>
                    <a:pt x="1236141" y="201930"/>
                  </a:lnTo>
                  <a:lnTo>
                    <a:pt x="1238173" y="199390"/>
                  </a:lnTo>
                  <a:lnTo>
                    <a:pt x="1237716" y="201930"/>
                  </a:lnTo>
                  <a:lnTo>
                    <a:pt x="1245400" y="199390"/>
                  </a:lnTo>
                  <a:lnTo>
                    <a:pt x="1247152" y="198120"/>
                  </a:lnTo>
                  <a:lnTo>
                    <a:pt x="1250670" y="195580"/>
                  </a:lnTo>
                  <a:lnTo>
                    <a:pt x="1252423" y="194310"/>
                  </a:lnTo>
                  <a:lnTo>
                    <a:pt x="1252626" y="193040"/>
                  </a:lnTo>
                  <a:lnTo>
                    <a:pt x="1247635" y="195580"/>
                  </a:lnTo>
                  <a:lnTo>
                    <a:pt x="1248168" y="194310"/>
                  </a:lnTo>
                  <a:lnTo>
                    <a:pt x="1251432" y="191643"/>
                  </a:lnTo>
                  <a:lnTo>
                    <a:pt x="1250530" y="192646"/>
                  </a:lnTo>
                  <a:lnTo>
                    <a:pt x="1251572" y="191643"/>
                  </a:lnTo>
                  <a:lnTo>
                    <a:pt x="1251839" y="191312"/>
                  </a:lnTo>
                  <a:lnTo>
                    <a:pt x="1252829" y="190500"/>
                  </a:lnTo>
                  <a:lnTo>
                    <a:pt x="1252334" y="191770"/>
                  </a:lnTo>
                  <a:lnTo>
                    <a:pt x="1253667" y="190500"/>
                  </a:lnTo>
                  <a:lnTo>
                    <a:pt x="1256322" y="187960"/>
                  </a:lnTo>
                  <a:lnTo>
                    <a:pt x="1261338" y="186690"/>
                  </a:lnTo>
                  <a:lnTo>
                    <a:pt x="1261630" y="184150"/>
                  </a:lnTo>
                  <a:lnTo>
                    <a:pt x="1265059" y="183362"/>
                  </a:lnTo>
                  <a:lnTo>
                    <a:pt x="1265135" y="182880"/>
                  </a:lnTo>
                  <a:lnTo>
                    <a:pt x="1269809" y="179070"/>
                  </a:lnTo>
                  <a:lnTo>
                    <a:pt x="1270647" y="177800"/>
                  </a:lnTo>
                  <a:lnTo>
                    <a:pt x="1275105" y="173990"/>
                  </a:lnTo>
                  <a:lnTo>
                    <a:pt x="1277772" y="172720"/>
                  </a:lnTo>
                  <a:lnTo>
                    <a:pt x="1280439" y="171450"/>
                  </a:lnTo>
                  <a:lnTo>
                    <a:pt x="1279245" y="171450"/>
                  </a:lnTo>
                  <a:lnTo>
                    <a:pt x="1276362" y="172720"/>
                  </a:lnTo>
                  <a:lnTo>
                    <a:pt x="1280083" y="168910"/>
                  </a:lnTo>
                  <a:lnTo>
                    <a:pt x="1281366" y="171450"/>
                  </a:lnTo>
                  <a:lnTo>
                    <a:pt x="1288656" y="163830"/>
                  </a:lnTo>
                  <a:lnTo>
                    <a:pt x="1289050" y="164719"/>
                  </a:lnTo>
                  <a:lnTo>
                    <a:pt x="1288465" y="165163"/>
                  </a:lnTo>
                  <a:lnTo>
                    <a:pt x="1288072" y="165684"/>
                  </a:lnTo>
                  <a:lnTo>
                    <a:pt x="1288834" y="165989"/>
                  </a:lnTo>
                  <a:lnTo>
                    <a:pt x="1289253" y="165176"/>
                  </a:lnTo>
                  <a:lnTo>
                    <a:pt x="1290789" y="163830"/>
                  </a:lnTo>
                  <a:lnTo>
                    <a:pt x="1293939" y="162560"/>
                  </a:lnTo>
                  <a:lnTo>
                    <a:pt x="1293761" y="161988"/>
                  </a:lnTo>
                  <a:lnTo>
                    <a:pt x="1293329" y="161290"/>
                  </a:lnTo>
                  <a:lnTo>
                    <a:pt x="1298994" y="157480"/>
                  </a:lnTo>
                  <a:lnTo>
                    <a:pt x="1300353" y="156210"/>
                  </a:lnTo>
                  <a:lnTo>
                    <a:pt x="1303070" y="153670"/>
                  </a:lnTo>
                  <a:lnTo>
                    <a:pt x="1303680" y="156210"/>
                  </a:lnTo>
                  <a:lnTo>
                    <a:pt x="1305280" y="153670"/>
                  </a:lnTo>
                  <a:lnTo>
                    <a:pt x="1306868" y="151130"/>
                  </a:lnTo>
                  <a:lnTo>
                    <a:pt x="1307668" y="149860"/>
                  </a:lnTo>
                  <a:lnTo>
                    <a:pt x="1311008" y="149860"/>
                  </a:lnTo>
                  <a:lnTo>
                    <a:pt x="1310741" y="148590"/>
                  </a:lnTo>
                  <a:lnTo>
                    <a:pt x="1318196" y="143510"/>
                  </a:lnTo>
                  <a:lnTo>
                    <a:pt x="1318044" y="142240"/>
                  </a:lnTo>
                  <a:lnTo>
                    <a:pt x="1321295" y="139700"/>
                  </a:lnTo>
                  <a:lnTo>
                    <a:pt x="1321968" y="140970"/>
                  </a:lnTo>
                  <a:lnTo>
                    <a:pt x="1323162" y="140970"/>
                  </a:lnTo>
                  <a:lnTo>
                    <a:pt x="1323733" y="139700"/>
                  </a:lnTo>
                  <a:lnTo>
                    <a:pt x="1324292" y="138430"/>
                  </a:lnTo>
                  <a:lnTo>
                    <a:pt x="1326451" y="138430"/>
                  </a:lnTo>
                  <a:lnTo>
                    <a:pt x="1332776" y="133350"/>
                  </a:lnTo>
                  <a:lnTo>
                    <a:pt x="1336713" y="130835"/>
                  </a:lnTo>
                  <a:lnTo>
                    <a:pt x="1336255" y="131533"/>
                  </a:lnTo>
                  <a:lnTo>
                    <a:pt x="1337081" y="130556"/>
                  </a:lnTo>
                  <a:lnTo>
                    <a:pt x="1336763" y="130759"/>
                  </a:lnTo>
                  <a:lnTo>
                    <a:pt x="1339176" y="127000"/>
                  </a:lnTo>
                  <a:lnTo>
                    <a:pt x="1340866" y="127000"/>
                  </a:lnTo>
                  <a:lnTo>
                    <a:pt x="1341170" y="125730"/>
                  </a:lnTo>
                  <a:lnTo>
                    <a:pt x="1343837" y="124460"/>
                  </a:lnTo>
                  <a:lnTo>
                    <a:pt x="1341729" y="124460"/>
                  </a:lnTo>
                  <a:lnTo>
                    <a:pt x="1343621" y="123190"/>
                  </a:lnTo>
                  <a:lnTo>
                    <a:pt x="1342720" y="121920"/>
                  </a:lnTo>
                  <a:lnTo>
                    <a:pt x="1345895" y="120650"/>
                  </a:lnTo>
                  <a:lnTo>
                    <a:pt x="1349121" y="118110"/>
                  </a:lnTo>
                  <a:lnTo>
                    <a:pt x="1350137" y="116840"/>
                  </a:lnTo>
                  <a:lnTo>
                    <a:pt x="1350162" y="117665"/>
                  </a:lnTo>
                  <a:lnTo>
                    <a:pt x="1351356" y="116840"/>
                  </a:lnTo>
                  <a:lnTo>
                    <a:pt x="1351178" y="117767"/>
                  </a:lnTo>
                  <a:lnTo>
                    <a:pt x="1351940" y="116840"/>
                  </a:lnTo>
                  <a:lnTo>
                    <a:pt x="1354023" y="114300"/>
                  </a:lnTo>
                  <a:lnTo>
                    <a:pt x="1357147" y="110490"/>
                  </a:lnTo>
                  <a:lnTo>
                    <a:pt x="1351737" y="114300"/>
                  </a:lnTo>
                  <a:lnTo>
                    <a:pt x="1350962" y="113030"/>
                  </a:lnTo>
                  <a:lnTo>
                    <a:pt x="1353527" y="110490"/>
                  </a:lnTo>
                  <a:lnTo>
                    <a:pt x="1355509" y="109220"/>
                  </a:lnTo>
                  <a:lnTo>
                    <a:pt x="1357566" y="110490"/>
                  </a:lnTo>
                  <a:lnTo>
                    <a:pt x="1358709" y="106680"/>
                  </a:lnTo>
                  <a:lnTo>
                    <a:pt x="1361376" y="104140"/>
                  </a:lnTo>
                  <a:lnTo>
                    <a:pt x="1363192" y="104140"/>
                  </a:lnTo>
                  <a:lnTo>
                    <a:pt x="1365580" y="102870"/>
                  </a:lnTo>
                  <a:lnTo>
                    <a:pt x="1363306" y="104140"/>
                  </a:lnTo>
                  <a:lnTo>
                    <a:pt x="1362252" y="109220"/>
                  </a:lnTo>
                  <a:lnTo>
                    <a:pt x="1365199" y="106730"/>
                  </a:lnTo>
                  <a:lnTo>
                    <a:pt x="1364170" y="109220"/>
                  </a:lnTo>
                  <a:lnTo>
                    <a:pt x="1368717" y="105410"/>
                  </a:lnTo>
                  <a:lnTo>
                    <a:pt x="1369326" y="106680"/>
                  </a:lnTo>
                  <a:lnTo>
                    <a:pt x="1370888" y="105410"/>
                  </a:lnTo>
                  <a:lnTo>
                    <a:pt x="1375206" y="102870"/>
                  </a:lnTo>
                  <a:lnTo>
                    <a:pt x="1371574" y="104140"/>
                  </a:lnTo>
                  <a:lnTo>
                    <a:pt x="1370672" y="104140"/>
                  </a:lnTo>
                  <a:lnTo>
                    <a:pt x="1370215" y="105410"/>
                  </a:lnTo>
                  <a:lnTo>
                    <a:pt x="1369644" y="104140"/>
                  </a:lnTo>
                  <a:lnTo>
                    <a:pt x="1370558" y="104140"/>
                  </a:lnTo>
                  <a:lnTo>
                    <a:pt x="1371396" y="102870"/>
                  </a:lnTo>
                  <a:lnTo>
                    <a:pt x="1373911" y="99060"/>
                  </a:lnTo>
                  <a:lnTo>
                    <a:pt x="1373733" y="99060"/>
                  </a:lnTo>
                  <a:lnTo>
                    <a:pt x="1376019" y="96520"/>
                  </a:lnTo>
                  <a:lnTo>
                    <a:pt x="1378712" y="92710"/>
                  </a:lnTo>
                  <a:lnTo>
                    <a:pt x="1378470" y="92710"/>
                  </a:lnTo>
                  <a:lnTo>
                    <a:pt x="1378737" y="91440"/>
                  </a:lnTo>
                  <a:lnTo>
                    <a:pt x="1381899" y="88900"/>
                  </a:lnTo>
                  <a:lnTo>
                    <a:pt x="1382674" y="88900"/>
                  </a:lnTo>
                  <a:lnTo>
                    <a:pt x="1379474" y="92710"/>
                  </a:lnTo>
                  <a:lnTo>
                    <a:pt x="1384223" y="89319"/>
                  </a:lnTo>
                  <a:lnTo>
                    <a:pt x="1384477" y="88900"/>
                  </a:lnTo>
                  <a:lnTo>
                    <a:pt x="1386014" y="88023"/>
                  </a:lnTo>
                  <a:lnTo>
                    <a:pt x="1386560" y="87630"/>
                  </a:lnTo>
                  <a:lnTo>
                    <a:pt x="1388922" y="86360"/>
                  </a:lnTo>
                  <a:lnTo>
                    <a:pt x="1389443" y="86360"/>
                  </a:lnTo>
                  <a:lnTo>
                    <a:pt x="1392491" y="83820"/>
                  </a:lnTo>
                  <a:lnTo>
                    <a:pt x="1393532" y="82550"/>
                  </a:lnTo>
                  <a:lnTo>
                    <a:pt x="1396568" y="80010"/>
                  </a:lnTo>
                  <a:lnTo>
                    <a:pt x="1396822" y="80010"/>
                  </a:lnTo>
                  <a:lnTo>
                    <a:pt x="1395869" y="82550"/>
                  </a:lnTo>
                  <a:lnTo>
                    <a:pt x="1397431" y="82550"/>
                  </a:lnTo>
                  <a:lnTo>
                    <a:pt x="1401737" y="78740"/>
                  </a:lnTo>
                  <a:lnTo>
                    <a:pt x="1404607" y="76200"/>
                  </a:lnTo>
                  <a:lnTo>
                    <a:pt x="1400835" y="78740"/>
                  </a:lnTo>
                  <a:lnTo>
                    <a:pt x="1403591" y="76200"/>
                  </a:lnTo>
                  <a:lnTo>
                    <a:pt x="1401508" y="77470"/>
                  </a:lnTo>
                  <a:lnTo>
                    <a:pt x="1396072" y="80010"/>
                  </a:lnTo>
                  <a:lnTo>
                    <a:pt x="1400073" y="76200"/>
                  </a:lnTo>
                  <a:lnTo>
                    <a:pt x="1401406" y="74930"/>
                  </a:lnTo>
                  <a:lnTo>
                    <a:pt x="1401533" y="76200"/>
                  </a:lnTo>
                  <a:lnTo>
                    <a:pt x="1402321" y="74930"/>
                  </a:lnTo>
                  <a:lnTo>
                    <a:pt x="1404658" y="71120"/>
                  </a:lnTo>
                  <a:lnTo>
                    <a:pt x="1406486" y="71120"/>
                  </a:lnTo>
                  <a:lnTo>
                    <a:pt x="1406880" y="69850"/>
                  </a:lnTo>
                  <a:lnTo>
                    <a:pt x="1408303" y="68580"/>
                  </a:lnTo>
                  <a:lnTo>
                    <a:pt x="1408938" y="68580"/>
                  </a:lnTo>
                  <a:lnTo>
                    <a:pt x="1410373" y="67310"/>
                  </a:lnTo>
                  <a:lnTo>
                    <a:pt x="1410614" y="68580"/>
                  </a:lnTo>
                  <a:lnTo>
                    <a:pt x="1411960" y="67310"/>
                  </a:lnTo>
                  <a:lnTo>
                    <a:pt x="1414653" y="64770"/>
                  </a:lnTo>
                  <a:lnTo>
                    <a:pt x="1413865" y="64770"/>
                  </a:lnTo>
                  <a:lnTo>
                    <a:pt x="1414145" y="63500"/>
                  </a:lnTo>
                  <a:lnTo>
                    <a:pt x="1416354" y="62230"/>
                  </a:lnTo>
                  <a:lnTo>
                    <a:pt x="1417396" y="60960"/>
                  </a:lnTo>
                  <a:lnTo>
                    <a:pt x="1416862" y="62230"/>
                  </a:lnTo>
                  <a:lnTo>
                    <a:pt x="1420101" y="60960"/>
                  </a:lnTo>
                  <a:lnTo>
                    <a:pt x="1422781" y="58420"/>
                  </a:lnTo>
                  <a:lnTo>
                    <a:pt x="1425448" y="55880"/>
                  </a:lnTo>
                  <a:lnTo>
                    <a:pt x="1428000" y="54610"/>
                  </a:lnTo>
                  <a:lnTo>
                    <a:pt x="1431734" y="50800"/>
                  </a:lnTo>
                  <a:lnTo>
                    <a:pt x="1426972" y="54610"/>
                  </a:lnTo>
                  <a:lnTo>
                    <a:pt x="1428775" y="52070"/>
                  </a:lnTo>
                  <a:lnTo>
                    <a:pt x="1433271" y="49530"/>
                  </a:lnTo>
                  <a:lnTo>
                    <a:pt x="1435074" y="48260"/>
                  </a:lnTo>
                  <a:close/>
                </a:path>
                <a:path w="1485900" h="595630">
                  <a:moveTo>
                    <a:pt x="1440116" y="35534"/>
                  </a:moveTo>
                  <a:lnTo>
                    <a:pt x="1439684" y="35941"/>
                  </a:lnTo>
                  <a:lnTo>
                    <a:pt x="1439341" y="36271"/>
                  </a:lnTo>
                  <a:lnTo>
                    <a:pt x="1440116" y="35534"/>
                  </a:lnTo>
                  <a:close/>
                </a:path>
                <a:path w="1485900" h="595630">
                  <a:moveTo>
                    <a:pt x="1441716" y="34137"/>
                  </a:moveTo>
                  <a:lnTo>
                    <a:pt x="1441577" y="33858"/>
                  </a:lnTo>
                  <a:lnTo>
                    <a:pt x="1441157" y="34340"/>
                  </a:lnTo>
                  <a:lnTo>
                    <a:pt x="1440649" y="34937"/>
                  </a:lnTo>
                  <a:lnTo>
                    <a:pt x="1440116" y="35534"/>
                  </a:lnTo>
                  <a:lnTo>
                    <a:pt x="1440815" y="34912"/>
                  </a:lnTo>
                  <a:lnTo>
                    <a:pt x="1441716" y="34137"/>
                  </a:lnTo>
                  <a:close/>
                </a:path>
                <a:path w="1485900" h="595630">
                  <a:moveTo>
                    <a:pt x="1447558" y="31750"/>
                  </a:moveTo>
                  <a:lnTo>
                    <a:pt x="1447330" y="31750"/>
                  </a:lnTo>
                  <a:lnTo>
                    <a:pt x="1446949" y="33020"/>
                  </a:lnTo>
                  <a:lnTo>
                    <a:pt x="1447558" y="31750"/>
                  </a:lnTo>
                  <a:close/>
                </a:path>
                <a:path w="1485900" h="595630">
                  <a:moveTo>
                    <a:pt x="1457680" y="27482"/>
                  </a:moveTo>
                  <a:lnTo>
                    <a:pt x="1456537" y="27940"/>
                  </a:lnTo>
                  <a:lnTo>
                    <a:pt x="1453121" y="31750"/>
                  </a:lnTo>
                  <a:lnTo>
                    <a:pt x="1457680" y="27482"/>
                  </a:lnTo>
                  <a:close/>
                </a:path>
                <a:path w="1485900" h="595630">
                  <a:moveTo>
                    <a:pt x="1466456" y="15595"/>
                  </a:moveTo>
                  <a:lnTo>
                    <a:pt x="1466329" y="15582"/>
                  </a:lnTo>
                  <a:lnTo>
                    <a:pt x="1466189" y="15608"/>
                  </a:lnTo>
                  <a:lnTo>
                    <a:pt x="1466151" y="15735"/>
                  </a:lnTo>
                  <a:lnTo>
                    <a:pt x="1466278" y="15697"/>
                  </a:lnTo>
                  <a:lnTo>
                    <a:pt x="1466456" y="15595"/>
                  </a:lnTo>
                  <a:close/>
                </a:path>
                <a:path w="1485900" h="595630">
                  <a:moveTo>
                    <a:pt x="1468843" y="21259"/>
                  </a:moveTo>
                  <a:lnTo>
                    <a:pt x="1468488" y="21590"/>
                  </a:lnTo>
                  <a:lnTo>
                    <a:pt x="1468767" y="21590"/>
                  </a:lnTo>
                  <a:lnTo>
                    <a:pt x="1468843" y="21259"/>
                  </a:lnTo>
                  <a:close/>
                </a:path>
                <a:path w="1485900" h="595630">
                  <a:moveTo>
                    <a:pt x="1477378" y="10007"/>
                  </a:moveTo>
                  <a:lnTo>
                    <a:pt x="1476946" y="10160"/>
                  </a:lnTo>
                  <a:lnTo>
                    <a:pt x="1476108" y="11430"/>
                  </a:lnTo>
                  <a:lnTo>
                    <a:pt x="1477289" y="11049"/>
                  </a:lnTo>
                  <a:lnTo>
                    <a:pt x="1477378" y="10007"/>
                  </a:lnTo>
                  <a:close/>
                </a:path>
                <a:path w="1485900" h="595630">
                  <a:moveTo>
                    <a:pt x="1482648" y="6350"/>
                  </a:moveTo>
                  <a:lnTo>
                    <a:pt x="1480083" y="10160"/>
                  </a:lnTo>
                  <a:lnTo>
                    <a:pt x="1477289" y="11049"/>
                  </a:lnTo>
                  <a:lnTo>
                    <a:pt x="1477264" y="11430"/>
                  </a:lnTo>
                  <a:lnTo>
                    <a:pt x="1479067" y="11430"/>
                  </a:lnTo>
                  <a:lnTo>
                    <a:pt x="1481543" y="8890"/>
                  </a:lnTo>
                  <a:lnTo>
                    <a:pt x="1482648" y="6350"/>
                  </a:lnTo>
                  <a:close/>
                </a:path>
                <a:path w="1485900" h="595630">
                  <a:moveTo>
                    <a:pt x="1485747" y="0"/>
                  </a:moveTo>
                  <a:lnTo>
                    <a:pt x="1477060" y="6350"/>
                  </a:lnTo>
                  <a:lnTo>
                    <a:pt x="1480540" y="5080"/>
                  </a:lnTo>
                  <a:lnTo>
                    <a:pt x="1472196" y="10160"/>
                  </a:lnTo>
                  <a:lnTo>
                    <a:pt x="1471587" y="11430"/>
                  </a:lnTo>
                  <a:lnTo>
                    <a:pt x="1472780" y="12700"/>
                  </a:lnTo>
                  <a:lnTo>
                    <a:pt x="1468120" y="16510"/>
                  </a:lnTo>
                  <a:lnTo>
                    <a:pt x="1470279" y="12700"/>
                  </a:lnTo>
                  <a:lnTo>
                    <a:pt x="1467370" y="15240"/>
                  </a:lnTo>
                  <a:lnTo>
                    <a:pt x="1466456" y="16510"/>
                  </a:lnTo>
                  <a:lnTo>
                    <a:pt x="1467853" y="16510"/>
                  </a:lnTo>
                  <a:lnTo>
                    <a:pt x="1463751" y="19050"/>
                  </a:lnTo>
                  <a:lnTo>
                    <a:pt x="1462709" y="20320"/>
                  </a:lnTo>
                  <a:lnTo>
                    <a:pt x="1461046" y="21590"/>
                  </a:lnTo>
                  <a:lnTo>
                    <a:pt x="1461757" y="20320"/>
                  </a:lnTo>
                  <a:lnTo>
                    <a:pt x="1463903" y="16510"/>
                  </a:lnTo>
                  <a:lnTo>
                    <a:pt x="1459903" y="19862"/>
                  </a:lnTo>
                  <a:lnTo>
                    <a:pt x="1459903" y="22860"/>
                  </a:lnTo>
                  <a:lnTo>
                    <a:pt x="1457998" y="24130"/>
                  </a:lnTo>
                  <a:lnTo>
                    <a:pt x="1459433" y="20739"/>
                  </a:lnTo>
                  <a:lnTo>
                    <a:pt x="1459611" y="20320"/>
                  </a:lnTo>
                  <a:lnTo>
                    <a:pt x="1459547" y="21259"/>
                  </a:lnTo>
                  <a:lnTo>
                    <a:pt x="1459903" y="22860"/>
                  </a:lnTo>
                  <a:lnTo>
                    <a:pt x="1459903" y="19862"/>
                  </a:lnTo>
                  <a:lnTo>
                    <a:pt x="1459344" y="20320"/>
                  </a:lnTo>
                  <a:lnTo>
                    <a:pt x="1459395" y="20574"/>
                  </a:lnTo>
                  <a:lnTo>
                    <a:pt x="1456334" y="24130"/>
                  </a:lnTo>
                  <a:lnTo>
                    <a:pt x="1457566" y="21590"/>
                  </a:lnTo>
                  <a:lnTo>
                    <a:pt x="1454632" y="24130"/>
                  </a:lnTo>
                  <a:lnTo>
                    <a:pt x="1459306" y="19050"/>
                  </a:lnTo>
                  <a:lnTo>
                    <a:pt x="1452308" y="22860"/>
                  </a:lnTo>
                  <a:lnTo>
                    <a:pt x="1450987" y="27940"/>
                  </a:lnTo>
                  <a:lnTo>
                    <a:pt x="1446949" y="33020"/>
                  </a:lnTo>
                  <a:lnTo>
                    <a:pt x="1445171" y="34290"/>
                  </a:lnTo>
                  <a:lnTo>
                    <a:pt x="1443901" y="35560"/>
                  </a:lnTo>
                  <a:lnTo>
                    <a:pt x="1440573" y="38100"/>
                  </a:lnTo>
                  <a:lnTo>
                    <a:pt x="1445679" y="33020"/>
                  </a:lnTo>
                  <a:lnTo>
                    <a:pt x="1444510" y="33020"/>
                  </a:lnTo>
                  <a:lnTo>
                    <a:pt x="1439659" y="36830"/>
                  </a:lnTo>
                  <a:lnTo>
                    <a:pt x="1439443" y="36830"/>
                  </a:lnTo>
                  <a:lnTo>
                    <a:pt x="1437233" y="39370"/>
                  </a:lnTo>
                  <a:lnTo>
                    <a:pt x="1436446" y="39370"/>
                  </a:lnTo>
                  <a:lnTo>
                    <a:pt x="1437462" y="38100"/>
                  </a:lnTo>
                  <a:lnTo>
                    <a:pt x="1437589" y="36830"/>
                  </a:lnTo>
                  <a:lnTo>
                    <a:pt x="1438224" y="35560"/>
                  </a:lnTo>
                  <a:lnTo>
                    <a:pt x="1434007" y="40640"/>
                  </a:lnTo>
                  <a:lnTo>
                    <a:pt x="1429867" y="42760"/>
                  </a:lnTo>
                  <a:lnTo>
                    <a:pt x="1424914" y="46990"/>
                  </a:lnTo>
                  <a:lnTo>
                    <a:pt x="1424114" y="46990"/>
                  </a:lnTo>
                  <a:lnTo>
                    <a:pt x="1423365" y="46990"/>
                  </a:lnTo>
                  <a:lnTo>
                    <a:pt x="1422234" y="47853"/>
                  </a:lnTo>
                  <a:lnTo>
                    <a:pt x="1422552" y="47853"/>
                  </a:lnTo>
                  <a:lnTo>
                    <a:pt x="1435646" y="47853"/>
                  </a:lnTo>
                  <a:lnTo>
                    <a:pt x="1438656" y="45720"/>
                  </a:lnTo>
                  <a:lnTo>
                    <a:pt x="1444294" y="40640"/>
                  </a:lnTo>
                  <a:lnTo>
                    <a:pt x="1445336" y="39370"/>
                  </a:lnTo>
                  <a:lnTo>
                    <a:pt x="1446390" y="38100"/>
                  </a:lnTo>
                  <a:lnTo>
                    <a:pt x="1448485" y="35560"/>
                  </a:lnTo>
                  <a:lnTo>
                    <a:pt x="1449539" y="34290"/>
                  </a:lnTo>
                  <a:lnTo>
                    <a:pt x="1446339" y="35560"/>
                  </a:lnTo>
                  <a:lnTo>
                    <a:pt x="1451203" y="33020"/>
                  </a:lnTo>
                  <a:lnTo>
                    <a:pt x="1451190" y="31750"/>
                  </a:lnTo>
                  <a:lnTo>
                    <a:pt x="1451178" y="31140"/>
                  </a:lnTo>
                  <a:lnTo>
                    <a:pt x="1452257" y="30480"/>
                  </a:lnTo>
                  <a:lnTo>
                    <a:pt x="1458556" y="26670"/>
                  </a:lnTo>
                  <a:lnTo>
                    <a:pt x="1457680" y="27482"/>
                  </a:lnTo>
                  <a:lnTo>
                    <a:pt x="1459738" y="26670"/>
                  </a:lnTo>
                  <a:lnTo>
                    <a:pt x="1451216" y="34290"/>
                  </a:lnTo>
                  <a:lnTo>
                    <a:pt x="1455953" y="31750"/>
                  </a:lnTo>
                  <a:lnTo>
                    <a:pt x="1459903" y="29210"/>
                  </a:lnTo>
                  <a:lnTo>
                    <a:pt x="1460461" y="26670"/>
                  </a:lnTo>
                  <a:lnTo>
                    <a:pt x="1461008" y="24130"/>
                  </a:lnTo>
                  <a:lnTo>
                    <a:pt x="1466189" y="21590"/>
                  </a:lnTo>
                  <a:lnTo>
                    <a:pt x="1465618" y="24130"/>
                  </a:lnTo>
                  <a:lnTo>
                    <a:pt x="1466380" y="22860"/>
                  </a:lnTo>
                  <a:lnTo>
                    <a:pt x="1467142" y="22860"/>
                  </a:lnTo>
                  <a:lnTo>
                    <a:pt x="1468488" y="21590"/>
                  </a:lnTo>
                  <a:lnTo>
                    <a:pt x="1467370" y="21590"/>
                  </a:lnTo>
                  <a:lnTo>
                    <a:pt x="1466786" y="22186"/>
                  </a:lnTo>
                  <a:lnTo>
                    <a:pt x="1469440" y="17780"/>
                  </a:lnTo>
                  <a:lnTo>
                    <a:pt x="1469377" y="19050"/>
                  </a:lnTo>
                  <a:lnTo>
                    <a:pt x="1468843" y="21259"/>
                  </a:lnTo>
                  <a:lnTo>
                    <a:pt x="1471193" y="19050"/>
                  </a:lnTo>
                  <a:lnTo>
                    <a:pt x="1471637" y="17780"/>
                  </a:lnTo>
                  <a:lnTo>
                    <a:pt x="1471142" y="16510"/>
                  </a:lnTo>
                  <a:lnTo>
                    <a:pt x="1472311" y="13970"/>
                  </a:lnTo>
                  <a:lnTo>
                    <a:pt x="1477467" y="8890"/>
                  </a:lnTo>
                  <a:lnTo>
                    <a:pt x="1477378" y="10007"/>
                  </a:lnTo>
                  <a:lnTo>
                    <a:pt x="1480400" y="8890"/>
                  </a:lnTo>
                  <a:lnTo>
                    <a:pt x="1483042" y="5080"/>
                  </a:lnTo>
                  <a:lnTo>
                    <a:pt x="1484795" y="2540"/>
                  </a:lnTo>
                  <a:lnTo>
                    <a:pt x="1485747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5" name="stepp_pro_6">
            <a:hlinkClick r:id="" action="ppaction://media"/>
            <a:extLst>
              <a:ext uri="{FF2B5EF4-FFF2-40B4-BE49-F238E27FC236}">
                <a16:creationId xmlns:a16="http://schemas.microsoft.com/office/drawing/2014/main" id="{52051423-BCCB-4F27-A033-3216A47AA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5434" y="4164601"/>
            <a:ext cx="3641421" cy="20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Технические характеристики табуретов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STEPP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6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5052060" y="587237"/>
            <a:ext cx="713994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8">
            <a:extLst>
              <a:ext uri="{FF2B5EF4-FFF2-40B4-BE49-F238E27FC236}">
                <a16:creationId xmlns:a16="http://schemas.microsoft.com/office/drawing/2014/main" id="{D0755B6B-075B-4DBA-9E21-33C717D6F661}"/>
              </a:ext>
            </a:extLst>
          </p:cNvPr>
          <p:cNvSpPr txBox="1"/>
          <p:nvPr/>
        </p:nvSpPr>
        <p:spPr>
          <a:xfrm>
            <a:off x="1322351" y="887844"/>
            <a:ext cx="2985908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Резиновые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вставки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кант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предотвращают</a:t>
            </a:r>
            <a:r>
              <a:rPr sz="1300" spc="-6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скольжение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ног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на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табурете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скольжение 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табурета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на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полу</a:t>
            </a:r>
            <a:endParaRPr sz="1300" dirty="0">
              <a:latin typeface="+mj-lt"/>
              <a:cs typeface="Gotham Pro Medium"/>
            </a:endParaRPr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02D62921-1412-4E91-9587-CA5566008437}"/>
              </a:ext>
            </a:extLst>
          </p:cNvPr>
          <p:cNvGrpSpPr/>
          <p:nvPr/>
        </p:nvGrpSpPr>
        <p:grpSpPr>
          <a:xfrm>
            <a:off x="5049613" y="981775"/>
            <a:ext cx="2227580" cy="1594485"/>
            <a:chOff x="4370494" y="1627033"/>
            <a:chExt cx="2227580" cy="159448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D0F33C7B-3285-4140-AEC8-5439AAB03096}"/>
                </a:ext>
              </a:extLst>
            </p:cNvPr>
            <p:cNvSpPr/>
            <p:nvPr/>
          </p:nvSpPr>
          <p:spPr>
            <a:xfrm>
              <a:off x="5313396" y="1633383"/>
              <a:ext cx="970280" cy="530225"/>
            </a:xfrm>
            <a:custGeom>
              <a:avLst/>
              <a:gdLst/>
              <a:ahLst/>
              <a:cxnLst/>
              <a:rect l="l" t="t" r="r" b="b"/>
              <a:pathLst>
                <a:path w="970279" h="530225">
                  <a:moveTo>
                    <a:pt x="855649" y="529602"/>
                  </a:moveTo>
                  <a:lnTo>
                    <a:pt x="0" y="384467"/>
                  </a:lnTo>
                  <a:lnTo>
                    <a:pt x="94818" y="0"/>
                  </a:lnTo>
                  <a:lnTo>
                    <a:pt x="970000" y="149009"/>
                  </a:lnTo>
                  <a:lnTo>
                    <a:pt x="855649" y="529602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9F11CB0E-689B-4799-960C-0ECC852105CA}"/>
                </a:ext>
              </a:extLst>
            </p:cNvPr>
            <p:cNvSpPr/>
            <p:nvPr/>
          </p:nvSpPr>
          <p:spPr>
            <a:xfrm>
              <a:off x="5636800" y="2162991"/>
              <a:ext cx="532765" cy="1052195"/>
            </a:xfrm>
            <a:custGeom>
              <a:avLst/>
              <a:gdLst/>
              <a:ahLst/>
              <a:cxnLst/>
              <a:rect l="l" t="t" r="r" b="b"/>
              <a:pathLst>
                <a:path w="532764" h="1052195">
                  <a:moveTo>
                    <a:pt x="0" y="1051877"/>
                  </a:moveTo>
                  <a:lnTo>
                    <a:pt x="532244" y="693572"/>
                  </a:lnTo>
                  <a:lnTo>
                    <a:pt x="532244" y="0"/>
                  </a:lnTo>
                  <a:lnTo>
                    <a:pt x="0" y="316471"/>
                  </a:lnTo>
                  <a:lnTo>
                    <a:pt x="0" y="1051877"/>
                  </a:lnTo>
                  <a:close/>
                </a:path>
              </a:pathLst>
            </a:custGeom>
            <a:ln w="1269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94D62667-63E5-4FCE-88D2-1670FA348659}"/>
                </a:ext>
              </a:extLst>
            </p:cNvPr>
            <p:cNvSpPr/>
            <p:nvPr/>
          </p:nvSpPr>
          <p:spPr>
            <a:xfrm>
              <a:off x="5636802" y="2150705"/>
              <a:ext cx="954405" cy="328930"/>
            </a:xfrm>
            <a:custGeom>
              <a:avLst/>
              <a:gdLst/>
              <a:ahLst/>
              <a:cxnLst/>
              <a:rect l="l" t="t" r="r" b="b"/>
              <a:pathLst>
                <a:path w="954404" h="328930">
                  <a:moveTo>
                    <a:pt x="954316" y="0"/>
                  </a:moveTo>
                  <a:lnTo>
                    <a:pt x="532244" y="12280"/>
                  </a:lnTo>
                  <a:lnTo>
                    <a:pt x="0" y="328752"/>
                  </a:lnTo>
                  <a:lnTo>
                    <a:pt x="441756" y="322986"/>
                  </a:lnTo>
                  <a:lnTo>
                    <a:pt x="954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2A5B0F07-7EB7-4F43-97AA-5D8755E75E9F}"/>
                </a:ext>
              </a:extLst>
            </p:cNvPr>
            <p:cNvSpPr/>
            <p:nvPr/>
          </p:nvSpPr>
          <p:spPr>
            <a:xfrm>
              <a:off x="5636802" y="2150705"/>
              <a:ext cx="954405" cy="328930"/>
            </a:xfrm>
            <a:custGeom>
              <a:avLst/>
              <a:gdLst/>
              <a:ahLst/>
              <a:cxnLst/>
              <a:rect l="l" t="t" r="r" b="b"/>
              <a:pathLst>
                <a:path w="954404" h="328930">
                  <a:moveTo>
                    <a:pt x="532244" y="12280"/>
                  </a:moveTo>
                  <a:lnTo>
                    <a:pt x="954316" y="0"/>
                  </a:lnTo>
                  <a:lnTo>
                    <a:pt x="441756" y="322986"/>
                  </a:lnTo>
                  <a:lnTo>
                    <a:pt x="0" y="328752"/>
                  </a:lnTo>
                  <a:lnTo>
                    <a:pt x="532244" y="1228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3AE62330-3F76-45CD-8BFD-40595FFC50CD}"/>
                </a:ext>
              </a:extLst>
            </p:cNvPr>
            <p:cNvSpPr/>
            <p:nvPr/>
          </p:nvSpPr>
          <p:spPr>
            <a:xfrm>
              <a:off x="4376844" y="1712449"/>
              <a:ext cx="936625" cy="596265"/>
            </a:xfrm>
            <a:custGeom>
              <a:avLst/>
              <a:gdLst/>
              <a:ahLst/>
              <a:cxnLst/>
              <a:rect l="l" t="t" r="r" b="b"/>
              <a:pathLst>
                <a:path w="936625" h="596264">
                  <a:moveTo>
                    <a:pt x="638822" y="0"/>
                  </a:moveTo>
                  <a:lnTo>
                    <a:pt x="936548" y="305396"/>
                  </a:lnTo>
                  <a:lnTo>
                    <a:pt x="275069" y="596049"/>
                  </a:lnTo>
                  <a:lnTo>
                    <a:pt x="0" y="248348"/>
                  </a:lnTo>
                  <a:lnTo>
                    <a:pt x="638822" y="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B48532FC-6BB4-47E4-8F8A-7AA26D518DFB}"/>
                </a:ext>
              </a:extLst>
            </p:cNvPr>
            <p:cNvSpPr/>
            <p:nvPr/>
          </p:nvSpPr>
          <p:spPr>
            <a:xfrm>
              <a:off x="4651903" y="2308507"/>
              <a:ext cx="985519" cy="906780"/>
            </a:xfrm>
            <a:custGeom>
              <a:avLst/>
              <a:gdLst/>
              <a:ahLst/>
              <a:cxnLst/>
              <a:rect l="l" t="t" r="r" b="b"/>
              <a:pathLst>
                <a:path w="985520" h="906780">
                  <a:moveTo>
                    <a:pt x="984897" y="906360"/>
                  </a:moveTo>
                  <a:lnTo>
                    <a:pt x="0" y="693572"/>
                  </a:lnTo>
                  <a:lnTo>
                    <a:pt x="0" y="0"/>
                  </a:lnTo>
                  <a:lnTo>
                    <a:pt x="984897" y="170954"/>
                  </a:lnTo>
                  <a:lnTo>
                    <a:pt x="984897" y="90636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2AA3FC61-F4BE-4E15-9E7A-3DEAF83D45A8}"/>
                </a:ext>
              </a:extLst>
            </p:cNvPr>
            <p:cNvSpPr/>
            <p:nvPr/>
          </p:nvSpPr>
          <p:spPr>
            <a:xfrm>
              <a:off x="4560207" y="2308507"/>
              <a:ext cx="1076960" cy="591820"/>
            </a:xfrm>
            <a:custGeom>
              <a:avLst/>
              <a:gdLst/>
              <a:ahLst/>
              <a:cxnLst/>
              <a:rect l="l" t="t" r="r" b="b"/>
              <a:pathLst>
                <a:path w="1076960" h="591819">
                  <a:moveTo>
                    <a:pt x="91693" y="0"/>
                  </a:moveTo>
                  <a:lnTo>
                    <a:pt x="0" y="403910"/>
                  </a:lnTo>
                  <a:lnTo>
                    <a:pt x="965606" y="591350"/>
                  </a:lnTo>
                  <a:lnTo>
                    <a:pt x="1076591" y="170954"/>
                  </a:lnTo>
                  <a:lnTo>
                    <a:pt x="91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814A6B0A-1639-42A0-89E1-3AB9FFD6F95E}"/>
                </a:ext>
              </a:extLst>
            </p:cNvPr>
            <p:cNvSpPr/>
            <p:nvPr/>
          </p:nvSpPr>
          <p:spPr>
            <a:xfrm>
              <a:off x="4560207" y="2308507"/>
              <a:ext cx="1076960" cy="591820"/>
            </a:xfrm>
            <a:custGeom>
              <a:avLst/>
              <a:gdLst/>
              <a:ahLst/>
              <a:cxnLst/>
              <a:rect l="l" t="t" r="r" b="b"/>
              <a:pathLst>
                <a:path w="1076960" h="591819">
                  <a:moveTo>
                    <a:pt x="965606" y="591350"/>
                  </a:moveTo>
                  <a:lnTo>
                    <a:pt x="0" y="403910"/>
                  </a:lnTo>
                  <a:lnTo>
                    <a:pt x="91693" y="0"/>
                  </a:lnTo>
                  <a:lnTo>
                    <a:pt x="1076591" y="170954"/>
                  </a:lnTo>
                  <a:lnTo>
                    <a:pt x="965606" y="59135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81B7B268-E479-44C9-A80E-8F50607BDCF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1908" y="2017851"/>
              <a:ext cx="661492" cy="405472"/>
            </a:xfrm>
            <a:prstGeom prst="rect">
              <a:avLst/>
            </a:prstGeom>
          </p:spPr>
        </p:pic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F2A88125-1752-4AAC-ABC4-3BF9D357B020}"/>
                </a:ext>
              </a:extLst>
            </p:cNvPr>
            <p:cNvSpPr/>
            <p:nvPr/>
          </p:nvSpPr>
          <p:spPr>
            <a:xfrm>
              <a:off x="4651907" y="2017846"/>
              <a:ext cx="661670" cy="405765"/>
            </a:xfrm>
            <a:custGeom>
              <a:avLst/>
              <a:gdLst/>
              <a:ahLst/>
              <a:cxnLst/>
              <a:rect l="l" t="t" r="r" b="b"/>
              <a:pathLst>
                <a:path w="661670" h="405764">
                  <a:moveTo>
                    <a:pt x="661492" y="0"/>
                  </a:moveTo>
                  <a:lnTo>
                    <a:pt x="0" y="290652"/>
                  </a:lnTo>
                  <a:lnTo>
                    <a:pt x="661492" y="405472"/>
                  </a:lnTo>
                  <a:lnTo>
                    <a:pt x="661492" y="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3" name="object 13">
              <a:extLst>
                <a:ext uri="{FF2B5EF4-FFF2-40B4-BE49-F238E27FC236}">
                  <a16:creationId xmlns:a16="http://schemas.microsoft.com/office/drawing/2014/main" id="{8A923837-DA1F-4709-8A54-CFA767A98A1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3400" y="2017851"/>
              <a:ext cx="855649" cy="461606"/>
            </a:xfrm>
            <a:prstGeom prst="rect">
              <a:avLst/>
            </a:prstGeom>
          </p:spPr>
        </p:pic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BDAAC761-D816-4F4E-B47D-F12A0A9EAB2A}"/>
                </a:ext>
              </a:extLst>
            </p:cNvPr>
            <p:cNvSpPr/>
            <p:nvPr/>
          </p:nvSpPr>
          <p:spPr>
            <a:xfrm>
              <a:off x="5313399" y="2017846"/>
              <a:ext cx="855980" cy="461645"/>
            </a:xfrm>
            <a:custGeom>
              <a:avLst/>
              <a:gdLst/>
              <a:ahLst/>
              <a:cxnLst/>
              <a:rect l="l" t="t" r="r" b="b"/>
              <a:pathLst>
                <a:path w="855979" h="461644">
                  <a:moveTo>
                    <a:pt x="0" y="0"/>
                  </a:moveTo>
                  <a:lnTo>
                    <a:pt x="0" y="405472"/>
                  </a:lnTo>
                  <a:lnTo>
                    <a:pt x="323405" y="461619"/>
                  </a:lnTo>
                  <a:lnTo>
                    <a:pt x="855649" y="145135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25" name="object 15">
            <a:extLst>
              <a:ext uri="{FF2B5EF4-FFF2-40B4-BE49-F238E27FC236}">
                <a16:creationId xmlns:a16="http://schemas.microsoft.com/office/drawing/2014/main" id="{C1FCC5AB-5903-4552-8D3D-5BD765C156C1}"/>
              </a:ext>
            </a:extLst>
          </p:cNvPr>
          <p:cNvGrpSpPr/>
          <p:nvPr/>
        </p:nvGrpSpPr>
        <p:grpSpPr>
          <a:xfrm>
            <a:off x="7865781" y="3601416"/>
            <a:ext cx="778510" cy="802640"/>
            <a:chOff x="6898431" y="4764888"/>
            <a:chExt cx="778510" cy="802640"/>
          </a:xfrm>
        </p:grpSpPr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F5F78BE8-BE60-4B4A-BAB7-46469EF9B4B8}"/>
                </a:ext>
              </a:extLst>
            </p:cNvPr>
            <p:cNvSpPr/>
            <p:nvPr/>
          </p:nvSpPr>
          <p:spPr>
            <a:xfrm>
              <a:off x="7032950" y="5015347"/>
              <a:ext cx="379730" cy="431165"/>
            </a:xfrm>
            <a:custGeom>
              <a:avLst/>
              <a:gdLst/>
              <a:ahLst/>
              <a:cxnLst/>
              <a:rect l="l" t="t" r="r" b="b"/>
              <a:pathLst>
                <a:path w="379729" h="431164">
                  <a:moveTo>
                    <a:pt x="347941" y="0"/>
                  </a:moveTo>
                  <a:lnTo>
                    <a:pt x="340766" y="2044"/>
                  </a:lnTo>
                  <a:lnTo>
                    <a:pt x="164807" y="141363"/>
                  </a:lnTo>
                  <a:lnTo>
                    <a:pt x="173939" y="46164"/>
                  </a:lnTo>
                  <a:lnTo>
                    <a:pt x="145386" y="14185"/>
                  </a:lnTo>
                  <a:lnTo>
                    <a:pt x="138918" y="14462"/>
                  </a:lnTo>
                  <a:lnTo>
                    <a:pt x="99263" y="127622"/>
                  </a:lnTo>
                  <a:lnTo>
                    <a:pt x="95741" y="135185"/>
                  </a:lnTo>
                  <a:lnTo>
                    <a:pt x="90779" y="143510"/>
                  </a:lnTo>
                  <a:lnTo>
                    <a:pt x="84779" y="152453"/>
                  </a:lnTo>
                  <a:lnTo>
                    <a:pt x="69768" y="173787"/>
                  </a:lnTo>
                  <a:lnTo>
                    <a:pt x="62006" y="185631"/>
                  </a:lnTo>
                  <a:lnTo>
                    <a:pt x="55613" y="197133"/>
                  </a:lnTo>
                  <a:lnTo>
                    <a:pt x="51346" y="208026"/>
                  </a:lnTo>
                  <a:lnTo>
                    <a:pt x="46319" y="224815"/>
                  </a:lnTo>
                  <a:lnTo>
                    <a:pt x="42244" y="235483"/>
                  </a:lnTo>
                  <a:lnTo>
                    <a:pt x="18135" y="269697"/>
                  </a:lnTo>
                  <a:lnTo>
                    <a:pt x="3162" y="282765"/>
                  </a:lnTo>
                  <a:lnTo>
                    <a:pt x="0" y="289814"/>
                  </a:lnTo>
                  <a:lnTo>
                    <a:pt x="10231" y="334317"/>
                  </a:lnTo>
                  <a:lnTo>
                    <a:pt x="35255" y="374396"/>
                  </a:lnTo>
                  <a:lnTo>
                    <a:pt x="71747" y="411746"/>
                  </a:lnTo>
                  <a:lnTo>
                    <a:pt x="106426" y="430557"/>
                  </a:lnTo>
                  <a:lnTo>
                    <a:pt x="113180" y="430468"/>
                  </a:lnTo>
                  <a:lnTo>
                    <a:pt x="119446" y="428428"/>
                  </a:lnTo>
                  <a:lnTo>
                    <a:pt x="124866" y="424497"/>
                  </a:lnTo>
                  <a:lnTo>
                    <a:pt x="130301" y="419100"/>
                  </a:lnTo>
                  <a:lnTo>
                    <a:pt x="135851" y="414172"/>
                  </a:lnTo>
                  <a:lnTo>
                    <a:pt x="180336" y="384979"/>
                  </a:lnTo>
                  <a:lnTo>
                    <a:pt x="226330" y="363927"/>
                  </a:lnTo>
                  <a:lnTo>
                    <a:pt x="234611" y="359490"/>
                  </a:lnTo>
                  <a:lnTo>
                    <a:pt x="366610" y="257327"/>
                  </a:lnTo>
                  <a:lnTo>
                    <a:pt x="377322" y="239276"/>
                  </a:lnTo>
                  <a:lnTo>
                    <a:pt x="377164" y="232295"/>
                  </a:lnTo>
                  <a:lnTo>
                    <a:pt x="348322" y="207759"/>
                  </a:lnTo>
                  <a:lnTo>
                    <a:pt x="344081" y="208661"/>
                  </a:lnTo>
                  <a:lnTo>
                    <a:pt x="339928" y="210629"/>
                  </a:lnTo>
                  <a:lnTo>
                    <a:pt x="353923" y="199618"/>
                  </a:lnTo>
                  <a:lnTo>
                    <a:pt x="357581" y="193090"/>
                  </a:lnTo>
                  <a:lnTo>
                    <a:pt x="358787" y="183172"/>
                  </a:lnTo>
                  <a:lnTo>
                    <a:pt x="358736" y="180619"/>
                  </a:lnTo>
                  <a:lnTo>
                    <a:pt x="329387" y="154609"/>
                  </a:lnTo>
                  <a:lnTo>
                    <a:pt x="324396" y="155371"/>
                  </a:lnTo>
                  <a:lnTo>
                    <a:pt x="319887" y="157403"/>
                  </a:lnTo>
                  <a:lnTo>
                    <a:pt x="327926" y="151079"/>
                  </a:lnTo>
                  <a:lnTo>
                    <a:pt x="333060" y="145787"/>
                  </a:lnTo>
                  <a:lnTo>
                    <a:pt x="336557" y="139431"/>
                  </a:lnTo>
                  <a:lnTo>
                    <a:pt x="338276" y="132378"/>
                  </a:lnTo>
                  <a:lnTo>
                    <a:pt x="338073" y="124993"/>
                  </a:lnTo>
                  <a:lnTo>
                    <a:pt x="308485" y="102051"/>
                  </a:lnTo>
                  <a:lnTo>
                    <a:pt x="299732" y="104305"/>
                  </a:lnTo>
                  <a:lnTo>
                    <a:pt x="370039" y="48996"/>
                  </a:lnTo>
                  <a:lnTo>
                    <a:pt x="374737" y="43824"/>
                  </a:lnTo>
                  <a:lnTo>
                    <a:pt x="377925" y="37668"/>
                  </a:lnTo>
                  <a:lnTo>
                    <a:pt x="379471" y="30883"/>
                  </a:lnTo>
                  <a:lnTo>
                    <a:pt x="379247" y="23825"/>
                  </a:lnTo>
                  <a:lnTo>
                    <a:pt x="378498" y="19240"/>
                  </a:lnTo>
                  <a:lnTo>
                    <a:pt x="376567" y="14859"/>
                  </a:lnTo>
                  <a:lnTo>
                    <a:pt x="369150" y="5435"/>
                  </a:lnTo>
                  <a:lnTo>
                    <a:pt x="362635" y="1778"/>
                  </a:lnTo>
                  <a:lnTo>
                    <a:pt x="347941" y="0"/>
                  </a:lnTo>
                  <a:close/>
                </a:path>
              </a:pathLst>
            </a:custGeom>
            <a:solidFill>
              <a:srgbClr val="EBDDED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2DD0F818-6123-4688-B8EA-2ED20AD68FFD}"/>
                </a:ext>
              </a:extLst>
            </p:cNvPr>
            <p:cNvSpPr/>
            <p:nvPr/>
          </p:nvSpPr>
          <p:spPr>
            <a:xfrm>
              <a:off x="7025995" y="4907851"/>
              <a:ext cx="394335" cy="543560"/>
            </a:xfrm>
            <a:custGeom>
              <a:avLst/>
              <a:gdLst/>
              <a:ahLst/>
              <a:cxnLst/>
              <a:rect l="l" t="t" r="r" b="b"/>
              <a:pathLst>
                <a:path w="394334" h="543560">
                  <a:moveTo>
                    <a:pt x="234848" y="150698"/>
                  </a:moveTo>
                  <a:lnTo>
                    <a:pt x="218376" y="2438"/>
                  </a:lnTo>
                  <a:lnTo>
                    <a:pt x="215341" y="0"/>
                  </a:lnTo>
                  <a:lnTo>
                    <a:pt x="211747" y="317"/>
                  </a:lnTo>
                  <a:lnTo>
                    <a:pt x="208267" y="698"/>
                  </a:lnTo>
                  <a:lnTo>
                    <a:pt x="205752" y="3848"/>
                  </a:lnTo>
                  <a:lnTo>
                    <a:pt x="222199" y="151866"/>
                  </a:lnTo>
                  <a:lnTo>
                    <a:pt x="224955" y="154266"/>
                  </a:lnTo>
                  <a:lnTo>
                    <a:pt x="228866" y="154228"/>
                  </a:lnTo>
                  <a:lnTo>
                    <a:pt x="232346" y="153847"/>
                  </a:lnTo>
                  <a:lnTo>
                    <a:pt x="234848" y="150698"/>
                  </a:lnTo>
                  <a:close/>
                </a:path>
                <a:path w="394334" h="543560">
                  <a:moveTo>
                    <a:pt x="278206" y="32372"/>
                  </a:moveTo>
                  <a:lnTo>
                    <a:pt x="275488" y="29400"/>
                  </a:lnTo>
                  <a:lnTo>
                    <a:pt x="271995" y="29235"/>
                  </a:lnTo>
                  <a:lnTo>
                    <a:pt x="268630" y="28676"/>
                  </a:lnTo>
                  <a:lnTo>
                    <a:pt x="265506" y="31775"/>
                  </a:lnTo>
                  <a:lnTo>
                    <a:pt x="261264" y="122161"/>
                  </a:lnTo>
                  <a:lnTo>
                    <a:pt x="263982" y="125145"/>
                  </a:lnTo>
                  <a:lnTo>
                    <a:pt x="271157" y="125310"/>
                  </a:lnTo>
                  <a:lnTo>
                    <a:pt x="273964" y="122656"/>
                  </a:lnTo>
                  <a:lnTo>
                    <a:pt x="278206" y="32372"/>
                  </a:lnTo>
                  <a:close/>
                </a:path>
                <a:path w="394334" h="543560">
                  <a:moveTo>
                    <a:pt x="393712" y="142887"/>
                  </a:moveTo>
                  <a:lnTo>
                    <a:pt x="393458" y="132727"/>
                  </a:lnTo>
                  <a:lnTo>
                    <a:pt x="392518" y="127647"/>
                  </a:lnTo>
                  <a:lnTo>
                    <a:pt x="390042" y="121297"/>
                  </a:lnTo>
                  <a:lnTo>
                    <a:pt x="389102" y="120027"/>
                  </a:lnTo>
                  <a:lnTo>
                    <a:pt x="386283" y="116217"/>
                  </a:lnTo>
                  <a:lnTo>
                    <a:pt x="381419" y="111137"/>
                  </a:lnTo>
                  <a:lnTo>
                    <a:pt x="376326" y="107746"/>
                  </a:lnTo>
                  <a:lnTo>
                    <a:pt x="376326" y="141617"/>
                  </a:lnTo>
                  <a:lnTo>
                    <a:pt x="374027" y="147967"/>
                  </a:lnTo>
                  <a:lnTo>
                    <a:pt x="369443" y="151777"/>
                  </a:lnTo>
                  <a:lnTo>
                    <a:pt x="234149" y="257187"/>
                  </a:lnTo>
                  <a:lnTo>
                    <a:pt x="224878" y="267347"/>
                  </a:lnTo>
                  <a:lnTo>
                    <a:pt x="220611" y="281317"/>
                  </a:lnTo>
                  <a:lnTo>
                    <a:pt x="221538" y="294017"/>
                  </a:lnTo>
                  <a:lnTo>
                    <a:pt x="227863" y="306717"/>
                  </a:lnTo>
                  <a:lnTo>
                    <a:pt x="233032" y="313067"/>
                  </a:lnTo>
                  <a:lnTo>
                    <a:pt x="239001" y="316877"/>
                  </a:lnTo>
                  <a:lnTo>
                    <a:pt x="245567" y="319417"/>
                  </a:lnTo>
                  <a:lnTo>
                    <a:pt x="252501" y="320687"/>
                  </a:lnTo>
                  <a:lnTo>
                    <a:pt x="251561" y="328307"/>
                  </a:lnTo>
                  <a:lnTo>
                    <a:pt x="271551" y="362597"/>
                  </a:lnTo>
                  <a:lnTo>
                    <a:pt x="279374" y="363867"/>
                  </a:lnTo>
                  <a:lnTo>
                    <a:pt x="277139" y="372757"/>
                  </a:lnTo>
                  <a:lnTo>
                    <a:pt x="298284" y="409587"/>
                  </a:lnTo>
                  <a:lnTo>
                    <a:pt x="248996" y="447687"/>
                  </a:lnTo>
                  <a:lnTo>
                    <a:pt x="242303" y="452767"/>
                  </a:lnTo>
                  <a:lnTo>
                    <a:pt x="235115" y="456577"/>
                  </a:lnTo>
                  <a:lnTo>
                    <a:pt x="227469" y="461657"/>
                  </a:lnTo>
                  <a:lnTo>
                    <a:pt x="181559" y="481977"/>
                  </a:lnTo>
                  <a:lnTo>
                    <a:pt x="148640" y="502297"/>
                  </a:lnTo>
                  <a:lnTo>
                    <a:pt x="143916" y="504837"/>
                  </a:lnTo>
                  <a:lnTo>
                    <a:pt x="135750" y="511187"/>
                  </a:lnTo>
                  <a:lnTo>
                    <a:pt x="129959" y="516267"/>
                  </a:lnTo>
                  <a:lnTo>
                    <a:pt x="120700" y="526427"/>
                  </a:lnTo>
                  <a:lnTo>
                    <a:pt x="115138" y="526427"/>
                  </a:lnTo>
                  <a:lnTo>
                    <a:pt x="109804" y="523887"/>
                  </a:lnTo>
                  <a:lnTo>
                    <a:pt x="98247" y="518807"/>
                  </a:lnTo>
                  <a:lnTo>
                    <a:pt x="84188" y="508647"/>
                  </a:lnTo>
                  <a:lnTo>
                    <a:pt x="50279" y="473087"/>
                  </a:lnTo>
                  <a:lnTo>
                    <a:pt x="27127" y="436257"/>
                  </a:lnTo>
                  <a:lnTo>
                    <a:pt x="18059" y="398157"/>
                  </a:lnTo>
                  <a:lnTo>
                    <a:pt x="19748" y="394347"/>
                  </a:lnTo>
                  <a:lnTo>
                    <a:pt x="23558" y="390537"/>
                  </a:lnTo>
                  <a:lnTo>
                    <a:pt x="30048" y="385457"/>
                  </a:lnTo>
                  <a:lnTo>
                    <a:pt x="35052" y="380377"/>
                  </a:lnTo>
                  <a:lnTo>
                    <a:pt x="39027" y="375297"/>
                  </a:lnTo>
                  <a:lnTo>
                    <a:pt x="42468" y="370217"/>
                  </a:lnTo>
                  <a:lnTo>
                    <a:pt x="44513" y="367677"/>
                  </a:lnTo>
                  <a:lnTo>
                    <a:pt x="54394" y="353707"/>
                  </a:lnTo>
                  <a:lnTo>
                    <a:pt x="59131" y="346087"/>
                  </a:lnTo>
                  <a:lnTo>
                    <a:pt x="63538" y="334657"/>
                  </a:lnTo>
                  <a:lnTo>
                    <a:pt x="68783" y="316877"/>
                  </a:lnTo>
                  <a:lnTo>
                    <a:pt x="72720" y="307987"/>
                  </a:lnTo>
                  <a:lnTo>
                    <a:pt x="78765" y="296557"/>
                  </a:lnTo>
                  <a:lnTo>
                    <a:pt x="86169" y="286397"/>
                  </a:lnTo>
                  <a:lnTo>
                    <a:pt x="101041" y="264807"/>
                  </a:lnTo>
                  <a:lnTo>
                    <a:pt x="107276" y="255917"/>
                  </a:lnTo>
                  <a:lnTo>
                    <a:pt x="112522" y="247027"/>
                  </a:lnTo>
                  <a:lnTo>
                    <a:pt x="116370" y="239407"/>
                  </a:lnTo>
                  <a:lnTo>
                    <a:pt x="116547" y="238137"/>
                  </a:lnTo>
                  <a:lnTo>
                    <a:pt x="116776" y="236867"/>
                  </a:lnTo>
                  <a:lnTo>
                    <a:pt x="135458" y="146697"/>
                  </a:lnTo>
                  <a:lnTo>
                    <a:pt x="135978" y="145427"/>
                  </a:lnTo>
                  <a:lnTo>
                    <a:pt x="137693" y="139077"/>
                  </a:lnTo>
                  <a:lnTo>
                    <a:pt x="142176" y="135267"/>
                  </a:lnTo>
                  <a:lnTo>
                    <a:pt x="146037" y="132727"/>
                  </a:lnTo>
                  <a:lnTo>
                    <a:pt x="151574" y="132727"/>
                  </a:lnTo>
                  <a:lnTo>
                    <a:pt x="169964" y="136537"/>
                  </a:lnTo>
                  <a:lnTo>
                    <a:pt x="172148" y="150507"/>
                  </a:lnTo>
                  <a:lnTo>
                    <a:pt x="172173" y="155587"/>
                  </a:lnTo>
                  <a:lnTo>
                    <a:pt x="162547" y="249567"/>
                  </a:lnTo>
                  <a:lnTo>
                    <a:pt x="163131" y="253377"/>
                  </a:lnTo>
                  <a:lnTo>
                    <a:pt x="164846" y="255917"/>
                  </a:lnTo>
                  <a:lnTo>
                    <a:pt x="170510" y="259727"/>
                  </a:lnTo>
                  <a:lnTo>
                    <a:pt x="174459" y="258457"/>
                  </a:lnTo>
                  <a:lnTo>
                    <a:pt x="212013" y="229247"/>
                  </a:lnTo>
                  <a:lnTo>
                    <a:pt x="350786" y="121297"/>
                  </a:lnTo>
                  <a:lnTo>
                    <a:pt x="355396" y="120027"/>
                  </a:lnTo>
                  <a:lnTo>
                    <a:pt x="360057" y="121297"/>
                  </a:lnTo>
                  <a:lnTo>
                    <a:pt x="364782" y="121297"/>
                  </a:lnTo>
                  <a:lnTo>
                    <a:pt x="368960" y="123837"/>
                  </a:lnTo>
                  <a:lnTo>
                    <a:pt x="373697" y="130187"/>
                  </a:lnTo>
                  <a:lnTo>
                    <a:pt x="374916" y="132727"/>
                  </a:lnTo>
                  <a:lnTo>
                    <a:pt x="376326" y="141617"/>
                  </a:lnTo>
                  <a:lnTo>
                    <a:pt x="376326" y="107746"/>
                  </a:lnTo>
                  <a:lnTo>
                    <a:pt x="375716" y="107327"/>
                  </a:lnTo>
                  <a:lnTo>
                    <a:pt x="369303" y="104787"/>
                  </a:lnTo>
                  <a:lnTo>
                    <a:pt x="355244" y="102247"/>
                  </a:lnTo>
                  <a:lnTo>
                    <a:pt x="348348" y="103517"/>
                  </a:lnTo>
                  <a:lnTo>
                    <a:pt x="341833" y="106057"/>
                  </a:lnTo>
                  <a:lnTo>
                    <a:pt x="335851" y="109867"/>
                  </a:lnTo>
                  <a:lnTo>
                    <a:pt x="182994" y="229247"/>
                  </a:lnTo>
                  <a:lnTo>
                    <a:pt x="190411" y="156857"/>
                  </a:lnTo>
                  <a:lnTo>
                    <a:pt x="172872" y="120027"/>
                  </a:lnTo>
                  <a:lnTo>
                    <a:pt x="153695" y="114947"/>
                  </a:lnTo>
                  <a:lnTo>
                    <a:pt x="145529" y="114947"/>
                  </a:lnTo>
                  <a:lnTo>
                    <a:pt x="117576" y="142887"/>
                  </a:lnTo>
                  <a:lnTo>
                    <a:pt x="99110" y="233057"/>
                  </a:lnTo>
                  <a:lnTo>
                    <a:pt x="95821" y="239407"/>
                  </a:lnTo>
                  <a:lnTo>
                    <a:pt x="91135" y="247027"/>
                  </a:lnTo>
                  <a:lnTo>
                    <a:pt x="85496" y="255917"/>
                  </a:lnTo>
                  <a:lnTo>
                    <a:pt x="79260" y="263537"/>
                  </a:lnTo>
                  <a:lnTo>
                    <a:pt x="70599" y="276237"/>
                  </a:lnTo>
                  <a:lnTo>
                    <a:pt x="62534" y="288937"/>
                  </a:lnTo>
                  <a:lnTo>
                    <a:pt x="55816" y="300367"/>
                  </a:lnTo>
                  <a:lnTo>
                    <a:pt x="51206" y="311797"/>
                  </a:lnTo>
                  <a:lnTo>
                    <a:pt x="46443" y="328307"/>
                  </a:lnTo>
                  <a:lnTo>
                    <a:pt x="42633" y="337197"/>
                  </a:lnTo>
                  <a:lnTo>
                    <a:pt x="20091" y="368947"/>
                  </a:lnTo>
                  <a:lnTo>
                    <a:pt x="11684" y="376567"/>
                  </a:lnTo>
                  <a:lnTo>
                    <a:pt x="6464" y="381647"/>
                  </a:lnTo>
                  <a:lnTo>
                    <a:pt x="2705" y="387997"/>
                  </a:lnTo>
                  <a:lnTo>
                    <a:pt x="520" y="395617"/>
                  </a:lnTo>
                  <a:lnTo>
                    <a:pt x="0" y="403237"/>
                  </a:lnTo>
                  <a:lnTo>
                    <a:pt x="114" y="405777"/>
                  </a:lnTo>
                  <a:lnTo>
                    <a:pt x="12319" y="447687"/>
                  </a:lnTo>
                  <a:lnTo>
                    <a:pt x="35839" y="484517"/>
                  </a:lnTo>
                  <a:lnTo>
                    <a:pt x="73494" y="522617"/>
                  </a:lnTo>
                  <a:lnTo>
                    <a:pt x="111772" y="542937"/>
                  </a:lnTo>
                  <a:lnTo>
                    <a:pt x="121043" y="542937"/>
                  </a:lnTo>
                  <a:lnTo>
                    <a:pt x="129743" y="540397"/>
                  </a:lnTo>
                  <a:lnTo>
                    <a:pt x="137312" y="535317"/>
                  </a:lnTo>
                  <a:lnTo>
                    <a:pt x="142608" y="530237"/>
                  </a:lnTo>
                  <a:lnTo>
                    <a:pt x="146672" y="526427"/>
                  </a:lnTo>
                  <a:lnTo>
                    <a:pt x="148031" y="525157"/>
                  </a:lnTo>
                  <a:lnTo>
                    <a:pt x="153555" y="521347"/>
                  </a:lnTo>
                  <a:lnTo>
                    <a:pt x="159156" y="516267"/>
                  </a:lnTo>
                  <a:lnTo>
                    <a:pt x="174701" y="506107"/>
                  </a:lnTo>
                  <a:lnTo>
                    <a:pt x="190271" y="498487"/>
                  </a:lnTo>
                  <a:lnTo>
                    <a:pt x="207086" y="489597"/>
                  </a:lnTo>
                  <a:lnTo>
                    <a:pt x="244284" y="473087"/>
                  </a:lnTo>
                  <a:lnTo>
                    <a:pt x="347319" y="394347"/>
                  </a:lnTo>
                  <a:lnTo>
                    <a:pt x="383222" y="365137"/>
                  </a:lnTo>
                  <a:lnTo>
                    <a:pt x="390258" y="348627"/>
                  </a:lnTo>
                  <a:lnTo>
                    <a:pt x="390080" y="338467"/>
                  </a:lnTo>
                  <a:lnTo>
                    <a:pt x="373049" y="311988"/>
                  </a:lnTo>
                  <a:lnTo>
                    <a:pt x="373049" y="347357"/>
                  </a:lnTo>
                  <a:lnTo>
                    <a:pt x="370560" y="353707"/>
                  </a:lnTo>
                  <a:lnTo>
                    <a:pt x="322694" y="390537"/>
                  </a:lnTo>
                  <a:lnTo>
                    <a:pt x="316572" y="393077"/>
                  </a:lnTo>
                  <a:lnTo>
                    <a:pt x="310032" y="394347"/>
                  </a:lnTo>
                  <a:lnTo>
                    <a:pt x="303834" y="391807"/>
                  </a:lnTo>
                  <a:lnTo>
                    <a:pt x="298704" y="387997"/>
                  </a:lnTo>
                  <a:lnTo>
                    <a:pt x="295681" y="381647"/>
                  </a:lnTo>
                  <a:lnTo>
                    <a:pt x="295262" y="375297"/>
                  </a:lnTo>
                  <a:lnTo>
                    <a:pt x="297357" y="368947"/>
                  </a:lnTo>
                  <a:lnTo>
                    <a:pt x="301866" y="363867"/>
                  </a:lnTo>
                  <a:lnTo>
                    <a:pt x="324294" y="346087"/>
                  </a:lnTo>
                  <a:lnTo>
                    <a:pt x="348322" y="327037"/>
                  </a:lnTo>
                  <a:lnTo>
                    <a:pt x="352679" y="325767"/>
                  </a:lnTo>
                  <a:lnTo>
                    <a:pt x="360781" y="325767"/>
                  </a:lnTo>
                  <a:lnTo>
                    <a:pt x="364540" y="328307"/>
                  </a:lnTo>
                  <a:lnTo>
                    <a:pt x="370192" y="335927"/>
                  </a:lnTo>
                  <a:lnTo>
                    <a:pt x="371627" y="338467"/>
                  </a:lnTo>
                  <a:lnTo>
                    <a:pt x="373049" y="347357"/>
                  </a:lnTo>
                  <a:lnTo>
                    <a:pt x="373049" y="311988"/>
                  </a:lnTo>
                  <a:lnTo>
                    <a:pt x="372795" y="311797"/>
                  </a:lnTo>
                  <a:lnTo>
                    <a:pt x="367093" y="309257"/>
                  </a:lnTo>
                  <a:lnTo>
                    <a:pt x="369684" y="305447"/>
                  </a:lnTo>
                  <a:lnTo>
                    <a:pt x="371373" y="300367"/>
                  </a:lnTo>
                  <a:lnTo>
                    <a:pt x="372033" y="295287"/>
                  </a:lnTo>
                  <a:lnTo>
                    <a:pt x="372440" y="291477"/>
                  </a:lnTo>
                  <a:lnTo>
                    <a:pt x="372376" y="288937"/>
                  </a:lnTo>
                  <a:lnTo>
                    <a:pt x="354088" y="258432"/>
                  </a:lnTo>
                  <a:lnTo>
                    <a:pt x="354088" y="291477"/>
                  </a:lnTo>
                  <a:lnTo>
                    <a:pt x="353275" y="297827"/>
                  </a:lnTo>
                  <a:lnTo>
                    <a:pt x="350888" y="301637"/>
                  </a:lnTo>
                  <a:lnTo>
                    <a:pt x="347192" y="305447"/>
                  </a:lnTo>
                  <a:lnTo>
                    <a:pt x="297916" y="343547"/>
                  </a:lnTo>
                  <a:lnTo>
                    <a:pt x="291744" y="346087"/>
                  </a:lnTo>
                  <a:lnTo>
                    <a:pt x="285089" y="346087"/>
                  </a:lnTo>
                  <a:lnTo>
                    <a:pt x="278739" y="344817"/>
                  </a:lnTo>
                  <a:lnTo>
                    <a:pt x="273507" y="339737"/>
                  </a:lnTo>
                  <a:lnTo>
                    <a:pt x="270433" y="333387"/>
                  </a:lnTo>
                  <a:lnTo>
                    <a:pt x="269989" y="327037"/>
                  </a:lnTo>
                  <a:lnTo>
                    <a:pt x="272059" y="320687"/>
                  </a:lnTo>
                  <a:lnTo>
                    <a:pt x="276555" y="315607"/>
                  </a:lnTo>
                  <a:lnTo>
                    <a:pt x="292887" y="302907"/>
                  </a:lnTo>
                  <a:lnTo>
                    <a:pt x="325539" y="277507"/>
                  </a:lnTo>
                  <a:lnTo>
                    <a:pt x="331812" y="273697"/>
                  </a:lnTo>
                  <a:lnTo>
                    <a:pt x="338556" y="273697"/>
                  </a:lnTo>
                  <a:lnTo>
                    <a:pt x="354088" y="291477"/>
                  </a:lnTo>
                  <a:lnTo>
                    <a:pt x="354088" y="258432"/>
                  </a:lnTo>
                  <a:lnTo>
                    <a:pt x="347497" y="257187"/>
                  </a:lnTo>
                  <a:lnTo>
                    <a:pt x="351764" y="249567"/>
                  </a:lnTo>
                  <a:lnTo>
                    <a:pt x="353453" y="240677"/>
                  </a:lnTo>
                  <a:lnTo>
                    <a:pt x="335089" y="207149"/>
                  </a:lnTo>
                  <a:lnTo>
                    <a:pt x="335089" y="241947"/>
                  </a:lnTo>
                  <a:lnTo>
                    <a:pt x="332549" y="248297"/>
                  </a:lnTo>
                  <a:lnTo>
                    <a:pt x="327482" y="252107"/>
                  </a:lnTo>
                  <a:lnTo>
                    <a:pt x="266827" y="299097"/>
                  </a:lnTo>
                  <a:lnTo>
                    <a:pt x="260642" y="302907"/>
                  </a:lnTo>
                  <a:lnTo>
                    <a:pt x="253987" y="302907"/>
                  </a:lnTo>
                  <a:lnTo>
                    <a:pt x="247637" y="300367"/>
                  </a:lnTo>
                  <a:lnTo>
                    <a:pt x="242404" y="296557"/>
                  </a:lnTo>
                  <a:lnTo>
                    <a:pt x="239344" y="290207"/>
                  </a:lnTo>
                  <a:lnTo>
                    <a:pt x="238887" y="282587"/>
                  </a:lnTo>
                  <a:lnTo>
                    <a:pt x="240957" y="276237"/>
                  </a:lnTo>
                  <a:lnTo>
                    <a:pt x="245452" y="271157"/>
                  </a:lnTo>
                  <a:lnTo>
                    <a:pt x="305828" y="224167"/>
                  </a:lnTo>
                  <a:lnTo>
                    <a:pt x="312102" y="221627"/>
                  </a:lnTo>
                  <a:lnTo>
                    <a:pt x="318858" y="220357"/>
                  </a:lnTo>
                  <a:lnTo>
                    <a:pt x="325285" y="222897"/>
                  </a:lnTo>
                  <a:lnTo>
                    <a:pt x="330593" y="227977"/>
                  </a:lnTo>
                  <a:lnTo>
                    <a:pt x="332422" y="230517"/>
                  </a:lnTo>
                  <a:lnTo>
                    <a:pt x="333629" y="233057"/>
                  </a:lnTo>
                  <a:lnTo>
                    <a:pt x="335089" y="241947"/>
                  </a:lnTo>
                  <a:lnTo>
                    <a:pt x="335089" y="207149"/>
                  </a:lnTo>
                  <a:lnTo>
                    <a:pt x="330542" y="205117"/>
                  </a:lnTo>
                  <a:lnTo>
                    <a:pt x="380911" y="165747"/>
                  </a:lnTo>
                  <a:lnTo>
                    <a:pt x="387286" y="159397"/>
                  </a:lnTo>
                  <a:lnTo>
                    <a:pt x="391604" y="151777"/>
                  </a:lnTo>
                  <a:lnTo>
                    <a:pt x="393712" y="142887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8" name="object 18">
              <a:extLst>
                <a:ext uri="{FF2B5EF4-FFF2-40B4-BE49-F238E27FC236}">
                  <a16:creationId xmlns:a16="http://schemas.microsoft.com/office/drawing/2014/main" id="{BBBD7E9D-B7AF-4CC0-9CDF-ADA12D1FA6A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9454" y="4885134"/>
              <a:ext cx="87899" cy="108750"/>
            </a:xfrm>
            <a:prstGeom prst="rect">
              <a:avLst/>
            </a:prstGeom>
          </p:spPr>
        </p:pic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DFF2D790-D45F-4BB9-9B3F-9F7B17E2DFCC}"/>
                </a:ext>
              </a:extLst>
            </p:cNvPr>
            <p:cNvSpPr/>
            <p:nvPr/>
          </p:nvSpPr>
          <p:spPr>
            <a:xfrm>
              <a:off x="7275281" y="4768889"/>
              <a:ext cx="397510" cy="794385"/>
            </a:xfrm>
            <a:custGeom>
              <a:avLst/>
              <a:gdLst/>
              <a:ahLst/>
              <a:cxnLst/>
              <a:rect l="l" t="t" r="r" b="b"/>
              <a:pathLst>
                <a:path w="397509" h="794385">
                  <a:moveTo>
                    <a:pt x="0" y="794334"/>
                  </a:moveTo>
                  <a:lnTo>
                    <a:pt x="46319" y="791662"/>
                  </a:lnTo>
                  <a:lnTo>
                    <a:pt x="91068" y="783844"/>
                  </a:lnTo>
                  <a:lnTo>
                    <a:pt x="133950" y="771180"/>
                  </a:lnTo>
                  <a:lnTo>
                    <a:pt x="174666" y="753966"/>
                  </a:lnTo>
                  <a:lnTo>
                    <a:pt x="212918" y="732501"/>
                  </a:lnTo>
                  <a:lnTo>
                    <a:pt x="248409" y="707082"/>
                  </a:lnTo>
                  <a:lnTo>
                    <a:pt x="280841" y="678008"/>
                  </a:lnTo>
                  <a:lnTo>
                    <a:pt x="309915" y="645576"/>
                  </a:lnTo>
                  <a:lnTo>
                    <a:pt x="335334" y="610085"/>
                  </a:lnTo>
                  <a:lnTo>
                    <a:pt x="356799" y="571833"/>
                  </a:lnTo>
                  <a:lnTo>
                    <a:pt x="374013" y="531117"/>
                  </a:lnTo>
                  <a:lnTo>
                    <a:pt x="386677" y="488235"/>
                  </a:lnTo>
                  <a:lnTo>
                    <a:pt x="394495" y="443486"/>
                  </a:lnTo>
                  <a:lnTo>
                    <a:pt x="397167" y="397167"/>
                  </a:lnTo>
                  <a:lnTo>
                    <a:pt x="394495" y="350848"/>
                  </a:lnTo>
                  <a:lnTo>
                    <a:pt x="386677" y="306098"/>
                  </a:lnTo>
                  <a:lnTo>
                    <a:pt x="374013" y="263216"/>
                  </a:lnTo>
                  <a:lnTo>
                    <a:pt x="356799" y="222500"/>
                  </a:lnTo>
                  <a:lnTo>
                    <a:pt x="335334" y="184248"/>
                  </a:lnTo>
                  <a:lnTo>
                    <a:pt x="309915" y="148757"/>
                  </a:lnTo>
                  <a:lnTo>
                    <a:pt x="280841" y="116325"/>
                  </a:lnTo>
                  <a:lnTo>
                    <a:pt x="248409" y="87251"/>
                  </a:lnTo>
                  <a:lnTo>
                    <a:pt x="212918" y="61832"/>
                  </a:lnTo>
                  <a:lnTo>
                    <a:pt x="174666" y="40367"/>
                  </a:lnTo>
                  <a:lnTo>
                    <a:pt x="133950" y="23153"/>
                  </a:lnTo>
                  <a:lnTo>
                    <a:pt x="91068" y="10489"/>
                  </a:lnTo>
                  <a:lnTo>
                    <a:pt x="46319" y="2671"/>
                  </a:lnTo>
                  <a:lnTo>
                    <a:pt x="0" y="0"/>
                  </a:lnTo>
                </a:path>
              </a:pathLst>
            </a:custGeom>
            <a:ln w="8000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974DC8AC-760F-4237-8681-42BD1C8DB6D6}"/>
                </a:ext>
              </a:extLst>
            </p:cNvPr>
            <p:cNvSpPr/>
            <p:nvPr/>
          </p:nvSpPr>
          <p:spPr>
            <a:xfrm>
              <a:off x="6902432" y="4793210"/>
              <a:ext cx="746125" cy="373380"/>
            </a:xfrm>
            <a:custGeom>
              <a:avLst/>
              <a:gdLst/>
              <a:ahLst/>
              <a:cxnLst/>
              <a:rect l="l" t="t" r="r" b="b"/>
              <a:pathLst>
                <a:path w="746125" h="373379">
                  <a:moveTo>
                    <a:pt x="0" y="372846"/>
                  </a:moveTo>
                  <a:lnTo>
                    <a:pt x="2904" y="326077"/>
                  </a:lnTo>
                  <a:lnTo>
                    <a:pt x="11387" y="281041"/>
                  </a:lnTo>
                  <a:lnTo>
                    <a:pt x="25096" y="238089"/>
                  </a:lnTo>
                  <a:lnTo>
                    <a:pt x="43684" y="197569"/>
                  </a:lnTo>
                  <a:lnTo>
                    <a:pt x="66801" y="159831"/>
                  </a:lnTo>
                  <a:lnTo>
                    <a:pt x="94097" y="125224"/>
                  </a:lnTo>
                  <a:lnTo>
                    <a:pt x="125224" y="94097"/>
                  </a:lnTo>
                  <a:lnTo>
                    <a:pt x="159831" y="66801"/>
                  </a:lnTo>
                  <a:lnTo>
                    <a:pt x="197569" y="43684"/>
                  </a:lnTo>
                  <a:lnTo>
                    <a:pt x="238089" y="25096"/>
                  </a:lnTo>
                  <a:lnTo>
                    <a:pt x="281041" y="11387"/>
                  </a:lnTo>
                  <a:lnTo>
                    <a:pt x="326077" y="2904"/>
                  </a:lnTo>
                  <a:lnTo>
                    <a:pt x="372846" y="0"/>
                  </a:lnTo>
                  <a:lnTo>
                    <a:pt x="419615" y="2904"/>
                  </a:lnTo>
                  <a:lnTo>
                    <a:pt x="464651" y="11387"/>
                  </a:lnTo>
                  <a:lnTo>
                    <a:pt x="507603" y="25096"/>
                  </a:lnTo>
                  <a:lnTo>
                    <a:pt x="548123" y="43684"/>
                  </a:lnTo>
                  <a:lnTo>
                    <a:pt x="585862" y="66801"/>
                  </a:lnTo>
                  <a:lnTo>
                    <a:pt x="620468" y="94097"/>
                  </a:lnTo>
                  <a:lnTo>
                    <a:pt x="651595" y="125224"/>
                  </a:lnTo>
                  <a:lnTo>
                    <a:pt x="678891" y="159831"/>
                  </a:lnTo>
                  <a:lnTo>
                    <a:pt x="702008" y="197569"/>
                  </a:lnTo>
                  <a:lnTo>
                    <a:pt x="720596" y="238089"/>
                  </a:lnTo>
                  <a:lnTo>
                    <a:pt x="734306" y="281041"/>
                  </a:lnTo>
                  <a:lnTo>
                    <a:pt x="742788" y="326077"/>
                  </a:lnTo>
                  <a:lnTo>
                    <a:pt x="745693" y="372846"/>
                  </a:lnTo>
                </a:path>
              </a:pathLst>
            </a:custGeom>
            <a:ln w="8000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" name="object 21">
              <a:extLst>
                <a:ext uri="{FF2B5EF4-FFF2-40B4-BE49-F238E27FC236}">
                  <a16:creationId xmlns:a16="http://schemas.microsoft.com/office/drawing/2014/main" id="{953521E5-03B6-42A8-BCB3-1A32476A5BA3}"/>
                </a:ext>
              </a:extLst>
            </p:cNvPr>
            <p:cNvSpPr/>
            <p:nvPr/>
          </p:nvSpPr>
          <p:spPr>
            <a:xfrm>
              <a:off x="6926747" y="5166057"/>
              <a:ext cx="697230" cy="348615"/>
            </a:xfrm>
            <a:custGeom>
              <a:avLst/>
              <a:gdLst/>
              <a:ahLst/>
              <a:cxnLst/>
              <a:rect l="l" t="t" r="r" b="b"/>
              <a:pathLst>
                <a:path w="697229" h="348614">
                  <a:moveTo>
                    <a:pt x="697064" y="0"/>
                  </a:moveTo>
                  <a:lnTo>
                    <a:pt x="693883" y="47294"/>
                  </a:lnTo>
                  <a:lnTo>
                    <a:pt x="684614" y="92654"/>
                  </a:lnTo>
                  <a:lnTo>
                    <a:pt x="669675" y="135665"/>
                  </a:lnTo>
                  <a:lnTo>
                    <a:pt x="649479" y="175911"/>
                  </a:lnTo>
                  <a:lnTo>
                    <a:pt x="624443" y="212977"/>
                  </a:lnTo>
                  <a:lnTo>
                    <a:pt x="594982" y="246448"/>
                  </a:lnTo>
                  <a:lnTo>
                    <a:pt x="561510" y="275908"/>
                  </a:lnTo>
                  <a:lnTo>
                    <a:pt x="524444" y="300943"/>
                  </a:lnTo>
                  <a:lnTo>
                    <a:pt x="484199" y="321138"/>
                  </a:lnTo>
                  <a:lnTo>
                    <a:pt x="441189" y="336076"/>
                  </a:lnTo>
                  <a:lnTo>
                    <a:pt x="395830" y="345344"/>
                  </a:lnTo>
                  <a:lnTo>
                    <a:pt x="348538" y="348526"/>
                  </a:lnTo>
                  <a:lnTo>
                    <a:pt x="301243" y="345344"/>
                  </a:lnTo>
                  <a:lnTo>
                    <a:pt x="255882" y="336076"/>
                  </a:lnTo>
                  <a:lnTo>
                    <a:pt x="212871" y="321138"/>
                  </a:lnTo>
                  <a:lnTo>
                    <a:pt x="172624" y="300943"/>
                  </a:lnTo>
                  <a:lnTo>
                    <a:pt x="135556" y="275908"/>
                  </a:lnTo>
                  <a:lnTo>
                    <a:pt x="102084" y="246448"/>
                  </a:lnTo>
                  <a:lnTo>
                    <a:pt x="72622" y="212977"/>
                  </a:lnTo>
                  <a:lnTo>
                    <a:pt x="47585" y="175911"/>
                  </a:lnTo>
                  <a:lnTo>
                    <a:pt x="27389" y="135665"/>
                  </a:lnTo>
                  <a:lnTo>
                    <a:pt x="12450" y="92654"/>
                  </a:lnTo>
                  <a:lnTo>
                    <a:pt x="3181" y="47294"/>
                  </a:lnTo>
                  <a:lnTo>
                    <a:pt x="0" y="0"/>
                  </a:lnTo>
                </a:path>
              </a:pathLst>
            </a:custGeom>
            <a:ln w="8001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2" name="object 22">
            <a:extLst>
              <a:ext uri="{FF2B5EF4-FFF2-40B4-BE49-F238E27FC236}">
                <a16:creationId xmlns:a16="http://schemas.microsoft.com/office/drawing/2014/main" id="{A45743A7-59C1-4C3E-B8AD-BEBA18E27556}"/>
              </a:ext>
            </a:extLst>
          </p:cNvPr>
          <p:cNvSpPr txBox="1"/>
          <p:nvPr/>
        </p:nvSpPr>
        <p:spPr>
          <a:xfrm>
            <a:off x="1867976" y="3510105"/>
            <a:ext cx="29102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Варианты</a:t>
            </a:r>
            <a:r>
              <a:rPr sz="1200" spc="-30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цвета</a:t>
            </a:r>
            <a:r>
              <a:rPr sz="1200" spc="-15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резиновых</a:t>
            </a:r>
            <a:r>
              <a:rPr sz="1200" spc="-15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spc="-10" dirty="0" err="1">
                <a:solidFill>
                  <a:srgbClr val="014592"/>
                </a:solidFill>
                <a:latin typeface="+mj-lt"/>
                <a:cs typeface="Gotham Pro Medium"/>
              </a:rPr>
              <a:t>вставок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 Medium"/>
              </a:rPr>
              <a:t>:</a:t>
            </a:r>
            <a:endParaRPr sz="1600" dirty="0">
              <a:latin typeface="+mj-lt"/>
              <a:cs typeface="Gotham Pro Medium"/>
            </a:endParaRPr>
          </a:p>
          <a:p>
            <a:pPr marL="257810">
              <a:lnSpc>
                <a:spcPct val="100000"/>
              </a:lnSpc>
              <a:tabLst>
                <a:tab pos="1790700" algn="l"/>
              </a:tabLst>
            </a:pPr>
            <a:r>
              <a:rPr sz="1200" spc="-10" dirty="0">
                <a:solidFill>
                  <a:srgbClr val="014592"/>
                </a:solidFill>
                <a:latin typeface="+mj-lt"/>
                <a:cs typeface="Gotham Pro"/>
              </a:rPr>
              <a:t>Стандарт</a:t>
            </a:r>
            <a:r>
              <a:rPr sz="1200" dirty="0">
                <a:solidFill>
                  <a:srgbClr val="014592"/>
                </a:solidFill>
                <a:latin typeface="+mj-lt"/>
                <a:cs typeface="Gotham Pro"/>
              </a:rPr>
              <a:t>	Под</a:t>
            </a:r>
            <a:r>
              <a:rPr sz="1200" spc="-25" dirty="0">
                <a:solidFill>
                  <a:srgbClr val="014592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"/>
              </a:rPr>
              <a:t>заказ</a:t>
            </a:r>
            <a:endParaRPr sz="1200" dirty="0">
              <a:latin typeface="+mj-lt"/>
              <a:cs typeface="Gotham Pro"/>
            </a:endParaRPr>
          </a:p>
        </p:txBody>
      </p:sp>
      <p:sp>
        <p:nvSpPr>
          <p:cNvPr id="33" name="object 23">
            <a:extLst>
              <a:ext uri="{FF2B5EF4-FFF2-40B4-BE49-F238E27FC236}">
                <a16:creationId xmlns:a16="http://schemas.microsoft.com/office/drawing/2014/main" id="{6B4EB7CE-EA9E-4ADD-B22D-56FF07A2A64C}"/>
              </a:ext>
            </a:extLst>
          </p:cNvPr>
          <p:cNvSpPr txBox="1"/>
          <p:nvPr/>
        </p:nvSpPr>
        <p:spPr>
          <a:xfrm>
            <a:off x="8849462" y="3776621"/>
            <a:ext cx="194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Легкая</a:t>
            </a:r>
            <a:r>
              <a:rPr sz="1200" spc="-25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 Medium"/>
              </a:rPr>
              <a:t>сборка</a:t>
            </a:r>
            <a:endParaRPr sz="1200" dirty="0">
              <a:latin typeface="+mj-lt"/>
              <a:cs typeface="Gotham Pro Medium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и</a:t>
            </a:r>
            <a:r>
              <a:rPr sz="1200" spc="-20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компактное</a:t>
            </a:r>
            <a:r>
              <a:rPr sz="1200" spc="-20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 Medium"/>
              </a:rPr>
              <a:t>хранение!</a:t>
            </a:r>
            <a:endParaRPr sz="1200" dirty="0">
              <a:latin typeface="+mj-lt"/>
              <a:cs typeface="Gotham Pro Medium"/>
            </a:endParaRPr>
          </a:p>
        </p:txBody>
      </p:sp>
      <p:grpSp>
        <p:nvGrpSpPr>
          <p:cNvPr id="34" name="object 28">
            <a:extLst>
              <a:ext uri="{FF2B5EF4-FFF2-40B4-BE49-F238E27FC236}">
                <a16:creationId xmlns:a16="http://schemas.microsoft.com/office/drawing/2014/main" id="{3B59CD0A-1FEC-494D-9008-D4C6AC02527F}"/>
              </a:ext>
            </a:extLst>
          </p:cNvPr>
          <p:cNvGrpSpPr/>
          <p:nvPr/>
        </p:nvGrpSpPr>
        <p:grpSpPr>
          <a:xfrm>
            <a:off x="5239323" y="2488476"/>
            <a:ext cx="985519" cy="241300"/>
            <a:chOff x="4560204" y="3133734"/>
            <a:chExt cx="985519" cy="241300"/>
          </a:xfrm>
        </p:grpSpPr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98CCE760-3118-476C-9896-D40081E6130A}"/>
                </a:ext>
              </a:extLst>
            </p:cNvPr>
            <p:cNvSpPr/>
            <p:nvPr/>
          </p:nvSpPr>
          <p:spPr>
            <a:xfrm>
              <a:off x="4603977" y="3154971"/>
              <a:ext cx="897890" cy="198755"/>
            </a:xfrm>
            <a:custGeom>
              <a:avLst/>
              <a:gdLst/>
              <a:ahLst/>
              <a:cxnLst/>
              <a:rect l="l" t="t" r="r" b="b"/>
              <a:pathLst>
                <a:path w="897889" h="198754">
                  <a:moveTo>
                    <a:pt x="0" y="0"/>
                  </a:moveTo>
                  <a:lnTo>
                    <a:pt x="897343" y="198716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A15C8C19-7539-4105-AC93-0AEE5B7E9B38}"/>
                </a:ext>
              </a:extLst>
            </p:cNvPr>
            <p:cNvSpPr/>
            <p:nvPr/>
          </p:nvSpPr>
          <p:spPr>
            <a:xfrm>
              <a:off x="4560201" y="3133737"/>
              <a:ext cx="984885" cy="241300"/>
            </a:xfrm>
            <a:custGeom>
              <a:avLst/>
              <a:gdLst/>
              <a:ahLst/>
              <a:cxnLst/>
              <a:rect l="l" t="t" r="r" b="b"/>
              <a:pathLst>
                <a:path w="984885" h="241300">
                  <a:moveTo>
                    <a:pt x="67259" y="0"/>
                  </a:moveTo>
                  <a:lnTo>
                    <a:pt x="0" y="11544"/>
                  </a:lnTo>
                  <a:lnTo>
                    <a:pt x="56095" y="50406"/>
                  </a:lnTo>
                  <a:lnTo>
                    <a:pt x="47040" y="21958"/>
                  </a:lnTo>
                  <a:lnTo>
                    <a:pt x="67259" y="0"/>
                  </a:lnTo>
                  <a:close/>
                </a:path>
                <a:path w="984885" h="241300">
                  <a:moveTo>
                    <a:pt x="984885" y="229654"/>
                  </a:moveTo>
                  <a:lnTo>
                    <a:pt x="928776" y="190792"/>
                  </a:lnTo>
                  <a:lnTo>
                    <a:pt x="937844" y="219240"/>
                  </a:lnTo>
                  <a:lnTo>
                    <a:pt x="917625" y="241198"/>
                  </a:lnTo>
                  <a:lnTo>
                    <a:pt x="984885" y="229654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7" name="object 31">
            <a:extLst>
              <a:ext uri="{FF2B5EF4-FFF2-40B4-BE49-F238E27FC236}">
                <a16:creationId xmlns:a16="http://schemas.microsoft.com/office/drawing/2014/main" id="{D4FB2499-E2AA-47E1-A328-67323E02DB54}"/>
              </a:ext>
            </a:extLst>
          </p:cNvPr>
          <p:cNvGrpSpPr/>
          <p:nvPr/>
        </p:nvGrpSpPr>
        <p:grpSpPr>
          <a:xfrm>
            <a:off x="6433894" y="2348416"/>
            <a:ext cx="527050" cy="368935"/>
            <a:chOff x="5754775" y="2993674"/>
            <a:chExt cx="527050" cy="368935"/>
          </a:xfrm>
        </p:grpSpPr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5392A22E-F003-42F9-AC75-2F3D8E55FD85}"/>
                </a:ext>
              </a:extLst>
            </p:cNvPr>
            <p:cNvSpPr/>
            <p:nvPr/>
          </p:nvSpPr>
          <p:spPr>
            <a:xfrm>
              <a:off x="5791503" y="3019386"/>
              <a:ext cx="453390" cy="317500"/>
            </a:xfrm>
            <a:custGeom>
              <a:avLst/>
              <a:gdLst/>
              <a:ahLst/>
              <a:cxnLst/>
              <a:rect l="l" t="t" r="r" b="b"/>
              <a:pathLst>
                <a:path w="453389" h="317500">
                  <a:moveTo>
                    <a:pt x="0" y="317271"/>
                  </a:moveTo>
                  <a:lnTo>
                    <a:pt x="453186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D60F9481-9FD0-4580-BF5F-03D3C4EC5B07}"/>
                </a:ext>
              </a:extLst>
            </p:cNvPr>
            <p:cNvSpPr/>
            <p:nvPr/>
          </p:nvSpPr>
          <p:spPr>
            <a:xfrm>
              <a:off x="5754763" y="2993681"/>
              <a:ext cx="527050" cy="368935"/>
            </a:xfrm>
            <a:custGeom>
              <a:avLst/>
              <a:gdLst/>
              <a:ahLst/>
              <a:cxnLst/>
              <a:rect l="l" t="t" r="r" b="b"/>
              <a:pathLst>
                <a:path w="527050" h="368935">
                  <a:moveTo>
                    <a:pt x="66560" y="353606"/>
                  </a:moveTo>
                  <a:lnTo>
                    <a:pt x="39471" y="341058"/>
                  </a:lnTo>
                  <a:lnTo>
                    <a:pt x="36957" y="311315"/>
                  </a:lnTo>
                  <a:lnTo>
                    <a:pt x="0" y="368693"/>
                  </a:lnTo>
                  <a:lnTo>
                    <a:pt x="66560" y="353606"/>
                  </a:lnTo>
                  <a:close/>
                </a:path>
                <a:path w="527050" h="368935">
                  <a:moveTo>
                    <a:pt x="526656" y="0"/>
                  </a:moveTo>
                  <a:lnTo>
                    <a:pt x="460095" y="15087"/>
                  </a:lnTo>
                  <a:lnTo>
                    <a:pt x="487184" y="27635"/>
                  </a:lnTo>
                  <a:lnTo>
                    <a:pt x="489712" y="57378"/>
                  </a:lnTo>
                  <a:lnTo>
                    <a:pt x="526656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40" name="object 34">
            <a:extLst>
              <a:ext uri="{FF2B5EF4-FFF2-40B4-BE49-F238E27FC236}">
                <a16:creationId xmlns:a16="http://schemas.microsoft.com/office/drawing/2014/main" id="{0109C42E-6B57-41F6-B617-230EC8860D6F}"/>
              </a:ext>
            </a:extLst>
          </p:cNvPr>
          <p:cNvSpPr/>
          <p:nvPr/>
        </p:nvSpPr>
        <p:spPr>
          <a:xfrm>
            <a:off x="5149834" y="1680820"/>
            <a:ext cx="0" cy="604520"/>
          </a:xfrm>
          <a:custGeom>
            <a:avLst/>
            <a:gdLst/>
            <a:ahLst/>
            <a:cxnLst/>
            <a:rect l="l" t="t" r="r" b="b"/>
            <a:pathLst>
              <a:path h="604519">
                <a:moveTo>
                  <a:pt x="0" y="603910"/>
                </a:moveTo>
                <a:lnTo>
                  <a:pt x="0" y="0"/>
                </a:lnTo>
              </a:path>
            </a:pathLst>
          </a:custGeom>
          <a:ln w="6350">
            <a:solidFill>
              <a:srgbClr val="6F6E6E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927CB2DC-6D0C-43A6-8048-282F8CE0DD55}"/>
              </a:ext>
            </a:extLst>
          </p:cNvPr>
          <p:cNvSpPr/>
          <p:nvPr/>
        </p:nvSpPr>
        <p:spPr>
          <a:xfrm>
            <a:off x="5124027" y="2266383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70" h="63500">
                <a:moveTo>
                  <a:pt x="51625" y="0"/>
                </a:moveTo>
                <a:lnTo>
                  <a:pt x="25806" y="14998"/>
                </a:lnTo>
                <a:lnTo>
                  <a:pt x="0" y="0"/>
                </a:lnTo>
                <a:lnTo>
                  <a:pt x="25806" y="63182"/>
                </a:lnTo>
                <a:lnTo>
                  <a:pt x="51625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2" name="object 36">
            <a:extLst>
              <a:ext uri="{FF2B5EF4-FFF2-40B4-BE49-F238E27FC236}">
                <a16:creationId xmlns:a16="http://schemas.microsoft.com/office/drawing/2014/main" id="{F4A92065-154E-4EA2-A36F-7BA497AC5DCF}"/>
              </a:ext>
            </a:extLst>
          </p:cNvPr>
          <p:cNvSpPr/>
          <p:nvPr/>
        </p:nvSpPr>
        <p:spPr>
          <a:xfrm>
            <a:off x="5124027" y="1635989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70" h="63500">
                <a:moveTo>
                  <a:pt x="25806" y="0"/>
                </a:moveTo>
                <a:lnTo>
                  <a:pt x="0" y="63182"/>
                </a:lnTo>
                <a:lnTo>
                  <a:pt x="25806" y="48183"/>
                </a:lnTo>
                <a:lnTo>
                  <a:pt x="51625" y="63182"/>
                </a:lnTo>
                <a:lnTo>
                  <a:pt x="25806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id="{B368F3EE-C8A3-4104-BDD6-244EE75DDAB5}"/>
              </a:ext>
            </a:extLst>
          </p:cNvPr>
          <p:cNvSpPr txBox="1"/>
          <p:nvPr/>
        </p:nvSpPr>
        <p:spPr>
          <a:xfrm rot="720000">
            <a:off x="5514506" y="2642822"/>
            <a:ext cx="325507" cy="104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5"/>
              </a:lnSpc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485</a:t>
            </a:r>
            <a:r>
              <a:rPr sz="800" spc="-20" dirty="0">
                <a:solidFill>
                  <a:srgbClr val="6F6E6E"/>
                </a:solidFill>
                <a:latin typeface="+mj-lt"/>
                <a:cs typeface="Myriad Pro"/>
              </a:rPr>
              <a:t>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sp>
        <p:nvSpPr>
          <p:cNvPr id="45" name="object 38">
            <a:extLst>
              <a:ext uri="{FF2B5EF4-FFF2-40B4-BE49-F238E27FC236}">
                <a16:creationId xmlns:a16="http://schemas.microsoft.com/office/drawing/2014/main" id="{08953AE3-60EE-43EC-8632-F3A8120AF789}"/>
              </a:ext>
            </a:extLst>
          </p:cNvPr>
          <p:cNvSpPr txBox="1"/>
          <p:nvPr/>
        </p:nvSpPr>
        <p:spPr>
          <a:xfrm rot="19500000">
            <a:off x="6650621" y="2552913"/>
            <a:ext cx="324301" cy="104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455</a:t>
            </a:r>
            <a:r>
              <a:rPr sz="800" spc="-5" dirty="0">
                <a:solidFill>
                  <a:srgbClr val="6F6E6E"/>
                </a:solidFill>
                <a:latin typeface="+mj-lt"/>
                <a:cs typeface="Myriad Pro"/>
              </a:rPr>
              <a:t>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6064FED4-2CD3-4C05-9357-96B3060C2B3D}"/>
              </a:ext>
            </a:extLst>
          </p:cNvPr>
          <p:cNvSpPr txBox="1"/>
          <p:nvPr/>
        </p:nvSpPr>
        <p:spPr>
          <a:xfrm>
            <a:off x="4872903" y="1808451"/>
            <a:ext cx="123111" cy="33337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250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  <p:sp>
        <p:nvSpPr>
          <p:cNvPr id="47" name="object 40">
            <a:extLst>
              <a:ext uri="{FF2B5EF4-FFF2-40B4-BE49-F238E27FC236}">
                <a16:creationId xmlns:a16="http://schemas.microsoft.com/office/drawing/2014/main" id="{A33C5170-A3C0-4B69-AA20-16B582D84C9F}"/>
              </a:ext>
            </a:extLst>
          </p:cNvPr>
          <p:cNvSpPr txBox="1"/>
          <p:nvPr/>
        </p:nvSpPr>
        <p:spPr>
          <a:xfrm>
            <a:off x="1607820" y="878981"/>
            <a:ext cx="9448797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6285865" algn="l"/>
              </a:tabLst>
            </a:pPr>
            <a:r>
              <a:rPr lang="ru-RU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       </a:t>
            </a:r>
            <a:r>
              <a:rPr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STEPP</a:t>
            </a:r>
            <a:r>
              <a:rPr sz="2500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</a:t>
            </a:r>
            <a:r>
              <a:rPr sz="2500" b="1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mini</a:t>
            </a:r>
            <a:r>
              <a:rPr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	</a:t>
            </a:r>
            <a:r>
              <a:rPr lang="ru-RU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         </a:t>
            </a:r>
            <a:r>
              <a:rPr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STEPP</a:t>
            </a:r>
            <a:r>
              <a:rPr sz="2500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</a:t>
            </a:r>
            <a:r>
              <a:rPr sz="2500" b="1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pro</a:t>
            </a:r>
            <a:endParaRPr sz="25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otham Pro"/>
            </a:endParaRPr>
          </a:p>
        </p:txBody>
      </p:sp>
      <p:sp>
        <p:nvSpPr>
          <p:cNvPr id="48" name="object 41">
            <a:extLst>
              <a:ext uri="{FF2B5EF4-FFF2-40B4-BE49-F238E27FC236}">
                <a16:creationId xmlns:a16="http://schemas.microsoft.com/office/drawing/2014/main" id="{644A1598-C4CD-4BBE-AAB6-1BEFDA32BCFF}"/>
              </a:ext>
            </a:extLst>
          </p:cNvPr>
          <p:cNvSpPr/>
          <p:nvPr/>
        </p:nvSpPr>
        <p:spPr>
          <a:xfrm>
            <a:off x="2070911" y="1884280"/>
            <a:ext cx="0" cy="729615"/>
          </a:xfrm>
          <a:custGeom>
            <a:avLst/>
            <a:gdLst/>
            <a:ahLst/>
            <a:cxnLst/>
            <a:rect l="l" t="t" r="r" b="b"/>
            <a:pathLst>
              <a:path h="729614">
                <a:moveTo>
                  <a:pt x="0" y="729361"/>
                </a:moveTo>
                <a:lnTo>
                  <a:pt x="0" y="0"/>
                </a:lnTo>
              </a:path>
            </a:pathLst>
          </a:custGeom>
          <a:ln w="6350">
            <a:solidFill>
              <a:srgbClr val="6F6E6E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9" name="object 42">
            <a:extLst>
              <a:ext uri="{FF2B5EF4-FFF2-40B4-BE49-F238E27FC236}">
                <a16:creationId xmlns:a16="http://schemas.microsoft.com/office/drawing/2014/main" id="{1ABBC66B-1AAA-4C50-B926-C0D25E503F4C}"/>
              </a:ext>
            </a:extLst>
          </p:cNvPr>
          <p:cNvSpPr/>
          <p:nvPr/>
        </p:nvSpPr>
        <p:spPr>
          <a:xfrm>
            <a:off x="2045105" y="2595294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69" h="63500">
                <a:moveTo>
                  <a:pt x="51625" y="0"/>
                </a:moveTo>
                <a:lnTo>
                  <a:pt x="25806" y="14998"/>
                </a:lnTo>
                <a:lnTo>
                  <a:pt x="0" y="0"/>
                </a:lnTo>
                <a:lnTo>
                  <a:pt x="25806" y="63182"/>
                </a:lnTo>
                <a:lnTo>
                  <a:pt x="51625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0" name="object 43">
            <a:extLst>
              <a:ext uri="{FF2B5EF4-FFF2-40B4-BE49-F238E27FC236}">
                <a16:creationId xmlns:a16="http://schemas.microsoft.com/office/drawing/2014/main" id="{D4589F05-E1E1-41E7-A191-5709BE72DDE3}"/>
              </a:ext>
            </a:extLst>
          </p:cNvPr>
          <p:cNvSpPr/>
          <p:nvPr/>
        </p:nvSpPr>
        <p:spPr>
          <a:xfrm>
            <a:off x="2045105" y="1839450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69" h="63500">
                <a:moveTo>
                  <a:pt x="25806" y="0"/>
                </a:moveTo>
                <a:lnTo>
                  <a:pt x="0" y="63182"/>
                </a:lnTo>
                <a:lnTo>
                  <a:pt x="25806" y="48183"/>
                </a:lnTo>
                <a:lnTo>
                  <a:pt x="51625" y="63182"/>
                </a:lnTo>
                <a:lnTo>
                  <a:pt x="25806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F6BDEB9F-A312-4822-813C-475DB66E81AF}"/>
              </a:ext>
            </a:extLst>
          </p:cNvPr>
          <p:cNvSpPr txBox="1"/>
          <p:nvPr/>
        </p:nvSpPr>
        <p:spPr>
          <a:xfrm>
            <a:off x="1834492" y="2088176"/>
            <a:ext cx="123111" cy="33337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220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grpSp>
        <p:nvGrpSpPr>
          <p:cNvPr id="52" name="object 45">
            <a:extLst>
              <a:ext uri="{FF2B5EF4-FFF2-40B4-BE49-F238E27FC236}">
                <a16:creationId xmlns:a16="http://schemas.microsoft.com/office/drawing/2014/main" id="{24FB0629-D289-4CB4-9DE3-3B5AAB1E2D59}"/>
              </a:ext>
            </a:extLst>
          </p:cNvPr>
          <p:cNvGrpSpPr/>
          <p:nvPr/>
        </p:nvGrpSpPr>
        <p:grpSpPr>
          <a:xfrm>
            <a:off x="9173325" y="1631413"/>
            <a:ext cx="52069" cy="1487805"/>
            <a:chOff x="8290707" y="2543617"/>
            <a:chExt cx="52069" cy="1487805"/>
          </a:xfrm>
        </p:grpSpPr>
        <p:sp>
          <p:nvSpPr>
            <p:cNvPr id="53" name="object 46">
              <a:extLst>
                <a:ext uri="{FF2B5EF4-FFF2-40B4-BE49-F238E27FC236}">
                  <a16:creationId xmlns:a16="http://schemas.microsoft.com/office/drawing/2014/main" id="{C7B916DE-45F8-4873-ADCB-C5FCE2F37E4D}"/>
                </a:ext>
              </a:extLst>
            </p:cNvPr>
            <p:cNvSpPr/>
            <p:nvPr/>
          </p:nvSpPr>
          <p:spPr>
            <a:xfrm>
              <a:off x="8316513" y="2588456"/>
              <a:ext cx="0" cy="1398270"/>
            </a:xfrm>
            <a:custGeom>
              <a:avLst/>
              <a:gdLst/>
              <a:ahLst/>
              <a:cxnLst/>
              <a:rect l="l" t="t" r="r" b="b"/>
              <a:pathLst>
                <a:path h="1398270">
                  <a:moveTo>
                    <a:pt x="0" y="139778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" name="object 47">
              <a:extLst>
                <a:ext uri="{FF2B5EF4-FFF2-40B4-BE49-F238E27FC236}">
                  <a16:creationId xmlns:a16="http://schemas.microsoft.com/office/drawing/2014/main" id="{D6AA7461-ACEC-4350-9B02-1166884C05AE}"/>
                </a:ext>
              </a:extLst>
            </p:cNvPr>
            <p:cNvSpPr/>
            <p:nvPr/>
          </p:nvSpPr>
          <p:spPr>
            <a:xfrm>
              <a:off x="8290699" y="2543619"/>
              <a:ext cx="52069" cy="1487805"/>
            </a:xfrm>
            <a:custGeom>
              <a:avLst/>
              <a:gdLst/>
              <a:ahLst/>
              <a:cxnLst/>
              <a:rect l="l" t="t" r="r" b="b"/>
              <a:pathLst>
                <a:path w="52070" h="1487804">
                  <a:moveTo>
                    <a:pt x="51625" y="1424279"/>
                  </a:moveTo>
                  <a:lnTo>
                    <a:pt x="25806" y="1439278"/>
                  </a:lnTo>
                  <a:lnTo>
                    <a:pt x="0" y="1424279"/>
                  </a:lnTo>
                  <a:lnTo>
                    <a:pt x="25806" y="1487462"/>
                  </a:lnTo>
                  <a:lnTo>
                    <a:pt x="51625" y="1424279"/>
                  </a:lnTo>
                  <a:close/>
                </a:path>
                <a:path w="52070" h="1487804">
                  <a:moveTo>
                    <a:pt x="51625" y="63182"/>
                  </a:moveTo>
                  <a:lnTo>
                    <a:pt x="25806" y="0"/>
                  </a:lnTo>
                  <a:lnTo>
                    <a:pt x="0" y="63182"/>
                  </a:lnTo>
                  <a:lnTo>
                    <a:pt x="25806" y="48183"/>
                  </a:lnTo>
                  <a:lnTo>
                    <a:pt x="51625" y="63182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55" name="object 48">
            <a:extLst>
              <a:ext uri="{FF2B5EF4-FFF2-40B4-BE49-F238E27FC236}">
                <a16:creationId xmlns:a16="http://schemas.microsoft.com/office/drawing/2014/main" id="{69CA6C8F-05F0-4176-8461-0896BC198385}"/>
              </a:ext>
            </a:extLst>
          </p:cNvPr>
          <p:cNvSpPr txBox="1"/>
          <p:nvPr/>
        </p:nvSpPr>
        <p:spPr>
          <a:xfrm>
            <a:off x="8921718" y="2246319"/>
            <a:ext cx="123111" cy="33337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440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  <p:grpSp>
        <p:nvGrpSpPr>
          <p:cNvPr id="56" name="object 49">
            <a:extLst>
              <a:ext uri="{FF2B5EF4-FFF2-40B4-BE49-F238E27FC236}">
                <a16:creationId xmlns:a16="http://schemas.microsoft.com/office/drawing/2014/main" id="{E1D79BCE-921B-4C4A-9348-BBABA4F52304}"/>
              </a:ext>
            </a:extLst>
          </p:cNvPr>
          <p:cNvGrpSpPr/>
          <p:nvPr/>
        </p:nvGrpSpPr>
        <p:grpSpPr>
          <a:xfrm>
            <a:off x="7567750" y="2411600"/>
            <a:ext cx="1136015" cy="894080"/>
            <a:chOff x="6774831" y="2444434"/>
            <a:chExt cx="1136015" cy="894080"/>
          </a:xfrm>
        </p:grpSpPr>
        <p:sp>
          <p:nvSpPr>
            <p:cNvPr id="57" name="object 50">
              <a:extLst>
                <a:ext uri="{FF2B5EF4-FFF2-40B4-BE49-F238E27FC236}">
                  <a16:creationId xmlns:a16="http://schemas.microsoft.com/office/drawing/2014/main" id="{3B4413C7-B414-4A80-8FDB-8D62D816FE42}"/>
                </a:ext>
              </a:extLst>
            </p:cNvPr>
            <p:cNvSpPr/>
            <p:nvPr/>
          </p:nvSpPr>
          <p:spPr>
            <a:xfrm>
              <a:off x="7784960" y="282247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404" y="0"/>
                  </a:moveTo>
                  <a:lnTo>
                    <a:pt x="0" y="5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" name="object 51">
              <a:extLst>
                <a:ext uri="{FF2B5EF4-FFF2-40B4-BE49-F238E27FC236}">
                  <a16:creationId xmlns:a16="http://schemas.microsoft.com/office/drawing/2014/main" id="{37C60889-23FA-48EB-B188-19D6B031CE16}"/>
                </a:ext>
              </a:extLst>
            </p:cNvPr>
            <p:cNvSpPr/>
            <p:nvPr/>
          </p:nvSpPr>
          <p:spPr>
            <a:xfrm>
              <a:off x="6819859" y="2770935"/>
              <a:ext cx="57150" cy="407034"/>
            </a:xfrm>
            <a:custGeom>
              <a:avLst/>
              <a:gdLst/>
              <a:ahLst/>
              <a:cxnLst/>
              <a:rect l="l" t="t" r="r" b="b"/>
              <a:pathLst>
                <a:path w="57150" h="407035">
                  <a:moveTo>
                    <a:pt x="57010" y="406780"/>
                  </a:moveTo>
                  <a:lnTo>
                    <a:pt x="49868" y="355935"/>
                  </a:lnTo>
                  <a:lnTo>
                    <a:pt x="42732" y="305089"/>
                  </a:lnTo>
                  <a:lnTo>
                    <a:pt x="35599" y="254242"/>
                  </a:lnTo>
                  <a:lnTo>
                    <a:pt x="28471" y="203395"/>
                  </a:lnTo>
                  <a:lnTo>
                    <a:pt x="21347" y="152546"/>
                  </a:lnTo>
                  <a:lnTo>
                    <a:pt x="14228" y="101698"/>
                  </a:lnTo>
                  <a:lnTo>
                    <a:pt x="7112" y="508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" name="object 52">
              <a:extLst>
                <a:ext uri="{FF2B5EF4-FFF2-40B4-BE49-F238E27FC236}">
                  <a16:creationId xmlns:a16="http://schemas.microsoft.com/office/drawing/2014/main" id="{86E83D80-16A7-4751-9B37-A843A3667351}"/>
                </a:ext>
              </a:extLst>
            </p:cNvPr>
            <p:cNvSpPr/>
            <p:nvPr/>
          </p:nvSpPr>
          <p:spPr>
            <a:xfrm>
              <a:off x="6876911" y="3178020"/>
              <a:ext cx="22225" cy="29209"/>
            </a:xfrm>
            <a:custGeom>
              <a:avLst/>
              <a:gdLst/>
              <a:ahLst/>
              <a:cxnLst/>
              <a:rect l="l" t="t" r="r" b="b"/>
              <a:pathLst>
                <a:path w="22225" h="29210">
                  <a:moveTo>
                    <a:pt x="21856" y="28968"/>
                  </a:moveTo>
                  <a:lnTo>
                    <a:pt x="14441" y="23551"/>
                  </a:lnTo>
                  <a:lnTo>
                    <a:pt x="7861" y="16937"/>
                  </a:lnTo>
                  <a:lnTo>
                    <a:pt x="2815" y="90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" name="object 53">
              <a:extLst>
                <a:ext uri="{FF2B5EF4-FFF2-40B4-BE49-F238E27FC236}">
                  <a16:creationId xmlns:a16="http://schemas.microsoft.com/office/drawing/2014/main" id="{1BCD9BF4-8F7E-4CAA-9D0D-FAB4CDD456F4}"/>
                </a:ext>
              </a:extLst>
            </p:cNvPr>
            <p:cNvSpPr/>
            <p:nvPr/>
          </p:nvSpPr>
          <p:spPr>
            <a:xfrm>
              <a:off x="7194961" y="3328216"/>
              <a:ext cx="71120" cy="7620"/>
            </a:xfrm>
            <a:custGeom>
              <a:avLst/>
              <a:gdLst/>
              <a:ahLst/>
              <a:cxnLst/>
              <a:rect l="l" t="t" r="r" b="b"/>
              <a:pathLst>
                <a:path w="71120" h="7620">
                  <a:moveTo>
                    <a:pt x="70510" y="7213"/>
                  </a:moveTo>
                  <a:lnTo>
                    <a:pt x="52635" y="7318"/>
                  </a:lnTo>
                  <a:lnTo>
                    <a:pt x="35007" y="6254"/>
                  </a:lnTo>
                  <a:lnTo>
                    <a:pt x="17503" y="38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" name="object 54">
              <a:extLst>
                <a:ext uri="{FF2B5EF4-FFF2-40B4-BE49-F238E27FC236}">
                  <a16:creationId xmlns:a16="http://schemas.microsoft.com/office/drawing/2014/main" id="{8AB2A8FD-B05C-4A70-AA5E-D51C38E751B5}"/>
                </a:ext>
              </a:extLst>
            </p:cNvPr>
            <p:cNvSpPr/>
            <p:nvPr/>
          </p:nvSpPr>
          <p:spPr>
            <a:xfrm>
              <a:off x="6898863" y="3207044"/>
              <a:ext cx="296545" cy="121285"/>
            </a:xfrm>
            <a:custGeom>
              <a:avLst/>
              <a:gdLst/>
              <a:ahLst/>
              <a:cxnLst/>
              <a:rect l="l" t="t" r="r" b="b"/>
              <a:pathLst>
                <a:path w="296545" h="121285">
                  <a:moveTo>
                    <a:pt x="296024" y="121158"/>
                  </a:moveTo>
                  <a:lnTo>
                    <a:pt x="245742" y="106911"/>
                  </a:lnTo>
                  <a:lnTo>
                    <a:pt x="194712" y="90429"/>
                  </a:lnTo>
                  <a:lnTo>
                    <a:pt x="143778" y="71604"/>
                  </a:lnTo>
                  <a:lnTo>
                    <a:pt x="93784" y="50328"/>
                  </a:lnTo>
                  <a:lnTo>
                    <a:pt x="45577" y="264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" name="object 55">
              <a:extLst>
                <a:ext uri="{FF2B5EF4-FFF2-40B4-BE49-F238E27FC236}">
                  <a16:creationId xmlns:a16="http://schemas.microsoft.com/office/drawing/2014/main" id="{27014A63-0486-42AB-9D0E-D9A106D38C86}"/>
                </a:ext>
              </a:extLst>
            </p:cNvPr>
            <p:cNvSpPr/>
            <p:nvPr/>
          </p:nvSpPr>
          <p:spPr>
            <a:xfrm>
              <a:off x="7670643" y="3261451"/>
              <a:ext cx="52705" cy="24130"/>
            </a:xfrm>
            <a:custGeom>
              <a:avLst/>
              <a:gdLst/>
              <a:ahLst/>
              <a:cxnLst/>
              <a:rect l="l" t="t" r="r" b="b"/>
              <a:pathLst>
                <a:path w="52704" h="24129">
                  <a:moveTo>
                    <a:pt x="52184" y="0"/>
                  </a:moveTo>
                  <a:lnTo>
                    <a:pt x="40639" y="8430"/>
                  </a:lnTo>
                  <a:lnTo>
                    <a:pt x="27401" y="15049"/>
                  </a:lnTo>
                  <a:lnTo>
                    <a:pt x="13509" y="20048"/>
                  </a:lnTo>
                  <a:lnTo>
                    <a:pt x="0" y="23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" name="object 56">
              <a:extLst>
                <a:ext uri="{FF2B5EF4-FFF2-40B4-BE49-F238E27FC236}">
                  <a16:creationId xmlns:a16="http://schemas.microsoft.com/office/drawing/2014/main" id="{9E005AD5-A7AF-4CFD-8FA6-B1B504639E38}"/>
                </a:ext>
              </a:extLst>
            </p:cNvPr>
            <p:cNvSpPr/>
            <p:nvPr/>
          </p:nvSpPr>
          <p:spPr>
            <a:xfrm>
              <a:off x="7265485" y="3285092"/>
              <a:ext cx="405130" cy="50800"/>
            </a:xfrm>
            <a:custGeom>
              <a:avLst/>
              <a:gdLst/>
              <a:ahLst/>
              <a:cxnLst/>
              <a:rect l="l" t="t" r="r" b="b"/>
              <a:pathLst>
                <a:path w="405129" h="50800">
                  <a:moveTo>
                    <a:pt x="405091" y="0"/>
                  </a:moveTo>
                  <a:lnTo>
                    <a:pt x="354830" y="10627"/>
                  </a:lnTo>
                  <a:lnTo>
                    <a:pt x="304530" y="19912"/>
                  </a:lnTo>
                  <a:lnTo>
                    <a:pt x="254158" y="27906"/>
                  </a:lnTo>
                  <a:lnTo>
                    <a:pt x="203679" y="34663"/>
                  </a:lnTo>
                  <a:lnTo>
                    <a:pt x="153058" y="40232"/>
                  </a:lnTo>
                  <a:lnTo>
                    <a:pt x="102261" y="44668"/>
                  </a:lnTo>
                  <a:lnTo>
                    <a:pt x="51253" y="48020"/>
                  </a:lnTo>
                  <a:lnTo>
                    <a:pt x="0" y="50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" name="object 57">
              <a:extLst>
                <a:ext uri="{FF2B5EF4-FFF2-40B4-BE49-F238E27FC236}">
                  <a16:creationId xmlns:a16="http://schemas.microsoft.com/office/drawing/2014/main" id="{86B07E61-339B-45AE-9681-DFADD6376BF8}"/>
                </a:ext>
              </a:extLst>
            </p:cNvPr>
            <p:cNvSpPr/>
            <p:nvPr/>
          </p:nvSpPr>
          <p:spPr>
            <a:xfrm>
              <a:off x="7722948" y="3106492"/>
              <a:ext cx="92710" cy="154940"/>
            </a:xfrm>
            <a:custGeom>
              <a:avLst/>
              <a:gdLst/>
              <a:ahLst/>
              <a:cxnLst/>
              <a:rect l="l" t="t" r="r" b="b"/>
              <a:pathLst>
                <a:path w="92709" h="154939">
                  <a:moveTo>
                    <a:pt x="92519" y="0"/>
                  </a:moveTo>
                  <a:lnTo>
                    <a:pt x="80631" y="44949"/>
                  </a:lnTo>
                  <a:lnTo>
                    <a:pt x="59509" y="85907"/>
                  </a:lnTo>
                  <a:lnTo>
                    <a:pt x="31761" y="122624"/>
                  </a:lnTo>
                  <a:lnTo>
                    <a:pt x="0" y="1548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" name="object 58">
              <a:extLst>
                <a:ext uri="{FF2B5EF4-FFF2-40B4-BE49-F238E27FC236}">
                  <a16:creationId xmlns:a16="http://schemas.microsoft.com/office/drawing/2014/main" id="{43E86FBC-88AB-4952-8CB7-42C29FED35DA}"/>
                </a:ext>
              </a:extLst>
            </p:cNvPr>
            <p:cNvSpPr/>
            <p:nvPr/>
          </p:nvSpPr>
          <p:spPr>
            <a:xfrm>
              <a:off x="7815805" y="2755469"/>
              <a:ext cx="43180" cy="348615"/>
            </a:xfrm>
            <a:custGeom>
              <a:avLst/>
              <a:gdLst/>
              <a:ahLst/>
              <a:cxnLst/>
              <a:rect l="l" t="t" r="r" b="b"/>
              <a:pathLst>
                <a:path w="43179" h="348614">
                  <a:moveTo>
                    <a:pt x="42925" y="0"/>
                  </a:moveTo>
                  <a:lnTo>
                    <a:pt x="0" y="3484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" name="object 59">
              <a:extLst>
                <a:ext uri="{FF2B5EF4-FFF2-40B4-BE49-F238E27FC236}">
                  <a16:creationId xmlns:a16="http://schemas.microsoft.com/office/drawing/2014/main" id="{795A658C-7BC6-4715-B3F4-E93D0DFC539D}"/>
                </a:ext>
              </a:extLst>
            </p:cNvPr>
            <p:cNvSpPr/>
            <p:nvPr/>
          </p:nvSpPr>
          <p:spPr>
            <a:xfrm>
              <a:off x="6804518" y="2702399"/>
              <a:ext cx="635" cy="19685"/>
            </a:xfrm>
            <a:custGeom>
              <a:avLst/>
              <a:gdLst/>
              <a:ahLst/>
              <a:cxnLst/>
              <a:rect l="l" t="t" r="r" b="b"/>
              <a:pathLst>
                <a:path w="634" h="19685">
                  <a:moveTo>
                    <a:pt x="63" y="194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" name="object 60">
              <a:extLst>
                <a:ext uri="{FF2B5EF4-FFF2-40B4-BE49-F238E27FC236}">
                  <a16:creationId xmlns:a16="http://schemas.microsoft.com/office/drawing/2014/main" id="{2CADF169-CF6C-4DB9-B4E5-B6DA9018A0F8}"/>
                </a:ext>
              </a:extLst>
            </p:cNvPr>
            <p:cNvSpPr/>
            <p:nvPr/>
          </p:nvSpPr>
          <p:spPr>
            <a:xfrm>
              <a:off x="6777633" y="2706115"/>
              <a:ext cx="431165" cy="208915"/>
            </a:xfrm>
            <a:custGeom>
              <a:avLst/>
              <a:gdLst/>
              <a:ahLst/>
              <a:cxnLst/>
              <a:rect l="l" t="t" r="r" b="b"/>
              <a:pathLst>
                <a:path w="431165" h="208914">
                  <a:moveTo>
                    <a:pt x="430758" y="208851"/>
                  </a:moveTo>
                  <a:lnTo>
                    <a:pt x="388839" y="201586"/>
                  </a:lnTo>
                  <a:lnTo>
                    <a:pt x="336882" y="188255"/>
                  </a:lnTo>
                  <a:lnTo>
                    <a:pt x="281984" y="171683"/>
                  </a:lnTo>
                  <a:lnTo>
                    <a:pt x="231243" y="154693"/>
                  </a:lnTo>
                  <a:lnTo>
                    <a:pt x="191757" y="140106"/>
                  </a:lnTo>
                  <a:lnTo>
                    <a:pt x="134505" y="115614"/>
                  </a:lnTo>
                  <a:lnTo>
                    <a:pt x="78968" y="87388"/>
                  </a:lnTo>
                  <a:lnTo>
                    <a:pt x="40867" y="63725"/>
                  </a:lnTo>
                  <a:lnTo>
                    <a:pt x="6302" y="30021"/>
                  </a:lnTo>
                  <a:lnTo>
                    <a:pt x="2566" y="17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" name="object 61">
              <a:extLst>
                <a:ext uri="{FF2B5EF4-FFF2-40B4-BE49-F238E27FC236}">
                  <a16:creationId xmlns:a16="http://schemas.microsoft.com/office/drawing/2014/main" id="{0D9FC4B7-55AD-4E71-A342-D2F0F7558807}"/>
                </a:ext>
              </a:extLst>
            </p:cNvPr>
            <p:cNvSpPr/>
            <p:nvPr/>
          </p:nvSpPr>
          <p:spPr>
            <a:xfrm>
              <a:off x="7208420" y="2828837"/>
              <a:ext cx="576580" cy="87630"/>
            </a:xfrm>
            <a:custGeom>
              <a:avLst/>
              <a:gdLst/>
              <a:ahLst/>
              <a:cxnLst/>
              <a:rect l="l" t="t" r="r" b="b"/>
              <a:pathLst>
                <a:path w="576579" h="87630">
                  <a:moveTo>
                    <a:pt x="575957" y="0"/>
                  </a:moveTo>
                  <a:lnTo>
                    <a:pt x="539940" y="23304"/>
                  </a:lnTo>
                  <a:lnTo>
                    <a:pt x="492904" y="36108"/>
                  </a:lnTo>
                  <a:lnTo>
                    <a:pt x="438784" y="46761"/>
                  </a:lnTo>
                  <a:lnTo>
                    <a:pt x="366255" y="58885"/>
                  </a:lnTo>
                  <a:lnTo>
                    <a:pt x="293382" y="68770"/>
                  </a:lnTo>
                  <a:lnTo>
                    <a:pt x="255229" y="72953"/>
                  </a:lnTo>
                  <a:lnTo>
                    <a:pt x="204406" y="77750"/>
                  </a:lnTo>
                  <a:lnTo>
                    <a:pt x="147191" y="82313"/>
                  </a:lnTo>
                  <a:lnTo>
                    <a:pt x="89865" y="85796"/>
                  </a:lnTo>
                  <a:lnTo>
                    <a:pt x="38708" y="87351"/>
                  </a:lnTo>
                  <a:lnTo>
                    <a:pt x="0" y="861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" name="object 62">
              <a:extLst>
                <a:ext uri="{FF2B5EF4-FFF2-40B4-BE49-F238E27FC236}">
                  <a16:creationId xmlns:a16="http://schemas.microsoft.com/office/drawing/2014/main" id="{CAB401B0-EEEB-4A8F-9802-4A1B83EC7711}"/>
                </a:ext>
              </a:extLst>
            </p:cNvPr>
            <p:cNvSpPr/>
            <p:nvPr/>
          </p:nvSpPr>
          <p:spPr>
            <a:xfrm>
              <a:off x="7881052" y="2612470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4" h="9525">
                  <a:moveTo>
                    <a:pt x="0" y="0"/>
                  </a:moveTo>
                  <a:lnTo>
                    <a:pt x="88" y="93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70" name="object 63">
              <a:extLst>
                <a:ext uri="{FF2B5EF4-FFF2-40B4-BE49-F238E27FC236}">
                  <a16:creationId xmlns:a16="http://schemas.microsoft.com/office/drawing/2014/main" id="{4BC1417A-7B98-4179-A0BF-4FC47B9BF2A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9837" y="2630545"/>
              <a:ext cx="119164" cy="194462"/>
            </a:xfrm>
            <a:prstGeom prst="rect">
              <a:avLst/>
            </a:prstGeom>
          </p:spPr>
        </p:pic>
        <p:pic>
          <p:nvPicPr>
            <p:cNvPr id="71" name="object 64">
              <a:extLst>
                <a:ext uri="{FF2B5EF4-FFF2-40B4-BE49-F238E27FC236}">
                  <a16:creationId xmlns:a16="http://schemas.microsoft.com/office/drawing/2014/main" id="{03EFA5EB-1F8C-4276-8AF5-47792872DC2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8028" y="2745742"/>
              <a:ext cx="76810" cy="81144"/>
            </a:xfrm>
            <a:prstGeom prst="rect">
              <a:avLst/>
            </a:prstGeom>
          </p:spPr>
        </p:pic>
        <p:pic>
          <p:nvPicPr>
            <p:cNvPr id="72" name="object 65">
              <a:extLst>
                <a:ext uri="{FF2B5EF4-FFF2-40B4-BE49-F238E27FC236}">
                  <a16:creationId xmlns:a16="http://schemas.microsoft.com/office/drawing/2014/main" id="{4BD77763-8B9E-4AEE-8622-95586A4A087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91173" y="2647912"/>
              <a:ext cx="122058" cy="115244"/>
            </a:xfrm>
            <a:prstGeom prst="rect">
              <a:avLst/>
            </a:prstGeom>
          </p:spPr>
        </p:pic>
        <p:sp>
          <p:nvSpPr>
            <p:cNvPr id="73" name="object 66">
              <a:extLst>
                <a:ext uri="{FF2B5EF4-FFF2-40B4-BE49-F238E27FC236}">
                  <a16:creationId xmlns:a16="http://schemas.microsoft.com/office/drawing/2014/main" id="{CDFEEF44-B9BC-4A79-A1F9-B019A08A3EA7}"/>
                </a:ext>
              </a:extLst>
            </p:cNvPr>
            <p:cNvSpPr/>
            <p:nvPr/>
          </p:nvSpPr>
          <p:spPr>
            <a:xfrm>
              <a:off x="7365062" y="2814326"/>
              <a:ext cx="635" cy="40640"/>
            </a:xfrm>
            <a:custGeom>
              <a:avLst/>
              <a:gdLst/>
              <a:ahLst/>
              <a:cxnLst/>
              <a:rect l="l" t="t" r="r" b="b"/>
              <a:pathLst>
                <a:path w="634" h="40639">
                  <a:moveTo>
                    <a:pt x="0" y="0"/>
                  </a:moveTo>
                  <a:lnTo>
                    <a:pt x="101" y="401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" name="object 67">
              <a:extLst>
                <a:ext uri="{FF2B5EF4-FFF2-40B4-BE49-F238E27FC236}">
                  <a16:creationId xmlns:a16="http://schemas.microsoft.com/office/drawing/2014/main" id="{5603D817-A924-4859-96C0-9143E77562F3}"/>
                </a:ext>
              </a:extLst>
            </p:cNvPr>
            <p:cNvSpPr/>
            <p:nvPr/>
          </p:nvSpPr>
          <p:spPr>
            <a:xfrm>
              <a:off x="7594522" y="2726838"/>
              <a:ext cx="635" cy="32384"/>
            </a:xfrm>
            <a:custGeom>
              <a:avLst/>
              <a:gdLst/>
              <a:ahLst/>
              <a:cxnLst/>
              <a:rect l="l" t="t" r="r" b="b"/>
              <a:pathLst>
                <a:path w="634" h="32385">
                  <a:moveTo>
                    <a:pt x="63" y="3232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" name="object 68">
              <a:extLst>
                <a:ext uri="{FF2B5EF4-FFF2-40B4-BE49-F238E27FC236}">
                  <a16:creationId xmlns:a16="http://schemas.microsoft.com/office/drawing/2014/main" id="{4DA8B57B-9581-42DF-9D03-7B65D6970844}"/>
                </a:ext>
              </a:extLst>
            </p:cNvPr>
            <p:cNvSpPr/>
            <p:nvPr/>
          </p:nvSpPr>
          <p:spPr>
            <a:xfrm>
              <a:off x="7689880" y="2510083"/>
              <a:ext cx="42545" cy="53340"/>
            </a:xfrm>
            <a:custGeom>
              <a:avLst/>
              <a:gdLst/>
              <a:ahLst/>
              <a:cxnLst/>
              <a:rect l="l" t="t" r="r" b="b"/>
              <a:pathLst>
                <a:path w="42545" h="53339">
                  <a:moveTo>
                    <a:pt x="0" y="0"/>
                  </a:moveTo>
                  <a:lnTo>
                    <a:pt x="13774" y="9467"/>
                  </a:lnTo>
                  <a:lnTo>
                    <a:pt x="26950" y="21497"/>
                  </a:lnTo>
                  <a:lnTo>
                    <a:pt x="37281" y="35990"/>
                  </a:lnTo>
                  <a:lnTo>
                    <a:pt x="42519" y="5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" name="object 69">
              <a:extLst>
                <a:ext uri="{FF2B5EF4-FFF2-40B4-BE49-F238E27FC236}">
                  <a16:creationId xmlns:a16="http://schemas.microsoft.com/office/drawing/2014/main" id="{7CEDD68F-0029-489D-B43F-699EFFD8FBB5}"/>
                </a:ext>
              </a:extLst>
            </p:cNvPr>
            <p:cNvSpPr/>
            <p:nvPr/>
          </p:nvSpPr>
          <p:spPr>
            <a:xfrm>
              <a:off x="7653609" y="2496069"/>
              <a:ext cx="36830" cy="14604"/>
            </a:xfrm>
            <a:custGeom>
              <a:avLst/>
              <a:gdLst/>
              <a:ahLst/>
              <a:cxnLst/>
              <a:rect l="l" t="t" r="r" b="b"/>
              <a:pathLst>
                <a:path w="36829" h="14605">
                  <a:moveTo>
                    <a:pt x="0" y="0"/>
                  </a:moveTo>
                  <a:lnTo>
                    <a:pt x="9454" y="2529"/>
                  </a:lnTo>
                  <a:lnTo>
                    <a:pt x="18642" y="5559"/>
                  </a:lnTo>
                  <a:lnTo>
                    <a:pt x="27569" y="9308"/>
                  </a:lnTo>
                  <a:lnTo>
                    <a:pt x="36245" y="139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" name="object 70">
              <a:extLst>
                <a:ext uri="{FF2B5EF4-FFF2-40B4-BE49-F238E27FC236}">
                  <a16:creationId xmlns:a16="http://schemas.microsoft.com/office/drawing/2014/main" id="{D0993C95-D2CB-4BA0-99A8-977CD68CBFBE}"/>
                </a:ext>
              </a:extLst>
            </p:cNvPr>
            <p:cNvSpPr/>
            <p:nvPr/>
          </p:nvSpPr>
          <p:spPr>
            <a:xfrm>
              <a:off x="7183627" y="2451777"/>
              <a:ext cx="470534" cy="44450"/>
            </a:xfrm>
            <a:custGeom>
              <a:avLst/>
              <a:gdLst/>
              <a:ahLst/>
              <a:cxnLst/>
              <a:rect l="l" t="t" r="r" b="b"/>
              <a:pathLst>
                <a:path w="470534" h="44450">
                  <a:moveTo>
                    <a:pt x="0" y="1218"/>
                  </a:moveTo>
                  <a:lnTo>
                    <a:pt x="51430" y="0"/>
                  </a:lnTo>
                  <a:lnTo>
                    <a:pt x="103709" y="150"/>
                  </a:lnTo>
                  <a:lnTo>
                    <a:pt x="156556" y="1727"/>
                  </a:lnTo>
                  <a:lnTo>
                    <a:pt x="209693" y="4785"/>
                  </a:lnTo>
                  <a:lnTo>
                    <a:pt x="262841" y="9383"/>
                  </a:lnTo>
                  <a:lnTo>
                    <a:pt x="315722" y="15576"/>
                  </a:lnTo>
                  <a:lnTo>
                    <a:pt x="368058" y="23422"/>
                  </a:lnTo>
                  <a:lnTo>
                    <a:pt x="419568" y="32976"/>
                  </a:lnTo>
                  <a:lnTo>
                    <a:pt x="469976" y="442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" name="object 71">
              <a:extLst>
                <a:ext uri="{FF2B5EF4-FFF2-40B4-BE49-F238E27FC236}">
                  <a16:creationId xmlns:a16="http://schemas.microsoft.com/office/drawing/2014/main" id="{563052D6-5D02-4F13-A98B-6A692B78B46B}"/>
                </a:ext>
              </a:extLst>
            </p:cNvPr>
            <p:cNvSpPr/>
            <p:nvPr/>
          </p:nvSpPr>
          <p:spPr>
            <a:xfrm>
              <a:off x="7009136" y="2516575"/>
              <a:ext cx="3810" cy="19050"/>
            </a:xfrm>
            <a:custGeom>
              <a:avLst/>
              <a:gdLst/>
              <a:ahLst/>
              <a:cxnLst/>
              <a:rect l="l" t="t" r="r" b="b"/>
              <a:pathLst>
                <a:path w="3809" h="19050">
                  <a:moveTo>
                    <a:pt x="0" y="18669"/>
                  </a:moveTo>
                  <a:lnTo>
                    <a:pt x="609" y="12319"/>
                  </a:lnTo>
                  <a:lnTo>
                    <a:pt x="1803" y="6146"/>
                  </a:lnTo>
                  <a:lnTo>
                    <a:pt x="35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" name="object 72">
              <a:extLst>
                <a:ext uri="{FF2B5EF4-FFF2-40B4-BE49-F238E27FC236}">
                  <a16:creationId xmlns:a16="http://schemas.microsoft.com/office/drawing/2014/main" id="{ADA148CC-EBE5-4487-A9FF-8D78053CEFF4}"/>
                </a:ext>
              </a:extLst>
            </p:cNvPr>
            <p:cNvSpPr/>
            <p:nvPr/>
          </p:nvSpPr>
          <p:spPr>
            <a:xfrm>
              <a:off x="7012688" y="2497087"/>
              <a:ext cx="17780" cy="19685"/>
            </a:xfrm>
            <a:custGeom>
              <a:avLst/>
              <a:gdLst/>
              <a:ahLst/>
              <a:cxnLst/>
              <a:rect l="l" t="t" r="r" b="b"/>
              <a:pathLst>
                <a:path w="17779" h="19685">
                  <a:moveTo>
                    <a:pt x="0" y="19481"/>
                  </a:moveTo>
                  <a:lnTo>
                    <a:pt x="2813" y="12899"/>
                  </a:lnTo>
                  <a:lnTo>
                    <a:pt x="6821" y="7831"/>
                  </a:lnTo>
                  <a:lnTo>
                    <a:pt x="11803" y="3717"/>
                  </a:lnTo>
                  <a:lnTo>
                    <a:pt x="175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" name="object 73">
              <a:extLst>
                <a:ext uri="{FF2B5EF4-FFF2-40B4-BE49-F238E27FC236}">
                  <a16:creationId xmlns:a16="http://schemas.microsoft.com/office/drawing/2014/main" id="{11F60707-AFBD-41C1-B0D2-DBE549F8AD27}"/>
                </a:ext>
              </a:extLst>
            </p:cNvPr>
            <p:cNvSpPr/>
            <p:nvPr/>
          </p:nvSpPr>
          <p:spPr>
            <a:xfrm>
              <a:off x="7030234" y="2458957"/>
              <a:ext cx="104775" cy="38735"/>
            </a:xfrm>
            <a:custGeom>
              <a:avLst/>
              <a:gdLst/>
              <a:ahLst/>
              <a:cxnLst/>
              <a:rect l="l" t="t" r="r" b="b"/>
              <a:pathLst>
                <a:path w="104775" h="38735">
                  <a:moveTo>
                    <a:pt x="0" y="38125"/>
                  </a:moveTo>
                  <a:lnTo>
                    <a:pt x="24925" y="24817"/>
                  </a:lnTo>
                  <a:lnTo>
                    <a:pt x="50576" y="14528"/>
                  </a:lnTo>
                  <a:lnTo>
                    <a:pt x="76986" y="6507"/>
                  </a:lnTo>
                  <a:lnTo>
                    <a:pt x="104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" name="object 74">
              <a:extLst>
                <a:ext uri="{FF2B5EF4-FFF2-40B4-BE49-F238E27FC236}">
                  <a16:creationId xmlns:a16="http://schemas.microsoft.com/office/drawing/2014/main" id="{5902C81F-9CCA-4681-830F-7513BE48F0FC}"/>
                </a:ext>
              </a:extLst>
            </p:cNvPr>
            <p:cNvSpPr/>
            <p:nvPr/>
          </p:nvSpPr>
          <p:spPr>
            <a:xfrm>
              <a:off x="7134447" y="2452989"/>
              <a:ext cx="49530" cy="6350"/>
            </a:xfrm>
            <a:custGeom>
              <a:avLst/>
              <a:gdLst/>
              <a:ahLst/>
              <a:cxnLst/>
              <a:rect l="l" t="t" r="r" b="b"/>
              <a:pathLst>
                <a:path w="49529" h="6350">
                  <a:moveTo>
                    <a:pt x="0" y="5956"/>
                  </a:moveTo>
                  <a:lnTo>
                    <a:pt x="12216" y="3623"/>
                  </a:lnTo>
                  <a:lnTo>
                    <a:pt x="24463" y="1887"/>
                  </a:lnTo>
                  <a:lnTo>
                    <a:pt x="36772" y="696"/>
                  </a:lnTo>
                  <a:lnTo>
                    <a:pt x="491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" name="object 75">
              <a:extLst>
                <a:ext uri="{FF2B5EF4-FFF2-40B4-BE49-F238E27FC236}">
                  <a16:creationId xmlns:a16="http://schemas.microsoft.com/office/drawing/2014/main" id="{5EC620E8-7FCC-4074-9B1F-E8099B8AAE44}"/>
                </a:ext>
              </a:extLst>
            </p:cNvPr>
            <p:cNvSpPr/>
            <p:nvPr/>
          </p:nvSpPr>
          <p:spPr>
            <a:xfrm>
              <a:off x="7644189" y="256217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11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" name="object 76">
              <a:extLst>
                <a:ext uri="{FF2B5EF4-FFF2-40B4-BE49-F238E27FC236}">
                  <a16:creationId xmlns:a16="http://schemas.microsoft.com/office/drawing/2014/main" id="{81ACE63F-D4CC-4411-8DD0-8CE2F2DD98F6}"/>
                </a:ext>
              </a:extLst>
            </p:cNvPr>
            <p:cNvSpPr/>
            <p:nvPr/>
          </p:nvSpPr>
          <p:spPr>
            <a:xfrm>
              <a:off x="7070995" y="25518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54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" name="object 77">
              <a:extLst>
                <a:ext uri="{FF2B5EF4-FFF2-40B4-BE49-F238E27FC236}">
                  <a16:creationId xmlns:a16="http://schemas.microsoft.com/office/drawing/2014/main" id="{DA6546E1-5F67-4AEF-9F8B-5AE4DCEB1A01}"/>
                </a:ext>
              </a:extLst>
            </p:cNvPr>
            <p:cNvSpPr/>
            <p:nvPr/>
          </p:nvSpPr>
          <p:spPr>
            <a:xfrm>
              <a:off x="7619980" y="256242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88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" name="object 78">
              <a:extLst>
                <a:ext uri="{FF2B5EF4-FFF2-40B4-BE49-F238E27FC236}">
                  <a16:creationId xmlns:a16="http://schemas.microsoft.com/office/drawing/2014/main" id="{B30CD154-9727-45E1-A58F-E49A407CC9EE}"/>
                </a:ext>
              </a:extLst>
            </p:cNvPr>
            <p:cNvSpPr/>
            <p:nvPr/>
          </p:nvSpPr>
          <p:spPr>
            <a:xfrm>
              <a:off x="7095182" y="25518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27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" name="object 79">
              <a:extLst>
                <a:ext uri="{FF2B5EF4-FFF2-40B4-BE49-F238E27FC236}">
                  <a16:creationId xmlns:a16="http://schemas.microsoft.com/office/drawing/2014/main" id="{B5F94DF2-8804-4EB7-B7E3-B8266EC39E0B}"/>
                </a:ext>
              </a:extLst>
            </p:cNvPr>
            <p:cNvSpPr/>
            <p:nvPr/>
          </p:nvSpPr>
          <p:spPr>
            <a:xfrm>
              <a:off x="7595770" y="25626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76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" name="object 80">
              <a:extLst>
                <a:ext uri="{FF2B5EF4-FFF2-40B4-BE49-F238E27FC236}">
                  <a16:creationId xmlns:a16="http://schemas.microsoft.com/office/drawing/2014/main" id="{1F3BFC3E-43FD-4CBF-B282-C353241C6A86}"/>
                </a:ext>
              </a:extLst>
            </p:cNvPr>
            <p:cNvSpPr/>
            <p:nvPr/>
          </p:nvSpPr>
          <p:spPr>
            <a:xfrm>
              <a:off x="7119368" y="255156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54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" name="object 81">
              <a:extLst>
                <a:ext uri="{FF2B5EF4-FFF2-40B4-BE49-F238E27FC236}">
                  <a16:creationId xmlns:a16="http://schemas.microsoft.com/office/drawing/2014/main" id="{B438D239-4DBD-402E-9AE7-4724E4C2E1D9}"/>
                </a:ext>
              </a:extLst>
            </p:cNvPr>
            <p:cNvSpPr/>
            <p:nvPr/>
          </p:nvSpPr>
          <p:spPr>
            <a:xfrm>
              <a:off x="7571540" y="25627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88" y="10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" name="object 82">
              <a:extLst>
                <a:ext uri="{FF2B5EF4-FFF2-40B4-BE49-F238E27FC236}">
                  <a16:creationId xmlns:a16="http://schemas.microsoft.com/office/drawing/2014/main" id="{5CDE8973-0AF7-4EA1-AA7D-1682FBF6B726}"/>
                </a:ext>
              </a:extLst>
            </p:cNvPr>
            <p:cNvSpPr/>
            <p:nvPr/>
          </p:nvSpPr>
          <p:spPr>
            <a:xfrm>
              <a:off x="7143550" y="255156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65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" name="object 83">
              <a:extLst>
                <a:ext uri="{FF2B5EF4-FFF2-40B4-BE49-F238E27FC236}">
                  <a16:creationId xmlns:a16="http://schemas.microsoft.com/office/drawing/2014/main" id="{F9F3E695-BD5A-4C43-99B4-2667CD887F58}"/>
                </a:ext>
              </a:extLst>
            </p:cNvPr>
            <p:cNvSpPr/>
            <p:nvPr/>
          </p:nvSpPr>
          <p:spPr>
            <a:xfrm>
              <a:off x="7547327" y="25630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88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" name="object 84">
              <a:extLst>
                <a:ext uri="{FF2B5EF4-FFF2-40B4-BE49-F238E27FC236}">
                  <a16:creationId xmlns:a16="http://schemas.microsoft.com/office/drawing/2014/main" id="{B47548F6-91B0-4205-AC9D-E4FC22F75996}"/>
                </a:ext>
              </a:extLst>
            </p:cNvPr>
            <p:cNvSpPr/>
            <p:nvPr/>
          </p:nvSpPr>
          <p:spPr>
            <a:xfrm>
              <a:off x="7167728" y="255140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66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" name="object 85">
              <a:extLst>
                <a:ext uri="{FF2B5EF4-FFF2-40B4-BE49-F238E27FC236}">
                  <a16:creationId xmlns:a16="http://schemas.microsoft.com/office/drawing/2014/main" id="{3C06686D-3200-42EC-82FB-233220800F69}"/>
                </a:ext>
              </a:extLst>
            </p:cNvPr>
            <p:cNvSpPr/>
            <p:nvPr/>
          </p:nvSpPr>
          <p:spPr>
            <a:xfrm>
              <a:off x="7216080" y="25514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9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" name="object 86">
              <a:extLst>
                <a:ext uri="{FF2B5EF4-FFF2-40B4-BE49-F238E27FC236}">
                  <a16:creationId xmlns:a16="http://schemas.microsoft.com/office/drawing/2014/main" id="{94A62A11-4D25-4F51-9938-88D288456A78}"/>
                </a:ext>
              </a:extLst>
            </p:cNvPr>
            <p:cNvSpPr/>
            <p:nvPr/>
          </p:nvSpPr>
          <p:spPr>
            <a:xfrm>
              <a:off x="7498878" y="25633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" name="object 87">
              <a:extLst>
                <a:ext uri="{FF2B5EF4-FFF2-40B4-BE49-F238E27FC236}">
                  <a16:creationId xmlns:a16="http://schemas.microsoft.com/office/drawing/2014/main" id="{5E230FFA-2D35-4704-9D85-514547FD5B6A}"/>
                </a:ext>
              </a:extLst>
            </p:cNvPr>
            <p:cNvSpPr/>
            <p:nvPr/>
          </p:nvSpPr>
          <p:spPr>
            <a:xfrm>
              <a:off x="7523093" y="25630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" name="object 88">
              <a:extLst>
                <a:ext uri="{FF2B5EF4-FFF2-40B4-BE49-F238E27FC236}">
                  <a16:creationId xmlns:a16="http://schemas.microsoft.com/office/drawing/2014/main" id="{0C7BFE67-AC9B-4AC7-8E4F-D0424AEDEB3A}"/>
                </a:ext>
              </a:extLst>
            </p:cNvPr>
            <p:cNvSpPr/>
            <p:nvPr/>
          </p:nvSpPr>
          <p:spPr>
            <a:xfrm>
              <a:off x="7191904" y="25514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03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" name="object 89">
              <a:extLst>
                <a:ext uri="{FF2B5EF4-FFF2-40B4-BE49-F238E27FC236}">
                  <a16:creationId xmlns:a16="http://schemas.microsoft.com/office/drawing/2014/main" id="{7325DBA1-9A04-4046-836E-7AB332A9B4BB}"/>
                </a:ext>
              </a:extLst>
            </p:cNvPr>
            <p:cNvSpPr/>
            <p:nvPr/>
          </p:nvSpPr>
          <p:spPr>
            <a:xfrm>
              <a:off x="7732429" y="2563159"/>
              <a:ext cx="24765" cy="227965"/>
            </a:xfrm>
            <a:custGeom>
              <a:avLst/>
              <a:gdLst/>
              <a:ahLst/>
              <a:cxnLst/>
              <a:rect l="l" t="t" r="r" b="b"/>
              <a:pathLst>
                <a:path w="24765" h="227964">
                  <a:moveTo>
                    <a:pt x="0" y="0"/>
                  </a:moveTo>
                  <a:lnTo>
                    <a:pt x="24587" y="2279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" name="object 90">
              <a:extLst>
                <a:ext uri="{FF2B5EF4-FFF2-40B4-BE49-F238E27FC236}">
                  <a16:creationId xmlns:a16="http://schemas.microsoft.com/office/drawing/2014/main" id="{0F970DF3-10AC-4286-93BD-DAD0F1EBFBAD}"/>
                </a:ext>
              </a:extLst>
            </p:cNvPr>
            <p:cNvSpPr/>
            <p:nvPr/>
          </p:nvSpPr>
          <p:spPr>
            <a:xfrm>
              <a:off x="7784175" y="28232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5791"/>
                  </a:moveTo>
                  <a:lnTo>
                    <a:pt x="2425" y="3860"/>
                  </a:lnTo>
                  <a:lnTo>
                    <a:pt x="4838" y="1930"/>
                  </a:lnTo>
                  <a:lnTo>
                    <a:pt x="7264" y="0"/>
                  </a:lnTo>
                </a:path>
                <a:path w="7620" h="6350">
                  <a:moveTo>
                    <a:pt x="0" y="5791"/>
                  </a:moveTo>
                  <a:lnTo>
                    <a:pt x="266" y="5588"/>
                  </a:lnTo>
                  <a:lnTo>
                    <a:pt x="520" y="5384"/>
                  </a:lnTo>
                  <a:lnTo>
                    <a:pt x="787" y="5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" name="object 91">
              <a:extLst>
                <a:ext uri="{FF2B5EF4-FFF2-40B4-BE49-F238E27FC236}">
                  <a16:creationId xmlns:a16="http://schemas.microsoft.com/office/drawing/2014/main" id="{C35FFDC6-DCF5-4DF0-A9BF-605E264C7162}"/>
                </a:ext>
              </a:extLst>
            </p:cNvPr>
            <p:cNvSpPr/>
            <p:nvPr/>
          </p:nvSpPr>
          <p:spPr>
            <a:xfrm>
              <a:off x="7791435" y="282247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39" y="0"/>
                  </a:moveTo>
                  <a:lnTo>
                    <a:pt x="634" y="241"/>
                  </a:lnTo>
                  <a:lnTo>
                    <a:pt x="317" y="495"/>
                  </a:lnTo>
                  <a:lnTo>
                    <a:pt x="0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" name="object 92">
              <a:extLst>
                <a:ext uri="{FF2B5EF4-FFF2-40B4-BE49-F238E27FC236}">
                  <a16:creationId xmlns:a16="http://schemas.microsoft.com/office/drawing/2014/main" id="{89A25630-3FC7-46F7-AC17-F54218F1951A}"/>
                </a:ext>
              </a:extLst>
            </p:cNvPr>
            <p:cNvSpPr/>
            <p:nvPr/>
          </p:nvSpPr>
          <p:spPr>
            <a:xfrm>
              <a:off x="7644014" y="286390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80">
                  <a:moveTo>
                    <a:pt x="0" y="4483"/>
                  </a:moveTo>
                  <a:lnTo>
                    <a:pt x="1143" y="2984"/>
                  </a:lnTo>
                  <a:lnTo>
                    <a:pt x="2298" y="1498"/>
                  </a:lnTo>
                  <a:lnTo>
                    <a:pt x="34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" name="object 93">
              <a:extLst>
                <a:ext uri="{FF2B5EF4-FFF2-40B4-BE49-F238E27FC236}">
                  <a16:creationId xmlns:a16="http://schemas.microsoft.com/office/drawing/2014/main" id="{3E1070E8-8EDB-401A-98FA-514124CDAF5F}"/>
                </a:ext>
              </a:extLst>
            </p:cNvPr>
            <p:cNvSpPr/>
            <p:nvPr/>
          </p:nvSpPr>
          <p:spPr>
            <a:xfrm>
              <a:off x="7650796" y="286264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80">
                  <a:moveTo>
                    <a:pt x="3695" y="0"/>
                  </a:moveTo>
                  <a:lnTo>
                    <a:pt x="2463" y="1511"/>
                  </a:lnTo>
                  <a:lnTo>
                    <a:pt x="1231" y="3022"/>
                  </a:lnTo>
                  <a:lnTo>
                    <a:pt x="0" y="4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" name="object 94">
              <a:extLst>
                <a:ext uri="{FF2B5EF4-FFF2-40B4-BE49-F238E27FC236}">
                  <a16:creationId xmlns:a16="http://schemas.microsoft.com/office/drawing/2014/main" id="{2F85916D-ED85-43C2-8B71-EF9B8F82D118}"/>
                </a:ext>
              </a:extLst>
            </p:cNvPr>
            <p:cNvSpPr/>
            <p:nvPr/>
          </p:nvSpPr>
          <p:spPr>
            <a:xfrm>
              <a:off x="7644014" y="2867170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4" h="1269">
                  <a:moveTo>
                    <a:pt x="0" y="1219"/>
                  </a:moveTo>
                  <a:lnTo>
                    <a:pt x="2260" y="812"/>
                  </a:lnTo>
                  <a:lnTo>
                    <a:pt x="4521" y="406"/>
                  </a:lnTo>
                  <a:lnTo>
                    <a:pt x="67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" name="object 95">
              <a:extLst>
                <a:ext uri="{FF2B5EF4-FFF2-40B4-BE49-F238E27FC236}">
                  <a16:creationId xmlns:a16="http://schemas.microsoft.com/office/drawing/2014/main" id="{E434390F-A3A9-43CB-8BD1-BCB0387D8CF2}"/>
                </a:ext>
              </a:extLst>
            </p:cNvPr>
            <p:cNvSpPr/>
            <p:nvPr/>
          </p:nvSpPr>
          <p:spPr>
            <a:xfrm>
              <a:off x="7647454" y="2862636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69">
                  <a:moveTo>
                    <a:pt x="0" y="1270"/>
                  </a:moveTo>
                  <a:lnTo>
                    <a:pt x="2349" y="850"/>
                  </a:lnTo>
                  <a:lnTo>
                    <a:pt x="4699" y="431"/>
                  </a:lnTo>
                  <a:lnTo>
                    <a:pt x="70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" name="object 96">
              <a:extLst>
                <a:ext uri="{FF2B5EF4-FFF2-40B4-BE49-F238E27FC236}">
                  <a16:creationId xmlns:a16="http://schemas.microsoft.com/office/drawing/2014/main" id="{E1B4EF88-ADAB-443D-AF87-7E58109F3992}"/>
                </a:ext>
              </a:extLst>
            </p:cNvPr>
            <p:cNvSpPr/>
            <p:nvPr/>
          </p:nvSpPr>
          <p:spPr>
            <a:xfrm>
              <a:off x="7333806" y="289972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876" y="0"/>
                  </a:moveTo>
                  <a:lnTo>
                    <a:pt x="584" y="1409"/>
                  </a:lnTo>
                  <a:lnTo>
                    <a:pt x="292" y="2819"/>
                  </a:lnTo>
                  <a:lnTo>
                    <a:pt x="0" y="42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" name="object 97">
              <a:extLst>
                <a:ext uri="{FF2B5EF4-FFF2-40B4-BE49-F238E27FC236}">
                  <a16:creationId xmlns:a16="http://schemas.microsoft.com/office/drawing/2014/main" id="{C1D77821-1855-4F33-BBCF-1F8EA8EE9DB7}"/>
                </a:ext>
              </a:extLst>
            </p:cNvPr>
            <p:cNvSpPr/>
            <p:nvPr/>
          </p:nvSpPr>
          <p:spPr>
            <a:xfrm>
              <a:off x="7341259" y="289927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1168" y="0"/>
                  </a:moveTo>
                  <a:lnTo>
                    <a:pt x="774" y="1409"/>
                  </a:lnTo>
                  <a:lnTo>
                    <a:pt x="393" y="2832"/>
                  </a:lnTo>
                  <a:lnTo>
                    <a:pt x="0" y="4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" name="object 98">
              <a:extLst>
                <a:ext uri="{FF2B5EF4-FFF2-40B4-BE49-F238E27FC236}">
                  <a16:creationId xmlns:a16="http://schemas.microsoft.com/office/drawing/2014/main" id="{C71AE374-B69C-4C15-924E-3B4222BB1E9A}"/>
                </a:ext>
              </a:extLst>
            </p:cNvPr>
            <p:cNvSpPr/>
            <p:nvPr/>
          </p:nvSpPr>
          <p:spPr>
            <a:xfrm>
              <a:off x="7333802" y="2903516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0" y="431"/>
                  </a:moveTo>
                  <a:lnTo>
                    <a:pt x="2489" y="292"/>
                  </a:lnTo>
                  <a:lnTo>
                    <a:pt x="4965" y="152"/>
                  </a:lnTo>
                  <a:lnTo>
                    <a:pt x="7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" name="object 99">
              <a:extLst>
                <a:ext uri="{FF2B5EF4-FFF2-40B4-BE49-F238E27FC236}">
                  <a16:creationId xmlns:a16="http://schemas.microsoft.com/office/drawing/2014/main" id="{7ACE5733-38CD-49F9-9AD0-0D2B3F368E00}"/>
                </a:ext>
              </a:extLst>
            </p:cNvPr>
            <p:cNvSpPr/>
            <p:nvPr/>
          </p:nvSpPr>
          <p:spPr>
            <a:xfrm>
              <a:off x="7334683" y="2899276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0" y="444"/>
                  </a:moveTo>
                  <a:lnTo>
                    <a:pt x="2578" y="304"/>
                  </a:lnTo>
                  <a:lnTo>
                    <a:pt x="5168" y="152"/>
                  </a:lnTo>
                  <a:lnTo>
                    <a:pt x="77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" name="object 100">
              <a:extLst>
                <a:ext uri="{FF2B5EF4-FFF2-40B4-BE49-F238E27FC236}">
                  <a16:creationId xmlns:a16="http://schemas.microsoft.com/office/drawing/2014/main" id="{3AB873A0-5726-42A5-8D30-1EF6610FF4E6}"/>
                </a:ext>
              </a:extLst>
            </p:cNvPr>
            <p:cNvSpPr/>
            <p:nvPr/>
          </p:nvSpPr>
          <p:spPr>
            <a:xfrm>
              <a:off x="7005911" y="285125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0" y="0"/>
                  </a:moveTo>
                  <a:lnTo>
                    <a:pt x="1892" y="1651"/>
                  </a:lnTo>
                  <a:lnTo>
                    <a:pt x="3784" y="3302"/>
                  </a:lnTo>
                  <a:lnTo>
                    <a:pt x="5676" y="495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" name="object 101">
              <a:extLst>
                <a:ext uri="{FF2B5EF4-FFF2-40B4-BE49-F238E27FC236}">
                  <a16:creationId xmlns:a16="http://schemas.microsoft.com/office/drawing/2014/main" id="{FB1B90B3-D0E4-4619-8FB0-6465FA92A875}"/>
                </a:ext>
              </a:extLst>
            </p:cNvPr>
            <p:cNvSpPr/>
            <p:nvPr/>
          </p:nvSpPr>
          <p:spPr>
            <a:xfrm>
              <a:off x="7004272" y="285069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" name="object 102">
              <a:extLst>
                <a:ext uri="{FF2B5EF4-FFF2-40B4-BE49-F238E27FC236}">
                  <a16:creationId xmlns:a16="http://schemas.microsoft.com/office/drawing/2014/main" id="{7FE29D4F-E6BF-406C-A449-0D98C78F5656}"/>
                </a:ext>
              </a:extLst>
            </p:cNvPr>
            <p:cNvSpPr/>
            <p:nvPr/>
          </p:nvSpPr>
          <p:spPr>
            <a:xfrm>
              <a:off x="7000209" y="2849291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29" h="6985">
                  <a:moveTo>
                    <a:pt x="5880" y="5029"/>
                  </a:moveTo>
                  <a:lnTo>
                    <a:pt x="3924" y="3352"/>
                  </a:lnTo>
                  <a:lnTo>
                    <a:pt x="1955" y="1676"/>
                  </a:lnTo>
                  <a:lnTo>
                    <a:pt x="0" y="0"/>
                  </a:lnTo>
                </a:path>
                <a:path w="11429" h="6985">
                  <a:moveTo>
                    <a:pt x="5880" y="5029"/>
                  </a:moveTo>
                  <a:lnTo>
                    <a:pt x="7708" y="5664"/>
                  </a:lnTo>
                  <a:lnTo>
                    <a:pt x="9537" y="6299"/>
                  </a:lnTo>
                  <a:lnTo>
                    <a:pt x="11379" y="6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" name="object 103">
              <a:extLst>
                <a:ext uri="{FF2B5EF4-FFF2-40B4-BE49-F238E27FC236}">
                  <a16:creationId xmlns:a16="http://schemas.microsoft.com/office/drawing/2014/main" id="{5B92C14E-E7E0-4A85-A783-68D339F27119}"/>
                </a:ext>
              </a:extLst>
            </p:cNvPr>
            <p:cNvSpPr/>
            <p:nvPr/>
          </p:nvSpPr>
          <p:spPr>
            <a:xfrm>
              <a:off x="7000208" y="2849299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4064" y="1397"/>
                  </a:moveTo>
                  <a:lnTo>
                    <a:pt x="2705" y="927"/>
                  </a:lnTo>
                  <a:lnTo>
                    <a:pt x="1358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" name="object 104">
              <a:extLst>
                <a:ext uri="{FF2B5EF4-FFF2-40B4-BE49-F238E27FC236}">
                  <a16:creationId xmlns:a16="http://schemas.microsoft.com/office/drawing/2014/main" id="{1F5A277E-AEAA-4651-A3B4-6731371E3132}"/>
                </a:ext>
              </a:extLst>
            </p:cNvPr>
            <p:cNvSpPr/>
            <p:nvPr/>
          </p:nvSpPr>
          <p:spPr>
            <a:xfrm>
              <a:off x="7004286" y="285069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25" y="558"/>
                  </a:moveTo>
                  <a:lnTo>
                    <a:pt x="1079" y="368"/>
                  </a:lnTo>
                  <a:lnTo>
                    <a:pt x="546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" name="object 105">
              <a:extLst>
                <a:ext uri="{FF2B5EF4-FFF2-40B4-BE49-F238E27FC236}">
                  <a16:creationId xmlns:a16="http://schemas.microsoft.com/office/drawing/2014/main" id="{3CBEF32F-B745-4C62-A8AA-658E31AB3636}"/>
                </a:ext>
              </a:extLst>
            </p:cNvPr>
            <p:cNvSpPr/>
            <p:nvPr/>
          </p:nvSpPr>
          <p:spPr>
            <a:xfrm>
              <a:off x="7155687" y="2894294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0"/>
                  </a:moveTo>
                  <a:lnTo>
                    <a:pt x="1028" y="241"/>
                  </a:lnTo>
                  <a:lnTo>
                    <a:pt x="2044" y="495"/>
                  </a:lnTo>
                  <a:lnTo>
                    <a:pt x="3073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" name="object 106">
              <a:extLst>
                <a:ext uri="{FF2B5EF4-FFF2-40B4-BE49-F238E27FC236}">
                  <a16:creationId xmlns:a16="http://schemas.microsoft.com/office/drawing/2014/main" id="{D0700219-D3E1-47D9-81BA-55982D31A8BF}"/>
                </a:ext>
              </a:extLst>
            </p:cNvPr>
            <p:cNvSpPr/>
            <p:nvPr/>
          </p:nvSpPr>
          <p:spPr>
            <a:xfrm>
              <a:off x="7159970" y="289889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87" y="380"/>
                  </a:moveTo>
                  <a:lnTo>
                    <a:pt x="1054" y="253"/>
                  </a:lnTo>
                  <a:lnTo>
                    <a:pt x="533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" name="object 107">
              <a:extLst>
                <a:ext uri="{FF2B5EF4-FFF2-40B4-BE49-F238E27FC236}">
                  <a16:creationId xmlns:a16="http://schemas.microsoft.com/office/drawing/2014/main" id="{6D2B1DB3-BE3B-4618-963F-858A7E6F2EF8}"/>
                </a:ext>
              </a:extLst>
            </p:cNvPr>
            <p:cNvSpPr/>
            <p:nvPr/>
          </p:nvSpPr>
          <p:spPr>
            <a:xfrm>
              <a:off x="7163039" y="28996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190"/>
                  </a:moveTo>
                  <a:lnTo>
                    <a:pt x="520" y="126"/>
                  </a:lnTo>
                  <a:lnTo>
                    <a:pt x="266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" name="object 108">
              <a:extLst>
                <a:ext uri="{FF2B5EF4-FFF2-40B4-BE49-F238E27FC236}">
                  <a16:creationId xmlns:a16="http://schemas.microsoft.com/office/drawing/2014/main" id="{63191430-68FA-451D-BD5B-317AE5DA3766}"/>
                </a:ext>
              </a:extLst>
            </p:cNvPr>
            <p:cNvSpPr/>
            <p:nvPr/>
          </p:nvSpPr>
          <p:spPr>
            <a:xfrm>
              <a:off x="7163949" y="28998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93" y="88"/>
                  </a:moveTo>
                  <a:lnTo>
                    <a:pt x="266" y="63"/>
                  </a:lnTo>
                  <a:lnTo>
                    <a:pt x="12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" name="object 109">
              <a:extLst>
                <a:ext uri="{FF2B5EF4-FFF2-40B4-BE49-F238E27FC236}">
                  <a16:creationId xmlns:a16="http://schemas.microsoft.com/office/drawing/2014/main" id="{6E3BC352-19A1-4D47-A089-24AC3EC9660A}"/>
                </a:ext>
              </a:extLst>
            </p:cNvPr>
            <p:cNvSpPr/>
            <p:nvPr/>
          </p:nvSpPr>
          <p:spPr>
            <a:xfrm>
              <a:off x="7162318" y="2895853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0"/>
                  </a:moveTo>
                  <a:lnTo>
                    <a:pt x="1346" y="1511"/>
                  </a:lnTo>
                  <a:lnTo>
                    <a:pt x="2692" y="3035"/>
                  </a:lnTo>
                  <a:lnTo>
                    <a:pt x="4025" y="4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" name="object 110">
              <a:extLst>
                <a:ext uri="{FF2B5EF4-FFF2-40B4-BE49-F238E27FC236}">
                  <a16:creationId xmlns:a16="http://schemas.microsoft.com/office/drawing/2014/main" id="{3617879A-3FE5-4D16-90DA-069A6932986B}"/>
                </a:ext>
              </a:extLst>
            </p:cNvPr>
            <p:cNvSpPr/>
            <p:nvPr/>
          </p:nvSpPr>
          <p:spPr>
            <a:xfrm>
              <a:off x="7155689" y="289429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4279" y="4597"/>
                  </a:moveTo>
                  <a:lnTo>
                    <a:pt x="2857" y="3060"/>
                  </a:lnTo>
                  <a:lnTo>
                    <a:pt x="1422" y="153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" name="object 111">
              <a:extLst>
                <a:ext uri="{FF2B5EF4-FFF2-40B4-BE49-F238E27FC236}">
                  <a16:creationId xmlns:a16="http://schemas.microsoft.com/office/drawing/2014/main" id="{36823EA1-086A-4DB2-BF7E-943ECB737274}"/>
                </a:ext>
              </a:extLst>
            </p:cNvPr>
            <p:cNvSpPr/>
            <p:nvPr/>
          </p:nvSpPr>
          <p:spPr>
            <a:xfrm>
              <a:off x="7161552" y="289926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85" y="355"/>
                  </a:moveTo>
                  <a:lnTo>
                    <a:pt x="990" y="241"/>
                  </a:lnTo>
                  <a:lnTo>
                    <a:pt x="495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" name="object 112">
              <a:extLst>
                <a:ext uri="{FF2B5EF4-FFF2-40B4-BE49-F238E27FC236}">
                  <a16:creationId xmlns:a16="http://schemas.microsoft.com/office/drawing/2014/main" id="{3D618E04-13A6-4B21-98E8-C60E6524B370}"/>
                </a:ext>
              </a:extLst>
            </p:cNvPr>
            <p:cNvSpPr/>
            <p:nvPr/>
          </p:nvSpPr>
          <p:spPr>
            <a:xfrm>
              <a:off x="7163829" y="28998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" name="object 113">
              <a:extLst>
                <a:ext uri="{FF2B5EF4-FFF2-40B4-BE49-F238E27FC236}">
                  <a16:creationId xmlns:a16="http://schemas.microsoft.com/office/drawing/2014/main" id="{886A5E5D-66A3-4B85-B1F6-C73F358D3C2F}"/>
                </a:ext>
              </a:extLst>
            </p:cNvPr>
            <p:cNvSpPr/>
            <p:nvPr/>
          </p:nvSpPr>
          <p:spPr>
            <a:xfrm>
              <a:off x="7164342" y="289992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006" y="469"/>
                  </a:moveTo>
                  <a:lnTo>
                    <a:pt x="1333" y="317"/>
                  </a:lnTo>
                  <a:lnTo>
                    <a:pt x="673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" name="object 114">
              <a:extLst>
                <a:ext uri="{FF2B5EF4-FFF2-40B4-BE49-F238E27FC236}">
                  <a16:creationId xmlns:a16="http://schemas.microsoft.com/office/drawing/2014/main" id="{F1B0AE0E-1767-4071-81BA-98DC7BF05DD9}"/>
                </a:ext>
              </a:extLst>
            </p:cNvPr>
            <p:cNvSpPr/>
            <p:nvPr/>
          </p:nvSpPr>
          <p:spPr>
            <a:xfrm>
              <a:off x="7158762" y="2895028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3555" y="825"/>
                  </a:moveTo>
                  <a:lnTo>
                    <a:pt x="2362" y="558"/>
                  </a:lnTo>
                  <a:lnTo>
                    <a:pt x="1181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" name="object 115">
              <a:extLst>
                <a:ext uri="{FF2B5EF4-FFF2-40B4-BE49-F238E27FC236}">
                  <a16:creationId xmlns:a16="http://schemas.microsoft.com/office/drawing/2014/main" id="{E0166CE4-A476-4FC1-B107-282CB1F1E458}"/>
                </a:ext>
              </a:extLst>
            </p:cNvPr>
            <p:cNvSpPr/>
            <p:nvPr/>
          </p:nvSpPr>
          <p:spPr>
            <a:xfrm>
              <a:off x="6924126" y="282014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0"/>
                  </a:moveTo>
                  <a:lnTo>
                    <a:pt x="6261" y="51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" name="object 116">
              <a:extLst>
                <a:ext uri="{FF2B5EF4-FFF2-40B4-BE49-F238E27FC236}">
                  <a16:creationId xmlns:a16="http://schemas.microsoft.com/office/drawing/2014/main" id="{AB41A800-89CA-42BC-A688-B61B13BFBF88}"/>
                </a:ext>
              </a:extLst>
            </p:cNvPr>
            <p:cNvSpPr/>
            <p:nvPr/>
          </p:nvSpPr>
          <p:spPr>
            <a:xfrm>
              <a:off x="6919047" y="2817983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1689" y="723"/>
                  </a:lnTo>
                  <a:lnTo>
                    <a:pt x="3378" y="1447"/>
                  </a:lnTo>
                  <a:lnTo>
                    <a:pt x="5080" y="21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" name="object 117">
              <a:extLst>
                <a:ext uri="{FF2B5EF4-FFF2-40B4-BE49-F238E27FC236}">
                  <a16:creationId xmlns:a16="http://schemas.microsoft.com/office/drawing/2014/main" id="{5B87AD24-1308-4505-9CCE-56478671E5BA}"/>
                </a:ext>
              </a:extLst>
            </p:cNvPr>
            <p:cNvSpPr/>
            <p:nvPr/>
          </p:nvSpPr>
          <p:spPr>
            <a:xfrm>
              <a:off x="6919051" y="281798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6438" y="5232"/>
                  </a:moveTo>
                  <a:lnTo>
                    <a:pt x="4292" y="3492"/>
                  </a:lnTo>
                  <a:lnTo>
                    <a:pt x="2146" y="17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" name="object 118">
              <a:extLst>
                <a:ext uri="{FF2B5EF4-FFF2-40B4-BE49-F238E27FC236}">
                  <a16:creationId xmlns:a16="http://schemas.microsoft.com/office/drawing/2014/main" id="{A12C8E72-43A4-46DA-9B4E-B7DC0F591EAC}"/>
                </a:ext>
              </a:extLst>
            </p:cNvPr>
            <p:cNvSpPr/>
            <p:nvPr/>
          </p:nvSpPr>
          <p:spPr>
            <a:xfrm>
              <a:off x="6925495" y="2823223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4889" y="2082"/>
                  </a:moveTo>
                  <a:lnTo>
                    <a:pt x="3251" y="1396"/>
                  </a:lnTo>
                  <a:lnTo>
                    <a:pt x="1625" y="6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" name="object 119">
              <a:extLst>
                <a:ext uri="{FF2B5EF4-FFF2-40B4-BE49-F238E27FC236}">
                  <a16:creationId xmlns:a16="http://schemas.microsoft.com/office/drawing/2014/main" id="{B6BCEAE7-C4CF-4867-9FA3-8C55713355E8}"/>
                </a:ext>
              </a:extLst>
            </p:cNvPr>
            <p:cNvSpPr/>
            <p:nvPr/>
          </p:nvSpPr>
          <p:spPr>
            <a:xfrm>
              <a:off x="6814950" y="276654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76" y="546"/>
                  </a:moveTo>
                  <a:lnTo>
                    <a:pt x="584" y="368"/>
                  </a:lnTo>
                  <a:lnTo>
                    <a:pt x="292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" name="object 120">
              <a:extLst>
                <a:ext uri="{FF2B5EF4-FFF2-40B4-BE49-F238E27FC236}">
                  <a16:creationId xmlns:a16="http://schemas.microsoft.com/office/drawing/2014/main" id="{04C732A0-A9DC-4740-B079-9D45D3A723AE}"/>
                </a:ext>
              </a:extLst>
            </p:cNvPr>
            <p:cNvSpPr/>
            <p:nvPr/>
          </p:nvSpPr>
          <p:spPr>
            <a:xfrm>
              <a:off x="6815866" y="276712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558"/>
                  </a:moveTo>
                  <a:lnTo>
                    <a:pt x="609" y="368"/>
                  </a:lnTo>
                  <a:lnTo>
                    <a:pt x="304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" name="object 121">
              <a:extLst>
                <a:ext uri="{FF2B5EF4-FFF2-40B4-BE49-F238E27FC236}">
                  <a16:creationId xmlns:a16="http://schemas.microsoft.com/office/drawing/2014/main" id="{4D92801E-A64A-44DF-ADF1-5E142DDCCDE4}"/>
                </a:ext>
              </a:extLst>
            </p:cNvPr>
            <p:cNvSpPr/>
            <p:nvPr/>
          </p:nvSpPr>
          <p:spPr>
            <a:xfrm>
              <a:off x="6807580" y="27608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04" y="190"/>
                  </a:lnTo>
                  <a:lnTo>
                    <a:pt x="609" y="381"/>
                  </a:lnTo>
                  <a:lnTo>
                    <a:pt x="914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" name="object 122">
              <a:extLst>
                <a:ext uri="{FF2B5EF4-FFF2-40B4-BE49-F238E27FC236}">
                  <a16:creationId xmlns:a16="http://schemas.microsoft.com/office/drawing/2014/main" id="{95148048-B74B-4209-90C6-9D60FD662EC0}"/>
                </a:ext>
              </a:extLst>
            </p:cNvPr>
            <p:cNvSpPr/>
            <p:nvPr/>
          </p:nvSpPr>
          <p:spPr>
            <a:xfrm>
              <a:off x="6809419" y="2761970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4">
                  <a:moveTo>
                    <a:pt x="0" y="0"/>
                  </a:moveTo>
                  <a:lnTo>
                    <a:pt x="2451" y="1905"/>
                  </a:lnTo>
                  <a:lnTo>
                    <a:pt x="4902" y="3810"/>
                  </a:lnTo>
                  <a:lnTo>
                    <a:pt x="7365" y="5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" name="object 123">
              <a:extLst>
                <a:ext uri="{FF2B5EF4-FFF2-40B4-BE49-F238E27FC236}">
                  <a16:creationId xmlns:a16="http://schemas.microsoft.com/office/drawing/2014/main" id="{4FC9A4F4-FAB8-40B7-8C9E-FB638423AE7A}"/>
                </a:ext>
              </a:extLst>
            </p:cNvPr>
            <p:cNvSpPr/>
            <p:nvPr/>
          </p:nvSpPr>
          <p:spPr>
            <a:xfrm>
              <a:off x="6805512" y="275952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493" y="5803"/>
                  </a:moveTo>
                  <a:lnTo>
                    <a:pt x="4991" y="3873"/>
                  </a:lnTo>
                  <a:lnTo>
                    <a:pt x="2501" y="19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" name="object 124">
              <a:extLst>
                <a:ext uri="{FF2B5EF4-FFF2-40B4-BE49-F238E27FC236}">
                  <a16:creationId xmlns:a16="http://schemas.microsoft.com/office/drawing/2014/main" id="{86A9AB83-306E-43EC-AF09-F81037BB9E30}"/>
                </a:ext>
              </a:extLst>
            </p:cNvPr>
            <p:cNvSpPr/>
            <p:nvPr/>
          </p:nvSpPr>
          <p:spPr>
            <a:xfrm>
              <a:off x="6815825" y="27670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" name="object 125">
              <a:extLst>
                <a:ext uri="{FF2B5EF4-FFF2-40B4-BE49-F238E27FC236}">
                  <a16:creationId xmlns:a16="http://schemas.microsoft.com/office/drawing/2014/main" id="{5D2BD0A0-D76B-4C09-B3CD-8422611FAFBD}"/>
                </a:ext>
              </a:extLst>
            </p:cNvPr>
            <p:cNvSpPr/>
            <p:nvPr/>
          </p:nvSpPr>
          <p:spPr>
            <a:xfrm>
              <a:off x="6805510" y="275952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070" y="1308"/>
                  </a:moveTo>
                  <a:lnTo>
                    <a:pt x="1371" y="876"/>
                  </a:lnTo>
                  <a:lnTo>
                    <a:pt x="685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" name="object 126">
              <a:extLst>
                <a:ext uri="{FF2B5EF4-FFF2-40B4-BE49-F238E27FC236}">
                  <a16:creationId xmlns:a16="http://schemas.microsoft.com/office/drawing/2014/main" id="{2200532B-F479-4C64-860B-4CBE47BC2721}"/>
                </a:ext>
              </a:extLst>
            </p:cNvPr>
            <p:cNvSpPr/>
            <p:nvPr/>
          </p:nvSpPr>
          <p:spPr>
            <a:xfrm>
              <a:off x="6808492" y="276139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27" y="571"/>
                  </a:moveTo>
                  <a:lnTo>
                    <a:pt x="622" y="381"/>
                  </a:lnTo>
                  <a:lnTo>
                    <a:pt x="304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" name="object 127">
              <a:extLst>
                <a:ext uri="{FF2B5EF4-FFF2-40B4-BE49-F238E27FC236}">
                  <a16:creationId xmlns:a16="http://schemas.microsoft.com/office/drawing/2014/main" id="{86936FA3-CBD7-4AA5-87E4-C39746EC4088}"/>
                </a:ext>
              </a:extLst>
            </p:cNvPr>
            <p:cNvSpPr/>
            <p:nvPr/>
          </p:nvSpPr>
          <p:spPr>
            <a:xfrm>
              <a:off x="7246500" y="290330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03" y="0"/>
                  </a:moveTo>
                  <a:lnTo>
                    <a:pt x="1206" y="12"/>
                  </a:lnTo>
                  <a:lnTo>
                    <a:pt x="596" y="38"/>
                  </a:ln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" name="object 128">
              <a:extLst>
                <a:ext uri="{FF2B5EF4-FFF2-40B4-BE49-F238E27FC236}">
                  <a16:creationId xmlns:a16="http://schemas.microsoft.com/office/drawing/2014/main" id="{E5F7795C-2E97-4C6B-B3D6-F83CE3A467B2}"/>
                </a:ext>
              </a:extLst>
            </p:cNvPr>
            <p:cNvSpPr/>
            <p:nvPr/>
          </p:nvSpPr>
          <p:spPr>
            <a:xfrm>
              <a:off x="7248270" y="290745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50"/>
                  </a:moveTo>
                  <a:lnTo>
                    <a:pt x="622" y="38"/>
                  </a:lnTo>
                  <a:lnTo>
                    <a:pt x="1257" y="12"/>
                  </a:lnTo>
                  <a:lnTo>
                    <a:pt x="18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" name="object 129">
              <a:extLst>
                <a:ext uri="{FF2B5EF4-FFF2-40B4-BE49-F238E27FC236}">
                  <a16:creationId xmlns:a16="http://schemas.microsoft.com/office/drawing/2014/main" id="{B13BEFF6-8C3A-4EB3-8DF5-22366746F869}"/>
                </a:ext>
              </a:extLst>
            </p:cNvPr>
            <p:cNvSpPr/>
            <p:nvPr/>
          </p:nvSpPr>
          <p:spPr>
            <a:xfrm>
              <a:off x="7245587" y="29075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5"/>
                  </a:moveTo>
                  <a:lnTo>
                    <a:pt x="304" y="12"/>
                  </a:lnTo>
                  <a:lnTo>
                    <a:pt x="622" y="1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" name="object 130">
              <a:extLst>
                <a:ext uri="{FF2B5EF4-FFF2-40B4-BE49-F238E27FC236}">
                  <a16:creationId xmlns:a16="http://schemas.microsoft.com/office/drawing/2014/main" id="{1BB756A1-4747-4364-8C80-129305ADF315}"/>
                </a:ext>
              </a:extLst>
            </p:cNvPr>
            <p:cNvSpPr/>
            <p:nvPr/>
          </p:nvSpPr>
          <p:spPr>
            <a:xfrm>
              <a:off x="7244976" y="29075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52" y="12"/>
                  </a:lnTo>
                  <a:lnTo>
                    <a:pt x="317" y="0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" name="object 131">
              <a:extLst>
                <a:ext uri="{FF2B5EF4-FFF2-40B4-BE49-F238E27FC236}">
                  <a16:creationId xmlns:a16="http://schemas.microsoft.com/office/drawing/2014/main" id="{9C941D36-D882-4D98-8F18-8B61D036B90A}"/>
                </a:ext>
              </a:extLst>
            </p:cNvPr>
            <p:cNvSpPr/>
            <p:nvPr/>
          </p:nvSpPr>
          <p:spPr>
            <a:xfrm>
              <a:off x="7242314" y="290344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101" y="1397"/>
                  </a:lnTo>
                  <a:lnTo>
                    <a:pt x="203" y="2794"/>
                  </a:lnTo>
                  <a:lnTo>
                    <a:pt x="304" y="4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" name="object 132">
              <a:extLst>
                <a:ext uri="{FF2B5EF4-FFF2-40B4-BE49-F238E27FC236}">
                  <a16:creationId xmlns:a16="http://schemas.microsoft.com/office/drawing/2014/main" id="{B4EBE36C-01A1-40E9-8673-B977251CAB88}"/>
                </a:ext>
              </a:extLst>
            </p:cNvPr>
            <p:cNvSpPr/>
            <p:nvPr/>
          </p:nvSpPr>
          <p:spPr>
            <a:xfrm>
              <a:off x="7250137" y="29032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0" y="1397"/>
                  </a:lnTo>
                  <a:lnTo>
                    <a:pt x="12" y="2794"/>
                  </a:lnTo>
                  <a:lnTo>
                    <a:pt x="12" y="4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" name="object 133">
              <a:extLst>
                <a:ext uri="{FF2B5EF4-FFF2-40B4-BE49-F238E27FC236}">
                  <a16:creationId xmlns:a16="http://schemas.microsoft.com/office/drawing/2014/main" id="{AB3D669B-9D70-4D67-B286-008F467F473E}"/>
                </a:ext>
              </a:extLst>
            </p:cNvPr>
            <p:cNvSpPr/>
            <p:nvPr/>
          </p:nvSpPr>
          <p:spPr>
            <a:xfrm>
              <a:off x="7246518" y="29075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50"/>
                  </a:moveTo>
                  <a:lnTo>
                    <a:pt x="584" y="38"/>
                  </a:lnTo>
                  <a:lnTo>
                    <a:pt x="1168" y="25"/>
                  </a:lnTo>
                  <a:lnTo>
                    <a:pt x="17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" name="object 134">
              <a:extLst>
                <a:ext uri="{FF2B5EF4-FFF2-40B4-BE49-F238E27FC236}">
                  <a16:creationId xmlns:a16="http://schemas.microsoft.com/office/drawing/2014/main" id="{419C79F7-CBE1-4AAF-AF70-6A0FA86FE1B0}"/>
                </a:ext>
              </a:extLst>
            </p:cNvPr>
            <p:cNvSpPr/>
            <p:nvPr/>
          </p:nvSpPr>
          <p:spPr>
            <a:xfrm>
              <a:off x="7245446" y="290757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" name="object 135">
              <a:extLst>
                <a:ext uri="{FF2B5EF4-FFF2-40B4-BE49-F238E27FC236}">
                  <a16:creationId xmlns:a16="http://schemas.microsoft.com/office/drawing/2014/main" id="{B45934D2-C7E7-4FA1-AE88-39E79AAAF55B}"/>
                </a:ext>
              </a:extLst>
            </p:cNvPr>
            <p:cNvSpPr/>
            <p:nvPr/>
          </p:nvSpPr>
          <p:spPr>
            <a:xfrm>
              <a:off x="7242621" y="290758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50"/>
                  </a:moveTo>
                  <a:lnTo>
                    <a:pt x="787" y="38"/>
                  </a:lnTo>
                  <a:lnTo>
                    <a:pt x="1574" y="25"/>
                  </a:lnTo>
                  <a:lnTo>
                    <a:pt x="23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" name="object 136">
              <a:extLst>
                <a:ext uri="{FF2B5EF4-FFF2-40B4-BE49-F238E27FC236}">
                  <a16:creationId xmlns:a16="http://schemas.microsoft.com/office/drawing/2014/main" id="{12CC03EC-9EF3-4BCD-92EC-EACDE8D5B56B}"/>
                </a:ext>
              </a:extLst>
            </p:cNvPr>
            <p:cNvSpPr/>
            <p:nvPr/>
          </p:nvSpPr>
          <p:spPr>
            <a:xfrm>
              <a:off x="7248303" y="290325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50"/>
                  </a:moveTo>
                  <a:lnTo>
                    <a:pt x="609" y="38"/>
                  </a:lnTo>
                  <a:lnTo>
                    <a:pt x="1219" y="12"/>
                  </a:lnTo>
                  <a:lnTo>
                    <a:pt x="18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" name="object 137">
              <a:extLst>
                <a:ext uri="{FF2B5EF4-FFF2-40B4-BE49-F238E27FC236}">
                  <a16:creationId xmlns:a16="http://schemas.microsoft.com/office/drawing/2014/main" id="{AC5768D2-E100-48CA-8BC2-3EF83AC4587C}"/>
                </a:ext>
              </a:extLst>
            </p:cNvPr>
            <p:cNvSpPr/>
            <p:nvPr/>
          </p:nvSpPr>
          <p:spPr>
            <a:xfrm>
              <a:off x="7242314" y="2903354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0" y="88"/>
                  </a:moveTo>
                  <a:lnTo>
                    <a:pt x="1397" y="63"/>
                  </a:lnTo>
                  <a:lnTo>
                    <a:pt x="2794" y="38"/>
                  </a:lnTo>
                  <a:lnTo>
                    <a:pt x="41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" name="object 138">
              <a:extLst>
                <a:ext uri="{FF2B5EF4-FFF2-40B4-BE49-F238E27FC236}">
                  <a16:creationId xmlns:a16="http://schemas.microsoft.com/office/drawing/2014/main" id="{AF57018E-C058-40E4-B901-2D7CCEF93005}"/>
                </a:ext>
              </a:extLst>
            </p:cNvPr>
            <p:cNvSpPr/>
            <p:nvPr/>
          </p:nvSpPr>
          <p:spPr>
            <a:xfrm>
              <a:off x="7724760" y="2851737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711"/>
                  </a:moveTo>
                  <a:lnTo>
                    <a:pt x="1079" y="469"/>
                  </a:lnTo>
                  <a:lnTo>
                    <a:pt x="2159" y="241"/>
                  </a:lnTo>
                  <a:lnTo>
                    <a:pt x="32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" name="object 139">
              <a:extLst>
                <a:ext uri="{FF2B5EF4-FFF2-40B4-BE49-F238E27FC236}">
                  <a16:creationId xmlns:a16="http://schemas.microsoft.com/office/drawing/2014/main" id="{7A809C2C-12B8-4973-AABB-E8D935C65813}"/>
                </a:ext>
              </a:extLst>
            </p:cNvPr>
            <p:cNvSpPr/>
            <p:nvPr/>
          </p:nvSpPr>
          <p:spPr>
            <a:xfrm>
              <a:off x="7731190" y="284708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68" y="0"/>
                  </a:moveTo>
                  <a:lnTo>
                    <a:pt x="774" y="88"/>
                  </a:lnTo>
                  <a:lnTo>
                    <a:pt x="393" y="165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" name="object 140">
              <a:extLst>
                <a:ext uri="{FF2B5EF4-FFF2-40B4-BE49-F238E27FC236}">
                  <a16:creationId xmlns:a16="http://schemas.microsoft.com/office/drawing/2014/main" id="{876CCFCD-670B-46A6-9B49-3388228AADF9}"/>
                </a:ext>
              </a:extLst>
            </p:cNvPr>
            <p:cNvSpPr/>
            <p:nvPr/>
          </p:nvSpPr>
          <p:spPr>
            <a:xfrm>
              <a:off x="7724760" y="28477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4686"/>
                  </a:moveTo>
                  <a:lnTo>
                    <a:pt x="1485" y="3124"/>
                  </a:lnTo>
                  <a:lnTo>
                    <a:pt x="2971" y="1562"/>
                  </a:lnTo>
                  <a:lnTo>
                    <a:pt x="44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" name="object 141">
              <a:extLst>
                <a:ext uri="{FF2B5EF4-FFF2-40B4-BE49-F238E27FC236}">
                  <a16:creationId xmlns:a16="http://schemas.microsoft.com/office/drawing/2014/main" id="{60A8AFBE-1B81-423F-AF80-EF2C2FF95334}"/>
                </a:ext>
              </a:extLst>
            </p:cNvPr>
            <p:cNvSpPr/>
            <p:nvPr/>
          </p:nvSpPr>
          <p:spPr>
            <a:xfrm>
              <a:off x="7731220" y="28462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4711" y="0"/>
                  </a:moveTo>
                  <a:lnTo>
                    <a:pt x="0" y="47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" name="object 142">
              <a:extLst>
                <a:ext uri="{FF2B5EF4-FFF2-40B4-BE49-F238E27FC236}">
                  <a16:creationId xmlns:a16="http://schemas.microsoft.com/office/drawing/2014/main" id="{C15C0900-F684-4816-9D5C-0F49B047F425}"/>
                </a:ext>
              </a:extLst>
            </p:cNvPr>
            <p:cNvSpPr/>
            <p:nvPr/>
          </p:nvSpPr>
          <p:spPr>
            <a:xfrm>
              <a:off x="7732359" y="2846284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800"/>
                  </a:moveTo>
                  <a:lnTo>
                    <a:pt x="1193" y="533"/>
                  </a:lnTo>
                  <a:lnTo>
                    <a:pt x="2387" y="266"/>
                  </a:lnTo>
                  <a:lnTo>
                    <a:pt x="35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" name="object 143">
              <a:extLst>
                <a:ext uri="{FF2B5EF4-FFF2-40B4-BE49-F238E27FC236}">
                  <a16:creationId xmlns:a16="http://schemas.microsoft.com/office/drawing/2014/main" id="{03310117-D335-4FB5-B5C2-F0392BE1521D}"/>
                </a:ext>
              </a:extLst>
            </p:cNvPr>
            <p:cNvSpPr/>
            <p:nvPr/>
          </p:nvSpPr>
          <p:spPr>
            <a:xfrm>
              <a:off x="7729226" y="284733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431"/>
                  </a:moveTo>
                  <a:lnTo>
                    <a:pt x="660" y="292"/>
                  </a:lnTo>
                  <a:lnTo>
                    <a:pt x="1308" y="152"/>
                  </a:lnTo>
                  <a:lnTo>
                    <a:pt x="19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" name="object 144">
              <a:extLst>
                <a:ext uri="{FF2B5EF4-FFF2-40B4-BE49-F238E27FC236}">
                  <a16:creationId xmlns:a16="http://schemas.microsoft.com/office/drawing/2014/main" id="{51B2F3C7-99B1-445D-8E80-0C10BB303C82}"/>
                </a:ext>
              </a:extLst>
            </p:cNvPr>
            <p:cNvSpPr/>
            <p:nvPr/>
          </p:nvSpPr>
          <p:spPr>
            <a:xfrm>
              <a:off x="6859633" y="279012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0" y="0"/>
                  </a:moveTo>
                  <a:lnTo>
                    <a:pt x="2260" y="1790"/>
                  </a:lnTo>
                  <a:lnTo>
                    <a:pt x="4521" y="3581"/>
                  </a:lnTo>
                  <a:lnTo>
                    <a:pt x="6769" y="5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" name="object 145">
              <a:extLst>
                <a:ext uri="{FF2B5EF4-FFF2-40B4-BE49-F238E27FC236}">
                  <a16:creationId xmlns:a16="http://schemas.microsoft.com/office/drawing/2014/main" id="{BC026F6D-5113-4611-A0FA-B1FCE1F34676}"/>
                </a:ext>
              </a:extLst>
            </p:cNvPr>
            <p:cNvSpPr/>
            <p:nvPr/>
          </p:nvSpPr>
          <p:spPr>
            <a:xfrm>
              <a:off x="6855151" y="278780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6934" y="5461"/>
                  </a:moveTo>
                  <a:lnTo>
                    <a:pt x="4622" y="3644"/>
                  </a:lnTo>
                  <a:lnTo>
                    <a:pt x="2311" y="18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" name="object 146">
              <a:extLst>
                <a:ext uri="{FF2B5EF4-FFF2-40B4-BE49-F238E27FC236}">
                  <a16:creationId xmlns:a16="http://schemas.microsoft.com/office/drawing/2014/main" id="{E1CDD4CD-B76F-492F-91B8-A1BA7EB5FAF9}"/>
                </a:ext>
              </a:extLst>
            </p:cNvPr>
            <p:cNvSpPr/>
            <p:nvPr/>
          </p:nvSpPr>
          <p:spPr>
            <a:xfrm>
              <a:off x="6862088" y="2793270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4318" y="2235"/>
                  </a:moveTo>
                  <a:lnTo>
                    <a:pt x="2870" y="1498"/>
                  </a:lnTo>
                  <a:lnTo>
                    <a:pt x="1435" y="7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" name="object 147">
              <a:extLst>
                <a:ext uri="{FF2B5EF4-FFF2-40B4-BE49-F238E27FC236}">
                  <a16:creationId xmlns:a16="http://schemas.microsoft.com/office/drawing/2014/main" id="{CE894E48-373B-416A-8A32-FE5A0765F179}"/>
                </a:ext>
              </a:extLst>
            </p:cNvPr>
            <p:cNvSpPr/>
            <p:nvPr/>
          </p:nvSpPr>
          <p:spPr>
            <a:xfrm>
              <a:off x="6855150" y="278780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4483" y="2324"/>
                  </a:moveTo>
                  <a:lnTo>
                    <a:pt x="2984" y="1549"/>
                  </a:lnTo>
                  <a:lnTo>
                    <a:pt x="1485" y="78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" name="object 148">
              <a:extLst>
                <a:ext uri="{FF2B5EF4-FFF2-40B4-BE49-F238E27FC236}">
                  <a16:creationId xmlns:a16="http://schemas.microsoft.com/office/drawing/2014/main" id="{24C41C56-5224-46A7-A965-49FC95E042BC}"/>
                </a:ext>
              </a:extLst>
            </p:cNvPr>
            <p:cNvSpPr/>
            <p:nvPr/>
          </p:nvSpPr>
          <p:spPr>
            <a:xfrm>
              <a:off x="7086083" y="28761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0"/>
                  </a:moveTo>
                  <a:lnTo>
                    <a:pt x="1663" y="1587"/>
                  </a:lnTo>
                  <a:lnTo>
                    <a:pt x="3340" y="3175"/>
                  </a:lnTo>
                  <a:lnTo>
                    <a:pt x="5003" y="4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" name="object 149">
              <a:extLst>
                <a:ext uri="{FF2B5EF4-FFF2-40B4-BE49-F238E27FC236}">
                  <a16:creationId xmlns:a16="http://schemas.microsoft.com/office/drawing/2014/main" id="{FEB2BF57-C837-4BB4-ACDE-F5C5253C03FA}"/>
                </a:ext>
              </a:extLst>
            </p:cNvPr>
            <p:cNvSpPr/>
            <p:nvPr/>
          </p:nvSpPr>
          <p:spPr>
            <a:xfrm>
              <a:off x="7079884" y="287441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5232" y="4838"/>
                  </a:moveTo>
                  <a:lnTo>
                    <a:pt x="3492" y="3225"/>
                  </a:lnTo>
                  <a:lnTo>
                    <a:pt x="1739" y="16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" name="object 150">
              <a:extLst>
                <a:ext uri="{FF2B5EF4-FFF2-40B4-BE49-F238E27FC236}">
                  <a16:creationId xmlns:a16="http://schemas.microsoft.com/office/drawing/2014/main" id="{F8F7623D-E083-47D0-ADE4-79DFC418B87F}"/>
                </a:ext>
              </a:extLst>
            </p:cNvPr>
            <p:cNvSpPr/>
            <p:nvPr/>
          </p:nvSpPr>
          <p:spPr>
            <a:xfrm>
              <a:off x="7085110" y="2879249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5981" y="1701"/>
                  </a:moveTo>
                  <a:lnTo>
                    <a:pt x="3987" y="1143"/>
                  </a:lnTo>
                  <a:lnTo>
                    <a:pt x="1993" y="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" name="object 151">
              <a:extLst>
                <a:ext uri="{FF2B5EF4-FFF2-40B4-BE49-F238E27FC236}">
                  <a16:creationId xmlns:a16="http://schemas.microsoft.com/office/drawing/2014/main" id="{BA8FB2FF-9E6D-4482-B79E-55CE14836A4F}"/>
                </a:ext>
              </a:extLst>
            </p:cNvPr>
            <p:cNvSpPr/>
            <p:nvPr/>
          </p:nvSpPr>
          <p:spPr>
            <a:xfrm>
              <a:off x="7079872" y="2874417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6210" y="1765"/>
                  </a:moveTo>
                  <a:lnTo>
                    <a:pt x="4140" y="1181"/>
                  </a:lnTo>
                  <a:lnTo>
                    <a:pt x="2070" y="5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" name="object 152">
              <a:extLst>
                <a:ext uri="{FF2B5EF4-FFF2-40B4-BE49-F238E27FC236}">
                  <a16:creationId xmlns:a16="http://schemas.microsoft.com/office/drawing/2014/main" id="{C61F1114-BEF0-4D73-8D6F-6DBB8A761A43}"/>
                </a:ext>
              </a:extLst>
            </p:cNvPr>
            <p:cNvSpPr/>
            <p:nvPr/>
          </p:nvSpPr>
          <p:spPr>
            <a:xfrm>
              <a:off x="7381439" y="287666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" y="4470"/>
                  </a:moveTo>
                  <a:lnTo>
                    <a:pt x="12" y="2984"/>
                  </a:lnTo>
                  <a:lnTo>
                    <a:pt x="0" y="1485"/>
                  </a:lnTo>
                  <a:lnTo>
                    <a:pt x="0" y="0"/>
                  </a:lnTo>
                </a:path>
                <a:path w="6350" h="5080">
                  <a:moveTo>
                    <a:pt x="12" y="4470"/>
                  </a:moveTo>
                  <a:lnTo>
                    <a:pt x="2057" y="4292"/>
                  </a:lnTo>
                  <a:lnTo>
                    <a:pt x="4089" y="4127"/>
                  </a:lnTo>
                  <a:lnTo>
                    <a:pt x="6134" y="39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" name="object 153">
              <a:extLst>
                <a:ext uri="{FF2B5EF4-FFF2-40B4-BE49-F238E27FC236}">
                  <a16:creationId xmlns:a16="http://schemas.microsoft.com/office/drawing/2014/main" id="{1EC3A0FB-A22F-4304-A7A5-365C07E29754}"/>
                </a:ext>
              </a:extLst>
            </p:cNvPr>
            <p:cNvSpPr/>
            <p:nvPr/>
          </p:nvSpPr>
          <p:spPr>
            <a:xfrm>
              <a:off x="6782486" y="272667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1930"/>
                  </a:moveTo>
                  <a:lnTo>
                    <a:pt x="800" y="1295"/>
                  </a:lnTo>
                  <a:lnTo>
                    <a:pt x="393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" name="object 154">
              <a:extLst>
                <a:ext uri="{FF2B5EF4-FFF2-40B4-BE49-F238E27FC236}">
                  <a16:creationId xmlns:a16="http://schemas.microsoft.com/office/drawing/2014/main" id="{C2465A10-4B12-4F5C-A60D-3D944BC38859}"/>
                </a:ext>
              </a:extLst>
            </p:cNvPr>
            <p:cNvSpPr/>
            <p:nvPr/>
          </p:nvSpPr>
          <p:spPr>
            <a:xfrm>
              <a:off x="6781387" y="272639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" name="object 155">
              <a:extLst>
                <a:ext uri="{FF2B5EF4-FFF2-40B4-BE49-F238E27FC236}">
                  <a16:creationId xmlns:a16="http://schemas.microsoft.com/office/drawing/2014/main" id="{1BBBFCBD-8FE5-4CE7-B0DF-BAB23E1D2F3A}"/>
                </a:ext>
              </a:extLst>
            </p:cNvPr>
            <p:cNvSpPr/>
            <p:nvPr/>
          </p:nvSpPr>
          <p:spPr>
            <a:xfrm>
              <a:off x="6783572" y="272483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190" y="1473"/>
                  </a:lnTo>
                  <a:lnTo>
                    <a:pt x="393" y="2946"/>
                  </a:lnTo>
                  <a:lnTo>
                    <a:pt x="584" y="44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" name="object 156">
              <a:extLst>
                <a:ext uri="{FF2B5EF4-FFF2-40B4-BE49-F238E27FC236}">
                  <a16:creationId xmlns:a16="http://schemas.microsoft.com/office/drawing/2014/main" id="{B557BC15-1EB9-4D12-875E-8049C4D95D9D}"/>
                </a:ext>
              </a:extLst>
            </p:cNvPr>
            <p:cNvSpPr/>
            <p:nvPr/>
          </p:nvSpPr>
          <p:spPr>
            <a:xfrm>
              <a:off x="6781865" y="272219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622" y="4483"/>
                  </a:moveTo>
                  <a:lnTo>
                    <a:pt x="419" y="2984"/>
                  </a:lnTo>
                  <a:lnTo>
                    <a:pt x="203" y="14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" name="object 157">
              <a:extLst>
                <a:ext uri="{FF2B5EF4-FFF2-40B4-BE49-F238E27FC236}">
                  <a16:creationId xmlns:a16="http://schemas.microsoft.com/office/drawing/2014/main" id="{2B5CF4F4-9544-4F93-A669-5ED05EB67AEE}"/>
                </a:ext>
              </a:extLst>
            </p:cNvPr>
            <p:cNvSpPr/>
            <p:nvPr/>
          </p:nvSpPr>
          <p:spPr>
            <a:xfrm>
              <a:off x="6783710" y="27286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330"/>
                  </a:moveTo>
                  <a:lnTo>
                    <a:pt x="63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" name="object 158">
              <a:extLst>
                <a:ext uri="{FF2B5EF4-FFF2-40B4-BE49-F238E27FC236}">
                  <a16:creationId xmlns:a16="http://schemas.microsoft.com/office/drawing/2014/main" id="{4CE7052B-40CC-4855-9566-63C06F78BA3E}"/>
                </a:ext>
              </a:extLst>
            </p:cNvPr>
            <p:cNvSpPr/>
            <p:nvPr/>
          </p:nvSpPr>
          <p:spPr>
            <a:xfrm>
              <a:off x="6783925" y="27289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330"/>
                  </a:moveTo>
                  <a:lnTo>
                    <a:pt x="76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" name="object 159">
              <a:extLst>
                <a:ext uri="{FF2B5EF4-FFF2-40B4-BE49-F238E27FC236}">
                  <a16:creationId xmlns:a16="http://schemas.microsoft.com/office/drawing/2014/main" id="{44EF4143-E4C0-4497-83BC-3DB4A53222CA}"/>
                </a:ext>
              </a:extLst>
            </p:cNvPr>
            <p:cNvSpPr/>
            <p:nvPr/>
          </p:nvSpPr>
          <p:spPr>
            <a:xfrm>
              <a:off x="7198772" y="288607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65" y="165"/>
                  </a:moveTo>
                  <a:lnTo>
                    <a:pt x="1181" y="101"/>
                  </a:lnTo>
                  <a:lnTo>
                    <a:pt x="596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" name="object 160">
              <a:extLst>
                <a:ext uri="{FF2B5EF4-FFF2-40B4-BE49-F238E27FC236}">
                  <a16:creationId xmlns:a16="http://schemas.microsoft.com/office/drawing/2014/main" id="{EBA1B5EF-7147-4E00-B0AC-9D2AEF4DABD3}"/>
                </a:ext>
              </a:extLst>
            </p:cNvPr>
            <p:cNvSpPr/>
            <p:nvPr/>
          </p:nvSpPr>
          <p:spPr>
            <a:xfrm>
              <a:off x="7202202" y="288201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38" y="1473"/>
                  </a:lnTo>
                  <a:lnTo>
                    <a:pt x="63" y="2933"/>
                  </a:lnTo>
                  <a:lnTo>
                    <a:pt x="101" y="4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" name="object 161">
              <a:extLst>
                <a:ext uri="{FF2B5EF4-FFF2-40B4-BE49-F238E27FC236}">
                  <a16:creationId xmlns:a16="http://schemas.microsoft.com/office/drawing/2014/main" id="{F298F610-ED2A-4CFC-8E7B-49A32F162993}"/>
                </a:ext>
              </a:extLst>
            </p:cNvPr>
            <p:cNvSpPr/>
            <p:nvPr/>
          </p:nvSpPr>
          <p:spPr>
            <a:xfrm>
              <a:off x="7200537" y="288624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84" y="63"/>
                  </a:lnTo>
                  <a:lnTo>
                    <a:pt x="1181" y="114"/>
                  </a:lnTo>
                  <a:lnTo>
                    <a:pt x="1765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" name="object 162">
              <a:extLst>
                <a:ext uri="{FF2B5EF4-FFF2-40B4-BE49-F238E27FC236}">
                  <a16:creationId xmlns:a16="http://schemas.microsoft.com/office/drawing/2014/main" id="{0413DF4B-1AEC-4E93-9103-AF72E3CE9B78}"/>
                </a:ext>
              </a:extLst>
            </p:cNvPr>
            <p:cNvSpPr/>
            <p:nvPr/>
          </p:nvSpPr>
          <p:spPr>
            <a:xfrm>
              <a:off x="7197025" y="288590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84" y="50"/>
                  </a:lnTo>
                  <a:lnTo>
                    <a:pt x="1168" y="114"/>
                  </a:lnTo>
                  <a:lnTo>
                    <a:pt x="1752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" name="object 163">
              <a:extLst>
                <a:ext uri="{FF2B5EF4-FFF2-40B4-BE49-F238E27FC236}">
                  <a16:creationId xmlns:a16="http://schemas.microsoft.com/office/drawing/2014/main" id="{79F1B5AF-B767-4378-BFB0-D42E98E52A2F}"/>
                </a:ext>
              </a:extLst>
            </p:cNvPr>
            <p:cNvSpPr/>
            <p:nvPr/>
          </p:nvSpPr>
          <p:spPr>
            <a:xfrm>
              <a:off x="6916897" y="2652935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1816" y="0"/>
                  </a:moveTo>
                  <a:lnTo>
                    <a:pt x="1206" y="533"/>
                  </a:lnTo>
                  <a:lnTo>
                    <a:pt x="609" y="1066"/>
                  </a:lnTo>
                  <a:lnTo>
                    <a:pt x="0" y="1600"/>
                  </a:lnTo>
                </a:path>
                <a:path w="6350" h="1905">
                  <a:moveTo>
                    <a:pt x="1816" y="0"/>
                  </a:moveTo>
                  <a:lnTo>
                    <a:pt x="6057" y="9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" name="object 164">
              <a:extLst>
                <a:ext uri="{FF2B5EF4-FFF2-40B4-BE49-F238E27FC236}">
                  <a16:creationId xmlns:a16="http://schemas.microsoft.com/office/drawing/2014/main" id="{0DD4832E-7B23-4A9D-96B5-44B791440664}"/>
                </a:ext>
              </a:extLst>
            </p:cNvPr>
            <p:cNvSpPr/>
            <p:nvPr/>
          </p:nvSpPr>
          <p:spPr>
            <a:xfrm>
              <a:off x="6928628" y="2758039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4" h="15875">
                  <a:moveTo>
                    <a:pt x="0" y="0"/>
                  </a:moveTo>
                  <a:lnTo>
                    <a:pt x="596" y="5283"/>
                  </a:lnTo>
                  <a:lnTo>
                    <a:pt x="1193" y="10566"/>
                  </a:lnTo>
                  <a:lnTo>
                    <a:pt x="1790" y="158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" name="object 165">
              <a:extLst>
                <a:ext uri="{FF2B5EF4-FFF2-40B4-BE49-F238E27FC236}">
                  <a16:creationId xmlns:a16="http://schemas.microsoft.com/office/drawing/2014/main" id="{768228C1-70D6-4138-9B0C-A7AA48065FFF}"/>
                </a:ext>
              </a:extLst>
            </p:cNvPr>
            <p:cNvSpPr/>
            <p:nvPr/>
          </p:nvSpPr>
          <p:spPr>
            <a:xfrm>
              <a:off x="6916894" y="265453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794" y="60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" name="object 166">
              <a:extLst>
                <a:ext uri="{FF2B5EF4-FFF2-40B4-BE49-F238E27FC236}">
                  <a16:creationId xmlns:a16="http://schemas.microsoft.com/office/drawing/2014/main" id="{90D22635-27E7-48A1-8B9E-64C2D2A6EDF7}"/>
                </a:ext>
              </a:extLst>
            </p:cNvPr>
            <p:cNvSpPr/>
            <p:nvPr/>
          </p:nvSpPr>
          <p:spPr>
            <a:xfrm>
              <a:off x="6951926" y="2767579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69">
                  <a:moveTo>
                    <a:pt x="1524" y="136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" name="object 167">
              <a:extLst>
                <a:ext uri="{FF2B5EF4-FFF2-40B4-BE49-F238E27FC236}">
                  <a16:creationId xmlns:a16="http://schemas.microsoft.com/office/drawing/2014/main" id="{F5C491FF-DD7E-4853-80C6-B97E8BA7D8A6}"/>
                </a:ext>
              </a:extLst>
            </p:cNvPr>
            <p:cNvSpPr/>
            <p:nvPr/>
          </p:nvSpPr>
          <p:spPr>
            <a:xfrm>
              <a:off x="6884710" y="27041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" name="object 168">
              <a:extLst>
                <a:ext uri="{FF2B5EF4-FFF2-40B4-BE49-F238E27FC236}">
                  <a16:creationId xmlns:a16="http://schemas.microsoft.com/office/drawing/2014/main" id="{40EC5F0D-92C9-4FF0-8B79-13E821734A10}"/>
                </a:ext>
              </a:extLst>
            </p:cNvPr>
            <p:cNvSpPr/>
            <p:nvPr/>
          </p:nvSpPr>
          <p:spPr>
            <a:xfrm>
              <a:off x="6884974" y="27041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" name="object 169">
              <a:extLst>
                <a:ext uri="{FF2B5EF4-FFF2-40B4-BE49-F238E27FC236}">
                  <a16:creationId xmlns:a16="http://schemas.microsoft.com/office/drawing/2014/main" id="{59BC9043-20A1-44AE-A17A-6F16888B482C}"/>
                </a:ext>
              </a:extLst>
            </p:cNvPr>
            <p:cNvSpPr/>
            <p:nvPr/>
          </p:nvSpPr>
          <p:spPr>
            <a:xfrm>
              <a:off x="6885250" y="270426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" name="object 170">
              <a:extLst>
                <a:ext uri="{FF2B5EF4-FFF2-40B4-BE49-F238E27FC236}">
                  <a16:creationId xmlns:a16="http://schemas.microsoft.com/office/drawing/2014/main" id="{56395FD6-8115-4CB1-B106-7E5A1BD2706A}"/>
                </a:ext>
              </a:extLst>
            </p:cNvPr>
            <p:cNvSpPr/>
            <p:nvPr/>
          </p:nvSpPr>
          <p:spPr>
            <a:xfrm>
              <a:off x="6885500" y="270432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" name="object 171">
              <a:extLst>
                <a:ext uri="{FF2B5EF4-FFF2-40B4-BE49-F238E27FC236}">
                  <a16:creationId xmlns:a16="http://schemas.microsoft.com/office/drawing/2014/main" id="{BC98F5C0-8B00-4CC7-92B1-33114EA59E20}"/>
                </a:ext>
              </a:extLst>
            </p:cNvPr>
            <p:cNvSpPr/>
            <p:nvPr/>
          </p:nvSpPr>
          <p:spPr>
            <a:xfrm>
              <a:off x="6885753" y="27043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" name="object 172">
              <a:extLst>
                <a:ext uri="{FF2B5EF4-FFF2-40B4-BE49-F238E27FC236}">
                  <a16:creationId xmlns:a16="http://schemas.microsoft.com/office/drawing/2014/main" id="{81DD9A20-438E-4686-8C34-70E0DBC80243}"/>
                </a:ext>
              </a:extLst>
            </p:cNvPr>
            <p:cNvSpPr/>
            <p:nvPr/>
          </p:nvSpPr>
          <p:spPr>
            <a:xfrm>
              <a:off x="6886018" y="27044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63"/>
                  </a:moveTo>
                  <a:lnTo>
                    <a:pt x="76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" name="object 173">
              <a:extLst>
                <a:ext uri="{FF2B5EF4-FFF2-40B4-BE49-F238E27FC236}">
                  <a16:creationId xmlns:a16="http://schemas.microsoft.com/office/drawing/2014/main" id="{5C36D68F-8CA8-4058-928F-A322840E47F8}"/>
                </a:ext>
              </a:extLst>
            </p:cNvPr>
            <p:cNvSpPr/>
            <p:nvPr/>
          </p:nvSpPr>
          <p:spPr>
            <a:xfrm>
              <a:off x="6886522" y="270458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" name="object 174">
              <a:extLst>
                <a:ext uri="{FF2B5EF4-FFF2-40B4-BE49-F238E27FC236}">
                  <a16:creationId xmlns:a16="http://schemas.microsoft.com/office/drawing/2014/main" id="{C1E39A89-0AA3-41D5-B45C-9268E81C3FB1}"/>
                </a:ext>
              </a:extLst>
            </p:cNvPr>
            <p:cNvSpPr/>
            <p:nvPr/>
          </p:nvSpPr>
          <p:spPr>
            <a:xfrm>
              <a:off x="6886773" y="2704652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29" h="6985">
                  <a:moveTo>
                    <a:pt x="11023" y="6400"/>
                  </a:moveTo>
                  <a:lnTo>
                    <a:pt x="10642" y="6032"/>
                  </a:lnTo>
                  <a:lnTo>
                    <a:pt x="10248" y="5676"/>
                  </a:lnTo>
                  <a:lnTo>
                    <a:pt x="9842" y="5334"/>
                  </a:lnTo>
                  <a:lnTo>
                    <a:pt x="9461" y="5003"/>
                  </a:lnTo>
                  <a:lnTo>
                    <a:pt x="9055" y="4686"/>
                  </a:lnTo>
                  <a:lnTo>
                    <a:pt x="8648" y="4368"/>
                  </a:lnTo>
                  <a:lnTo>
                    <a:pt x="7772" y="3708"/>
                  </a:lnTo>
                  <a:lnTo>
                    <a:pt x="6858" y="3098"/>
                  </a:lnTo>
                  <a:lnTo>
                    <a:pt x="5918" y="2552"/>
                  </a:lnTo>
                  <a:lnTo>
                    <a:pt x="4064" y="1460"/>
                  </a:lnTo>
                  <a:lnTo>
                    <a:pt x="2070" y="6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" name="object 175">
              <a:extLst>
                <a:ext uri="{FF2B5EF4-FFF2-40B4-BE49-F238E27FC236}">
                  <a16:creationId xmlns:a16="http://schemas.microsoft.com/office/drawing/2014/main" id="{31FD5475-C724-47B8-8C41-30408FD7F813}"/>
                </a:ext>
              </a:extLst>
            </p:cNvPr>
            <p:cNvSpPr/>
            <p:nvPr/>
          </p:nvSpPr>
          <p:spPr>
            <a:xfrm>
              <a:off x="6897801" y="27110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3" name="object 176">
              <a:extLst>
                <a:ext uri="{FF2B5EF4-FFF2-40B4-BE49-F238E27FC236}">
                  <a16:creationId xmlns:a16="http://schemas.microsoft.com/office/drawing/2014/main" id="{0051B50A-5431-41D9-85C2-AFB2221F00D4}"/>
                </a:ext>
              </a:extLst>
            </p:cNvPr>
            <p:cNvSpPr/>
            <p:nvPr/>
          </p:nvSpPr>
          <p:spPr>
            <a:xfrm>
              <a:off x="6898013" y="271125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295" y="1371"/>
                  </a:moveTo>
                  <a:lnTo>
                    <a:pt x="876" y="901"/>
                  </a:lnTo>
                  <a:lnTo>
                    <a:pt x="444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" name="object 177">
              <a:extLst>
                <a:ext uri="{FF2B5EF4-FFF2-40B4-BE49-F238E27FC236}">
                  <a16:creationId xmlns:a16="http://schemas.microsoft.com/office/drawing/2014/main" id="{47BB1AB5-FBE2-4834-9C7C-997F9D549783}"/>
                </a:ext>
              </a:extLst>
            </p:cNvPr>
            <p:cNvSpPr/>
            <p:nvPr/>
          </p:nvSpPr>
          <p:spPr>
            <a:xfrm>
              <a:off x="6899386" y="27127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" name="object 178">
              <a:extLst>
                <a:ext uri="{FF2B5EF4-FFF2-40B4-BE49-F238E27FC236}">
                  <a16:creationId xmlns:a16="http://schemas.microsoft.com/office/drawing/2014/main" id="{22129AF3-927B-42ED-9E73-8B56311BA4D9}"/>
                </a:ext>
              </a:extLst>
            </p:cNvPr>
            <p:cNvSpPr/>
            <p:nvPr/>
          </p:nvSpPr>
          <p:spPr>
            <a:xfrm>
              <a:off x="6900522" y="27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" name="object 179">
              <a:extLst>
                <a:ext uri="{FF2B5EF4-FFF2-40B4-BE49-F238E27FC236}">
                  <a16:creationId xmlns:a16="http://schemas.microsoft.com/office/drawing/2014/main" id="{09F29217-94C4-4657-9EFD-50B925038FD6}"/>
                </a:ext>
              </a:extLst>
            </p:cNvPr>
            <p:cNvSpPr/>
            <p:nvPr/>
          </p:nvSpPr>
          <p:spPr>
            <a:xfrm>
              <a:off x="6903721" y="27252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" name="object 180">
              <a:extLst>
                <a:ext uri="{FF2B5EF4-FFF2-40B4-BE49-F238E27FC236}">
                  <a16:creationId xmlns:a16="http://schemas.microsoft.com/office/drawing/2014/main" id="{702A765A-C241-47AA-A115-0E7B7F11CFCA}"/>
                </a:ext>
              </a:extLst>
            </p:cNvPr>
            <p:cNvSpPr/>
            <p:nvPr/>
          </p:nvSpPr>
          <p:spPr>
            <a:xfrm>
              <a:off x="6896122" y="2712384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0"/>
                  </a:moveTo>
                  <a:lnTo>
                    <a:pt x="3505" y="3949"/>
                  </a:lnTo>
                  <a:lnTo>
                    <a:pt x="4546" y="5384"/>
                  </a:lnTo>
                  <a:lnTo>
                    <a:pt x="5435" y="6921"/>
                  </a:lnTo>
                  <a:lnTo>
                    <a:pt x="6146" y="85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" name="object 181">
              <a:extLst>
                <a:ext uri="{FF2B5EF4-FFF2-40B4-BE49-F238E27FC236}">
                  <a16:creationId xmlns:a16="http://schemas.microsoft.com/office/drawing/2014/main" id="{33FA7C65-82F3-4336-BA76-1DC31B0A7481}"/>
                </a:ext>
              </a:extLst>
            </p:cNvPr>
            <p:cNvSpPr/>
            <p:nvPr/>
          </p:nvSpPr>
          <p:spPr>
            <a:xfrm>
              <a:off x="6894018" y="271062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0"/>
                  </a:moveTo>
                  <a:lnTo>
                    <a:pt x="723" y="546"/>
                  </a:lnTo>
                  <a:lnTo>
                    <a:pt x="1422" y="1130"/>
                  </a:lnTo>
                  <a:lnTo>
                    <a:pt x="2095" y="17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" name="object 182">
              <a:extLst>
                <a:ext uri="{FF2B5EF4-FFF2-40B4-BE49-F238E27FC236}">
                  <a16:creationId xmlns:a16="http://schemas.microsoft.com/office/drawing/2014/main" id="{79FA5868-EF87-4DC8-B7D5-896BCE28B278}"/>
                </a:ext>
              </a:extLst>
            </p:cNvPr>
            <p:cNvSpPr/>
            <p:nvPr/>
          </p:nvSpPr>
          <p:spPr>
            <a:xfrm>
              <a:off x="6962367" y="26304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" name="object 183">
              <a:extLst>
                <a:ext uri="{FF2B5EF4-FFF2-40B4-BE49-F238E27FC236}">
                  <a16:creationId xmlns:a16="http://schemas.microsoft.com/office/drawing/2014/main" id="{378905A4-299D-4370-B1BC-5253631F5B3C}"/>
                </a:ext>
              </a:extLst>
            </p:cNvPr>
            <p:cNvSpPr/>
            <p:nvPr/>
          </p:nvSpPr>
          <p:spPr>
            <a:xfrm>
              <a:off x="6962575" y="26305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" name="object 184">
              <a:extLst>
                <a:ext uri="{FF2B5EF4-FFF2-40B4-BE49-F238E27FC236}">
                  <a16:creationId xmlns:a16="http://schemas.microsoft.com/office/drawing/2014/main" id="{7BC023BD-7E03-4D1A-B021-1515CB1A6B5F}"/>
                </a:ext>
              </a:extLst>
            </p:cNvPr>
            <p:cNvSpPr/>
            <p:nvPr/>
          </p:nvSpPr>
          <p:spPr>
            <a:xfrm>
              <a:off x="6962771" y="26306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" name="object 185">
              <a:extLst>
                <a:ext uri="{FF2B5EF4-FFF2-40B4-BE49-F238E27FC236}">
                  <a16:creationId xmlns:a16="http://schemas.microsoft.com/office/drawing/2014/main" id="{61D8C088-0B00-490D-8F41-8A0E534C9CC0}"/>
                </a:ext>
              </a:extLst>
            </p:cNvPr>
            <p:cNvSpPr/>
            <p:nvPr/>
          </p:nvSpPr>
          <p:spPr>
            <a:xfrm>
              <a:off x="6960438" y="26281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5473" y="2743"/>
                  </a:moveTo>
                  <a:lnTo>
                    <a:pt x="4724" y="952"/>
                  </a:lnTo>
                  <a:lnTo>
                    <a:pt x="4533" y="889"/>
                  </a:lnTo>
                  <a:lnTo>
                    <a:pt x="4330" y="774"/>
                  </a:lnTo>
                  <a:lnTo>
                    <a:pt x="2540" y="0"/>
                  </a:lnTo>
                  <a:lnTo>
                    <a:pt x="736" y="749"/>
                  </a:lnTo>
                  <a:lnTo>
                    <a:pt x="0" y="2540"/>
                  </a:lnTo>
                  <a:lnTo>
                    <a:pt x="736" y="4343"/>
                  </a:lnTo>
                  <a:lnTo>
                    <a:pt x="927" y="4432"/>
                  </a:lnTo>
                  <a:lnTo>
                    <a:pt x="1104" y="4508"/>
                  </a:lnTo>
                  <a:lnTo>
                    <a:pt x="2933" y="5283"/>
                  </a:lnTo>
                  <a:lnTo>
                    <a:pt x="4724" y="4546"/>
                  </a:lnTo>
                  <a:lnTo>
                    <a:pt x="5473" y="274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" name="object 186">
              <a:extLst>
                <a:ext uri="{FF2B5EF4-FFF2-40B4-BE49-F238E27FC236}">
                  <a16:creationId xmlns:a16="http://schemas.microsoft.com/office/drawing/2014/main" id="{A27B74F9-889E-4597-AF07-0EB4863970EF}"/>
                </a:ext>
              </a:extLst>
            </p:cNvPr>
            <p:cNvSpPr/>
            <p:nvPr/>
          </p:nvSpPr>
          <p:spPr>
            <a:xfrm>
              <a:off x="6963567" y="263103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" name="object 187">
              <a:extLst>
                <a:ext uri="{FF2B5EF4-FFF2-40B4-BE49-F238E27FC236}">
                  <a16:creationId xmlns:a16="http://schemas.microsoft.com/office/drawing/2014/main" id="{187657A6-7203-46C2-AB8B-327CC368C468}"/>
                </a:ext>
              </a:extLst>
            </p:cNvPr>
            <p:cNvSpPr/>
            <p:nvPr/>
          </p:nvSpPr>
          <p:spPr>
            <a:xfrm>
              <a:off x="6963770" y="2631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" name="object 188">
              <a:extLst>
                <a:ext uri="{FF2B5EF4-FFF2-40B4-BE49-F238E27FC236}">
                  <a16:creationId xmlns:a16="http://schemas.microsoft.com/office/drawing/2014/main" id="{ECC1EE6C-3A12-4BF3-9D6F-50589F72959B}"/>
                </a:ext>
              </a:extLst>
            </p:cNvPr>
            <p:cNvSpPr/>
            <p:nvPr/>
          </p:nvSpPr>
          <p:spPr>
            <a:xfrm>
              <a:off x="6963962" y="263126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4">
                  <a:moveTo>
                    <a:pt x="10210" y="10680"/>
                  </a:moveTo>
                  <a:lnTo>
                    <a:pt x="9880" y="10096"/>
                  </a:lnTo>
                  <a:lnTo>
                    <a:pt x="9537" y="9525"/>
                  </a:lnTo>
                  <a:lnTo>
                    <a:pt x="9169" y="8966"/>
                  </a:lnTo>
                  <a:lnTo>
                    <a:pt x="8788" y="8394"/>
                  </a:lnTo>
                  <a:lnTo>
                    <a:pt x="8407" y="7823"/>
                  </a:lnTo>
                  <a:lnTo>
                    <a:pt x="7988" y="7277"/>
                  </a:lnTo>
                  <a:lnTo>
                    <a:pt x="7238" y="6273"/>
                  </a:lnTo>
                  <a:lnTo>
                    <a:pt x="6438" y="5308"/>
                  </a:lnTo>
                  <a:lnTo>
                    <a:pt x="1015" y="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" name="object 189">
              <a:extLst>
                <a:ext uri="{FF2B5EF4-FFF2-40B4-BE49-F238E27FC236}">
                  <a16:creationId xmlns:a16="http://schemas.microsoft.com/office/drawing/2014/main" id="{524A398E-2391-471C-B409-AA18C4D5F576}"/>
                </a:ext>
              </a:extLst>
            </p:cNvPr>
            <p:cNvSpPr/>
            <p:nvPr/>
          </p:nvSpPr>
          <p:spPr>
            <a:xfrm>
              <a:off x="6974221" y="26420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" name="object 190">
              <a:extLst>
                <a:ext uri="{FF2B5EF4-FFF2-40B4-BE49-F238E27FC236}">
                  <a16:creationId xmlns:a16="http://schemas.microsoft.com/office/drawing/2014/main" id="{565DC5BB-2935-4342-B934-090D30F94355}"/>
                </a:ext>
              </a:extLst>
            </p:cNvPr>
            <p:cNvSpPr/>
            <p:nvPr/>
          </p:nvSpPr>
          <p:spPr>
            <a:xfrm>
              <a:off x="6974356" y="26422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" name="object 191">
              <a:extLst>
                <a:ext uri="{FF2B5EF4-FFF2-40B4-BE49-F238E27FC236}">
                  <a16:creationId xmlns:a16="http://schemas.microsoft.com/office/drawing/2014/main" id="{30F359DD-3EA9-4FA6-81F5-4EBD18790187}"/>
                </a:ext>
              </a:extLst>
            </p:cNvPr>
            <p:cNvSpPr/>
            <p:nvPr/>
          </p:nvSpPr>
          <p:spPr>
            <a:xfrm>
              <a:off x="6974490" y="26425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" name="object 192">
              <a:extLst>
                <a:ext uri="{FF2B5EF4-FFF2-40B4-BE49-F238E27FC236}">
                  <a16:creationId xmlns:a16="http://schemas.microsoft.com/office/drawing/2014/main" id="{031A8F34-7027-4D05-98E1-33FE12F584FE}"/>
                </a:ext>
              </a:extLst>
            </p:cNvPr>
            <p:cNvSpPr/>
            <p:nvPr/>
          </p:nvSpPr>
          <p:spPr>
            <a:xfrm>
              <a:off x="6974621" y="26427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" name="object 193">
              <a:extLst>
                <a:ext uri="{FF2B5EF4-FFF2-40B4-BE49-F238E27FC236}">
                  <a16:creationId xmlns:a16="http://schemas.microsoft.com/office/drawing/2014/main" id="{84F00389-909B-4EEB-A572-4035BF7557B6}"/>
                </a:ext>
              </a:extLst>
            </p:cNvPr>
            <p:cNvSpPr/>
            <p:nvPr/>
          </p:nvSpPr>
          <p:spPr>
            <a:xfrm>
              <a:off x="6974738" y="26429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" name="object 194">
              <a:extLst>
                <a:ext uri="{FF2B5EF4-FFF2-40B4-BE49-F238E27FC236}">
                  <a16:creationId xmlns:a16="http://schemas.microsoft.com/office/drawing/2014/main" id="{FD2C3AAC-7101-4343-B1F3-E1A47555FBE2}"/>
                </a:ext>
              </a:extLst>
            </p:cNvPr>
            <p:cNvSpPr/>
            <p:nvPr/>
          </p:nvSpPr>
          <p:spPr>
            <a:xfrm>
              <a:off x="6974865" y="26432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" name="object 195">
              <a:extLst>
                <a:ext uri="{FF2B5EF4-FFF2-40B4-BE49-F238E27FC236}">
                  <a16:creationId xmlns:a16="http://schemas.microsoft.com/office/drawing/2014/main" id="{F7999E92-ADB6-4AF8-BAE2-4718B38AAF01}"/>
                </a:ext>
              </a:extLst>
            </p:cNvPr>
            <p:cNvSpPr/>
            <p:nvPr/>
          </p:nvSpPr>
          <p:spPr>
            <a:xfrm>
              <a:off x="6974989" y="2643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03"/>
                  </a:moveTo>
                  <a:lnTo>
                    <a:pt x="38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" name="object 196">
              <a:extLst>
                <a:ext uri="{FF2B5EF4-FFF2-40B4-BE49-F238E27FC236}">
                  <a16:creationId xmlns:a16="http://schemas.microsoft.com/office/drawing/2014/main" id="{EE3D27A7-5DD9-4732-9043-2EB8ABB7C097}"/>
                </a:ext>
              </a:extLst>
            </p:cNvPr>
            <p:cNvSpPr/>
            <p:nvPr/>
          </p:nvSpPr>
          <p:spPr>
            <a:xfrm>
              <a:off x="6975112" y="26437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" name="object 197">
              <a:extLst>
                <a:ext uri="{FF2B5EF4-FFF2-40B4-BE49-F238E27FC236}">
                  <a16:creationId xmlns:a16="http://schemas.microsoft.com/office/drawing/2014/main" id="{3A22D766-E481-4713-BB8C-53BB94843D7B}"/>
                </a:ext>
              </a:extLst>
            </p:cNvPr>
            <p:cNvSpPr/>
            <p:nvPr/>
          </p:nvSpPr>
          <p:spPr>
            <a:xfrm>
              <a:off x="6975220" y="26439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28"/>
                  </a:moveTo>
                  <a:lnTo>
                    <a:pt x="3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" name="object 198">
              <a:extLst>
                <a:ext uri="{FF2B5EF4-FFF2-40B4-BE49-F238E27FC236}">
                  <a16:creationId xmlns:a16="http://schemas.microsoft.com/office/drawing/2014/main" id="{CD4589E0-6801-4AB6-96C0-85797A89DD2A}"/>
                </a:ext>
              </a:extLst>
            </p:cNvPr>
            <p:cNvSpPr/>
            <p:nvPr/>
          </p:nvSpPr>
          <p:spPr>
            <a:xfrm>
              <a:off x="6975337" y="26441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41"/>
                  </a:moveTo>
                  <a:lnTo>
                    <a:pt x="38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" name="object 199">
              <a:extLst>
                <a:ext uri="{FF2B5EF4-FFF2-40B4-BE49-F238E27FC236}">
                  <a16:creationId xmlns:a16="http://schemas.microsoft.com/office/drawing/2014/main" id="{1B526925-7A51-4EA0-A7B6-42A67626B881}"/>
                </a:ext>
              </a:extLst>
            </p:cNvPr>
            <p:cNvSpPr/>
            <p:nvPr/>
          </p:nvSpPr>
          <p:spPr>
            <a:xfrm>
              <a:off x="6975454" y="26444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41"/>
                  </a:moveTo>
                  <a:lnTo>
                    <a:pt x="3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" name="object 200">
              <a:extLst>
                <a:ext uri="{FF2B5EF4-FFF2-40B4-BE49-F238E27FC236}">
                  <a16:creationId xmlns:a16="http://schemas.microsoft.com/office/drawing/2014/main" id="{5F0E63A3-EDC0-420E-97AF-F5EF1BDA635D}"/>
                </a:ext>
              </a:extLst>
            </p:cNvPr>
            <p:cNvSpPr/>
            <p:nvPr/>
          </p:nvSpPr>
          <p:spPr>
            <a:xfrm>
              <a:off x="6975566" y="26446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3"/>
                  </a:moveTo>
                  <a:lnTo>
                    <a:pt x="38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" name="object 201">
              <a:extLst>
                <a:ext uri="{FF2B5EF4-FFF2-40B4-BE49-F238E27FC236}">
                  <a16:creationId xmlns:a16="http://schemas.microsoft.com/office/drawing/2014/main" id="{DEBB3FC6-C927-4460-B3A2-9C6EF2B99FED}"/>
                </a:ext>
              </a:extLst>
            </p:cNvPr>
            <p:cNvSpPr/>
            <p:nvPr/>
          </p:nvSpPr>
          <p:spPr>
            <a:xfrm>
              <a:off x="6974912" y="26533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" name="object 202">
              <a:extLst>
                <a:ext uri="{FF2B5EF4-FFF2-40B4-BE49-F238E27FC236}">
                  <a16:creationId xmlns:a16="http://schemas.microsoft.com/office/drawing/2014/main" id="{42DB0262-3FB8-44F2-A177-0D8CD9028C03}"/>
                </a:ext>
              </a:extLst>
            </p:cNvPr>
            <p:cNvSpPr/>
            <p:nvPr/>
          </p:nvSpPr>
          <p:spPr>
            <a:xfrm>
              <a:off x="6974865" y="26531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" name="object 203">
              <a:extLst>
                <a:ext uri="{FF2B5EF4-FFF2-40B4-BE49-F238E27FC236}">
                  <a16:creationId xmlns:a16="http://schemas.microsoft.com/office/drawing/2014/main" id="{D019311F-271D-42DB-A01C-D12D88121010}"/>
                </a:ext>
              </a:extLst>
            </p:cNvPr>
            <p:cNvSpPr/>
            <p:nvPr/>
          </p:nvSpPr>
          <p:spPr>
            <a:xfrm>
              <a:off x="6974815" y="265289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" name="object 204">
              <a:extLst>
                <a:ext uri="{FF2B5EF4-FFF2-40B4-BE49-F238E27FC236}">
                  <a16:creationId xmlns:a16="http://schemas.microsoft.com/office/drawing/2014/main" id="{16360FE6-76EA-47D9-ACEF-ADE65A90D951}"/>
                </a:ext>
              </a:extLst>
            </p:cNvPr>
            <p:cNvSpPr/>
            <p:nvPr/>
          </p:nvSpPr>
          <p:spPr>
            <a:xfrm>
              <a:off x="6974762" y="265264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" name="object 205">
              <a:extLst>
                <a:ext uri="{FF2B5EF4-FFF2-40B4-BE49-F238E27FC236}">
                  <a16:creationId xmlns:a16="http://schemas.microsoft.com/office/drawing/2014/main" id="{F5C5C201-B5BF-45E6-8083-2F18117CACA7}"/>
                </a:ext>
              </a:extLst>
            </p:cNvPr>
            <p:cNvSpPr/>
            <p:nvPr/>
          </p:nvSpPr>
          <p:spPr>
            <a:xfrm>
              <a:off x="6974707" y="265239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" name="object 206">
              <a:extLst>
                <a:ext uri="{FF2B5EF4-FFF2-40B4-BE49-F238E27FC236}">
                  <a16:creationId xmlns:a16="http://schemas.microsoft.com/office/drawing/2014/main" id="{17B00C7A-A24B-483D-811F-1A7EFB3249D4}"/>
                </a:ext>
              </a:extLst>
            </p:cNvPr>
            <p:cNvSpPr/>
            <p:nvPr/>
          </p:nvSpPr>
          <p:spPr>
            <a:xfrm>
              <a:off x="6974527" y="26516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77"/>
                  </a:lnTo>
                  <a:lnTo>
                    <a:pt x="88" y="342"/>
                  </a:lnTo>
                  <a:lnTo>
                    <a:pt x="127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" name="object 207">
              <a:extLst>
                <a:ext uri="{FF2B5EF4-FFF2-40B4-BE49-F238E27FC236}">
                  <a16:creationId xmlns:a16="http://schemas.microsoft.com/office/drawing/2014/main" id="{1BB8F153-FB63-4F79-95A7-72A230F1CDFC}"/>
                </a:ext>
              </a:extLst>
            </p:cNvPr>
            <p:cNvSpPr/>
            <p:nvPr/>
          </p:nvSpPr>
          <p:spPr>
            <a:xfrm>
              <a:off x="6974461" y="265136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" name="object 208">
              <a:extLst>
                <a:ext uri="{FF2B5EF4-FFF2-40B4-BE49-F238E27FC236}">
                  <a16:creationId xmlns:a16="http://schemas.microsoft.com/office/drawing/2014/main" id="{8805E897-B0E4-47AC-A2DD-2EA0B496DC61}"/>
                </a:ext>
              </a:extLst>
            </p:cNvPr>
            <p:cNvSpPr/>
            <p:nvPr/>
          </p:nvSpPr>
          <p:spPr>
            <a:xfrm>
              <a:off x="6969382" y="2640435"/>
              <a:ext cx="5080" cy="10795"/>
            </a:xfrm>
            <a:custGeom>
              <a:avLst/>
              <a:gdLst/>
              <a:ahLst/>
              <a:cxnLst/>
              <a:rect l="l" t="t" r="r" b="b"/>
              <a:pathLst>
                <a:path w="5079" h="10794">
                  <a:moveTo>
                    <a:pt x="0" y="0"/>
                  </a:moveTo>
                  <a:lnTo>
                    <a:pt x="2349" y="3314"/>
                  </a:lnTo>
                  <a:lnTo>
                    <a:pt x="3975" y="6769"/>
                  </a:lnTo>
                  <a:lnTo>
                    <a:pt x="5016" y="107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" name="object 209">
              <a:extLst>
                <a:ext uri="{FF2B5EF4-FFF2-40B4-BE49-F238E27FC236}">
                  <a16:creationId xmlns:a16="http://schemas.microsoft.com/office/drawing/2014/main" id="{59179EC3-F4FF-482B-9ADE-35A63B3A2731}"/>
                </a:ext>
              </a:extLst>
            </p:cNvPr>
            <p:cNvSpPr/>
            <p:nvPr/>
          </p:nvSpPr>
          <p:spPr>
            <a:xfrm>
              <a:off x="6966982" y="26374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0"/>
                  </a:moveTo>
                  <a:lnTo>
                    <a:pt x="749" y="812"/>
                  </a:lnTo>
                  <a:lnTo>
                    <a:pt x="1435" y="1663"/>
                  </a:lnTo>
                  <a:lnTo>
                    <a:pt x="2095" y="25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" name="object 210">
              <a:extLst>
                <a:ext uri="{FF2B5EF4-FFF2-40B4-BE49-F238E27FC236}">
                  <a16:creationId xmlns:a16="http://schemas.microsoft.com/office/drawing/2014/main" id="{F7E318F0-AE8C-4247-BF5D-8F2AD8F8F153}"/>
                </a:ext>
              </a:extLst>
            </p:cNvPr>
            <p:cNvSpPr/>
            <p:nvPr/>
          </p:nvSpPr>
          <p:spPr>
            <a:xfrm>
              <a:off x="6966800" y="26372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" name="object 211">
              <a:extLst>
                <a:ext uri="{FF2B5EF4-FFF2-40B4-BE49-F238E27FC236}">
                  <a16:creationId xmlns:a16="http://schemas.microsoft.com/office/drawing/2014/main" id="{AF90070A-FC58-4F21-86A5-754573B52527}"/>
                </a:ext>
              </a:extLst>
            </p:cNvPr>
            <p:cNvSpPr/>
            <p:nvPr/>
          </p:nvSpPr>
          <p:spPr>
            <a:xfrm>
              <a:off x="6966616" y="26370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" name="object 212">
              <a:extLst>
                <a:ext uri="{FF2B5EF4-FFF2-40B4-BE49-F238E27FC236}">
                  <a16:creationId xmlns:a16="http://schemas.microsoft.com/office/drawing/2014/main" id="{8F79DF43-85E4-4932-A009-F3FA26B3CC01}"/>
                </a:ext>
              </a:extLst>
            </p:cNvPr>
            <p:cNvSpPr/>
            <p:nvPr/>
          </p:nvSpPr>
          <p:spPr>
            <a:xfrm>
              <a:off x="6966432" y="26368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" name="object 213">
              <a:extLst>
                <a:ext uri="{FF2B5EF4-FFF2-40B4-BE49-F238E27FC236}">
                  <a16:creationId xmlns:a16="http://schemas.microsoft.com/office/drawing/2014/main" id="{6253661C-7755-470E-8885-1C53040C84F1}"/>
                </a:ext>
              </a:extLst>
            </p:cNvPr>
            <p:cNvSpPr/>
            <p:nvPr/>
          </p:nvSpPr>
          <p:spPr>
            <a:xfrm>
              <a:off x="6966247" y="26366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" name="object 214">
              <a:extLst>
                <a:ext uri="{FF2B5EF4-FFF2-40B4-BE49-F238E27FC236}">
                  <a16:creationId xmlns:a16="http://schemas.microsoft.com/office/drawing/2014/main" id="{E622F52E-2734-4FC7-B0BD-1DDDA543539B}"/>
                </a:ext>
              </a:extLst>
            </p:cNvPr>
            <p:cNvSpPr/>
            <p:nvPr/>
          </p:nvSpPr>
          <p:spPr>
            <a:xfrm>
              <a:off x="6966060" y="26364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" name="object 215">
              <a:extLst>
                <a:ext uri="{FF2B5EF4-FFF2-40B4-BE49-F238E27FC236}">
                  <a16:creationId xmlns:a16="http://schemas.microsoft.com/office/drawing/2014/main" id="{5ECE6D15-D3B1-4013-9553-EF38320EF991}"/>
                </a:ext>
              </a:extLst>
            </p:cNvPr>
            <p:cNvSpPr/>
            <p:nvPr/>
          </p:nvSpPr>
          <p:spPr>
            <a:xfrm>
              <a:off x="6965873" y="26363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" name="object 216">
              <a:extLst>
                <a:ext uri="{FF2B5EF4-FFF2-40B4-BE49-F238E27FC236}">
                  <a16:creationId xmlns:a16="http://schemas.microsoft.com/office/drawing/2014/main" id="{522F96EE-B367-46E1-9B0D-FBA29BB7C173}"/>
                </a:ext>
              </a:extLst>
            </p:cNvPr>
            <p:cNvSpPr/>
            <p:nvPr/>
          </p:nvSpPr>
          <p:spPr>
            <a:xfrm>
              <a:off x="6965684" y="26361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" name="object 217">
              <a:extLst>
                <a:ext uri="{FF2B5EF4-FFF2-40B4-BE49-F238E27FC236}">
                  <a16:creationId xmlns:a16="http://schemas.microsoft.com/office/drawing/2014/main" id="{E81870FF-7B06-4A84-97A4-A186A02729D6}"/>
                </a:ext>
              </a:extLst>
            </p:cNvPr>
            <p:cNvSpPr/>
            <p:nvPr/>
          </p:nvSpPr>
          <p:spPr>
            <a:xfrm>
              <a:off x="6965495" y="26359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" name="object 218">
              <a:extLst>
                <a:ext uri="{FF2B5EF4-FFF2-40B4-BE49-F238E27FC236}">
                  <a16:creationId xmlns:a16="http://schemas.microsoft.com/office/drawing/2014/main" id="{0C05E7E1-1D01-4F10-BDEE-FF8D1D19B500}"/>
                </a:ext>
              </a:extLst>
            </p:cNvPr>
            <p:cNvSpPr/>
            <p:nvPr/>
          </p:nvSpPr>
          <p:spPr>
            <a:xfrm>
              <a:off x="6965304" y="26357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" name="object 219">
              <a:extLst>
                <a:ext uri="{FF2B5EF4-FFF2-40B4-BE49-F238E27FC236}">
                  <a16:creationId xmlns:a16="http://schemas.microsoft.com/office/drawing/2014/main" id="{9224F940-A45E-44AF-AB2C-16E0400EFA64}"/>
                </a:ext>
              </a:extLst>
            </p:cNvPr>
            <p:cNvSpPr/>
            <p:nvPr/>
          </p:nvSpPr>
          <p:spPr>
            <a:xfrm>
              <a:off x="6965114" y="26356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" name="object 220">
              <a:extLst>
                <a:ext uri="{FF2B5EF4-FFF2-40B4-BE49-F238E27FC236}">
                  <a16:creationId xmlns:a16="http://schemas.microsoft.com/office/drawing/2014/main" id="{357B3BD0-8CB5-40BC-BEFC-76B74F132D27}"/>
                </a:ext>
              </a:extLst>
            </p:cNvPr>
            <p:cNvSpPr/>
            <p:nvPr/>
          </p:nvSpPr>
          <p:spPr>
            <a:xfrm>
              <a:off x="6964545" y="26351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" name="object 221">
              <a:extLst>
                <a:ext uri="{FF2B5EF4-FFF2-40B4-BE49-F238E27FC236}">
                  <a16:creationId xmlns:a16="http://schemas.microsoft.com/office/drawing/2014/main" id="{85AC269D-3B73-4E26-8DEA-032E00AC75BF}"/>
                </a:ext>
              </a:extLst>
            </p:cNvPr>
            <p:cNvSpPr/>
            <p:nvPr/>
          </p:nvSpPr>
          <p:spPr>
            <a:xfrm>
              <a:off x="6959074" y="26316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" name="object 222">
              <a:extLst>
                <a:ext uri="{FF2B5EF4-FFF2-40B4-BE49-F238E27FC236}">
                  <a16:creationId xmlns:a16="http://schemas.microsoft.com/office/drawing/2014/main" id="{902456A4-52A5-497F-AFA2-04FB6D49FE85}"/>
                </a:ext>
              </a:extLst>
            </p:cNvPr>
            <p:cNvSpPr/>
            <p:nvPr/>
          </p:nvSpPr>
          <p:spPr>
            <a:xfrm>
              <a:off x="7795691" y="2681669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90" h="13335">
                  <a:moveTo>
                    <a:pt x="0" y="13169"/>
                  </a:moveTo>
                  <a:lnTo>
                    <a:pt x="1447" y="9448"/>
                  </a:lnTo>
                  <a:lnTo>
                    <a:pt x="2006" y="8267"/>
                  </a:lnTo>
                  <a:lnTo>
                    <a:pt x="2654" y="7137"/>
                  </a:lnTo>
                  <a:lnTo>
                    <a:pt x="3378" y="6057"/>
                  </a:lnTo>
                  <a:lnTo>
                    <a:pt x="4902" y="3784"/>
                  </a:lnTo>
                  <a:lnTo>
                    <a:pt x="6769" y="1739"/>
                  </a:lnTo>
                  <a:lnTo>
                    <a:pt x="88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" name="object 223">
              <a:extLst>
                <a:ext uri="{FF2B5EF4-FFF2-40B4-BE49-F238E27FC236}">
                  <a16:creationId xmlns:a16="http://schemas.microsoft.com/office/drawing/2014/main" id="{AE7325E6-584D-4703-BA19-0742010BDC01}"/>
                </a:ext>
              </a:extLst>
            </p:cNvPr>
            <p:cNvSpPr/>
            <p:nvPr/>
          </p:nvSpPr>
          <p:spPr>
            <a:xfrm>
              <a:off x="7795412" y="26950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62"/>
                  </a:moveTo>
                  <a:lnTo>
                    <a:pt x="63" y="508"/>
                  </a:lnTo>
                  <a:lnTo>
                    <a:pt x="139" y="254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" name="object 224">
              <a:extLst>
                <a:ext uri="{FF2B5EF4-FFF2-40B4-BE49-F238E27FC236}">
                  <a16:creationId xmlns:a16="http://schemas.microsoft.com/office/drawing/2014/main" id="{42523A80-B37C-4864-BD8D-5415F48BD8F7}"/>
                </a:ext>
              </a:extLst>
            </p:cNvPr>
            <p:cNvSpPr/>
            <p:nvPr/>
          </p:nvSpPr>
          <p:spPr>
            <a:xfrm>
              <a:off x="7795348" y="269606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" name="object 225">
              <a:extLst>
                <a:ext uri="{FF2B5EF4-FFF2-40B4-BE49-F238E27FC236}">
                  <a16:creationId xmlns:a16="http://schemas.microsoft.com/office/drawing/2014/main" id="{38811C0F-6636-4DAE-BE88-151E30DC84FD}"/>
                </a:ext>
              </a:extLst>
            </p:cNvPr>
            <p:cNvSpPr/>
            <p:nvPr/>
          </p:nvSpPr>
          <p:spPr>
            <a:xfrm>
              <a:off x="7795287" y="26963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" name="object 226">
              <a:extLst>
                <a:ext uri="{FF2B5EF4-FFF2-40B4-BE49-F238E27FC236}">
                  <a16:creationId xmlns:a16="http://schemas.microsoft.com/office/drawing/2014/main" id="{2406404C-854A-4D31-841B-0A90C8F0E039}"/>
                </a:ext>
              </a:extLst>
            </p:cNvPr>
            <p:cNvSpPr/>
            <p:nvPr/>
          </p:nvSpPr>
          <p:spPr>
            <a:xfrm>
              <a:off x="7795230" y="26965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" name="object 227">
              <a:extLst>
                <a:ext uri="{FF2B5EF4-FFF2-40B4-BE49-F238E27FC236}">
                  <a16:creationId xmlns:a16="http://schemas.microsoft.com/office/drawing/2014/main" id="{1FD7DE0B-2021-43A8-AF63-ACE39E311054}"/>
                </a:ext>
              </a:extLst>
            </p:cNvPr>
            <p:cNvSpPr/>
            <p:nvPr/>
          </p:nvSpPr>
          <p:spPr>
            <a:xfrm>
              <a:off x="7795174" y="26967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" name="object 228">
              <a:extLst>
                <a:ext uri="{FF2B5EF4-FFF2-40B4-BE49-F238E27FC236}">
                  <a16:creationId xmlns:a16="http://schemas.microsoft.com/office/drawing/2014/main" id="{8CAFABEF-AFBE-4F4A-A538-5B38894F6D56}"/>
                </a:ext>
              </a:extLst>
            </p:cNvPr>
            <p:cNvSpPr/>
            <p:nvPr/>
          </p:nvSpPr>
          <p:spPr>
            <a:xfrm>
              <a:off x="7793785" y="26932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0"/>
                  </a:moveTo>
                  <a:lnTo>
                    <a:pt x="88" y="165"/>
                  </a:lnTo>
                  <a:lnTo>
                    <a:pt x="38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" name="object 229">
              <a:extLst>
                <a:ext uri="{FF2B5EF4-FFF2-40B4-BE49-F238E27FC236}">
                  <a16:creationId xmlns:a16="http://schemas.microsoft.com/office/drawing/2014/main" id="{490044E5-AF8E-4BFC-AAA3-5E399D04AE82}"/>
                </a:ext>
              </a:extLst>
            </p:cNvPr>
            <p:cNvSpPr/>
            <p:nvPr/>
          </p:nvSpPr>
          <p:spPr>
            <a:xfrm>
              <a:off x="7798280" y="2675728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12700" h="9525">
                  <a:moveTo>
                    <a:pt x="12077" y="0"/>
                  </a:moveTo>
                  <a:lnTo>
                    <a:pt x="11480" y="215"/>
                  </a:lnTo>
                  <a:lnTo>
                    <a:pt x="10896" y="469"/>
                  </a:lnTo>
                  <a:lnTo>
                    <a:pt x="10312" y="723"/>
                  </a:lnTo>
                  <a:lnTo>
                    <a:pt x="5461" y="3619"/>
                  </a:lnTo>
                  <a:lnTo>
                    <a:pt x="3403" y="5156"/>
                  </a:lnTo>
                  <a:lnTo>
                    <a:pt x="1549" y="6985"/>
                  </a:lnTo>
                  <a:lnTo>
                    <a:pt x="0" y="90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" name="object 230">
              <a:extLst>
                <a:ext uri="{FF2B5EF4-FFF2-40B4-BE49-F238E27FC236}">
                  <a16:creationId xmlns:a16="http://schemas.microsoft.com/office/drawing/2014/main" id="{58C12286-ABF3-48B8-A503-4404DAF37184}"/>
                </a:ext>
              </a:extLst>
            </p:cNvPr>
            <p:cNvSpPr/>
            <p:nvPr/>
          </p:nvSpPr>
          <p:spPr>
            <a:xfrm>
              <a:off x="7810586" y="267564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" name="object 231">
              <a:extLst>
                <a:ext uri="{FF2B5EF4-FFF2-40B4-BE49-F238E27FC236}">
                  <a16:creationId xmlns:a16="http://schemas.microsoft.com/office/drawing/2014/main" id="{4C079DBF-D706-4185-988B-6C78F5AFE651}"/>
                </a:ext>
              </a:extLst>
            </p:cNvPr>
            <p:cNvSpPr/>
            <p:nvPr/>
          </p:nvSpPr>
          <p:spPr>
            <a:xfrm>
              <a:off x="7808301" y="26730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" name="object 232">
              <a:extLst>
                <a:ext uri="{FF2B5EF4-FFF2-40B4-BE49-F238E27FC236}">
                  <a16:creationId xmlns:a16="http://schemas.microsoft.com/office/drawing/2014/main" id="{E6759AA8-B6A0-4529-9C59-8D6405F03A5F}"/>
                </a:ext>
              </a:extLst>
            </p:cNvPr>
            <p:cNvSpPr/>
            <p:nvPr/>
          </p:nvSpPr>
          <p:spPr>
            <a:xfrm>
              <a:off x="7811079" y="26753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0"/>
                  </a:moveTo>
                  <a:lnTo>
                    <a:pt x="88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" name="object 233">
              <a:extLst>
                <a:ext uri="{FF2B5EF4-FFF2-40B4-BE49-F238E27FC236}">
                  <a16:creationId xmlns:a16="http://schemas.microsoft.com/office/drawing/2014/main" id="{E16AC32F-D5FD-4EFE-A5AF-B773DE4B86D8}"/>
                </a:ext>
              </a:extLst>
            </p:cNvPr>
            <p:cNvSpPr/>
            <p:nvPr/>
          </p:nvSpPr>
          <p:spPr>
            <a:xfrm>
              <a:off x="7811565" y="267531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" name="object 234">
              <a:extLst>
                <a:ext uri="{FF2B5EF4-FFF2-40B4-BE49-F238E27FC236}">
                  <a16:creationId xmlns:a16="http://schemas.microsoft.com/office/drawing/2014/main" id="{89DD1D57-FC9A-4D8A-A0AA-EC857A1F1BCF}"/>
                </a:ext>
              </a:extLst>
            </p:cNvPr>
            <p:cNvSpPr/>
            <p:nvPr/>
          </p:nvSpPr>
          <p:spPr>
            <a:xfrm>
              <a:off x="7811800" y="267523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25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" name="object 235">
              <a:extLst>
                <a:ext uri="{FF2B5EF4-FFF2-40B4-BE49-F238E27FC236}">
                  <a16:creationId xmlns:a16="http://schemas.microsoft.com/office/drawing/2014/main" id="{CE375998-E946-4157-A827-54F78837ED3E}"/>
                </a:ext>
              </a:extLst>
            </p:cNvPr>
            <p:cNvSpPr/>
            <p:nvPr/>
          </p:nvSpPr>
          <p:spPr>
            <a:xfrm>
              <a:off x="7812048" y="267516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" name="object 236">
              <a:extLst>
                <a:ext uri="{FF2B5EF4-FFF2-40B4-BE49-F238E27FC236}">
                  <a16:creationId xmlns:a16="http://schemas.microsoft.com/office/drawing/2014/main" id="{2DB8D531-003A-4653-8F19-82060883E0A4}"/>
                </a:ext>
              </a:extLst>
            </p:cNvPr>
            <p:cNvSpPr/>
            <p:nvPr/>
          </p:nvSpPr>
          <p:spPr>
            <a:xfrm>
              <a:off x="7812284" y="26750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" name="object 237">
              <a:extLst>
                <a:ext uri="{FF2B5EF4-FFF2-40B4-BE49-F238E27FC236}">
                  <a16:creationId xmlns:a16="http://schemas.microsoft.com/office/drawing/2014/main" id="{C5D41604-27AD-4D55-8549-C786B6044E94}"/>
                </a:ext>
              </a:extLst>
            </p:cNvPr>
            <p:cNvSpPr/>
            <p:nvPr/>
          </p:nvSpPr>
          <p:spPr>
            <a:xfrm>
              <a:off x="7812520" y="26750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" name="object 238">
              <a:extLst>
                <a:ext uri="{FF2B5EF4-FFF2-40B4-BE49-F238E27FC236}">
                  <a16:creationId xmlns:a16="http://schemas.microsoft.com/office/drawing/2014/main" id="{5FC3A363-3BDD-42C7-BC98-213F08F903F4}"/>
                </a:ext>
              </a:extLst>
            </p:cNvPr>
            <p:cNvSpPr/>
            <p:nvPr/>
          </p:nvSpPr>
          <p:spPr>
            <a:xfrm>
              <a:off x="7826096" y="27207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2819"/>
                  </a:moveTo>
                  <a:lnTo>
                    <a:pt x="635" y="1828"/>
                  </a:lnTo>
                  <a:lnTo>
                    <a:pt x="1333" y="888"/>
                  </a:lnTo>
                  <a:lnTo>
                    <a:pt x="2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" name="object 239">
              <a:extLst>
                <a:ext uri="{FF2B5EF4-FFF2-40B4-BE49-F238E27FC236}">
                  <a16:creationId xmlns:a16="http://schemas.microsoft.com/office/drawing/2014/main" id="{BB0E3A8F-7A1E-4859-8718-0D19173E9EA9}"/>
                </a:ext>
              </a:extLst>
            </p:cNvPr>
            <p:cNvSpPr/>
            <p:nvPr/>
          </p:nvSpPr>
          <p:spPr>
            <a:xfrm>
              <a:off x="7822304" y="27273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52" y="0"/>
                  </a:moveTo>
                  <a:lnTo>
                    <a:pt x="101" y="165"/>
                  </a:lnTo>
                  <a:lnTo>
                    <a:pt x="50" y="317"/>
                  </a:ln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" name="object 240">
              <a:extLst>
                <a:ext uri="{FF2B5EF4-FFF2-40B4-BE49-F238E27FC236}">
                  <a16:creationId xmlns:a16="http://schemas.microsoft.com/office/drawing/2014/main" id="{455AFBC4-498B-4F19-BBBE-BD5B8FBCB23D}"/>
                </a:ext>
              </a:extLst>
            </p:cNvPr>
            <p:cNvSpPr/>
            <p:nvPr/>
          </p:nvSpPr>
          <p:spPr>
            <a:xfrm>
              <a:off x="7827348" y="27187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" name="object 241">
              <a:extLst>
                <a:ext uri="{FF2B5EF4-FFF2-40B4-BE49-F238E27FC236}">
                  <a16:creationId xmlns:a16="http://schemas.microsoft.com/office/drawing/2014/main" id="{4A872ADC-DEFF-4199-8CD4-BCCDEA166E02}"/>
                </a:ext>
              </a:extLst>
            </p:cNvPr>
            <p:cNvSpPr/>
            <p:nvPr/>
          </p:nvSpPr>
          <p:spPr>
            <a:xfrm>
              <a:off x="7827525" y="271712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511" y="0"/>
                  </a:moveTo>
                  <a:lnTo>
                    <a:pt x="990" y="495"/>
                  </a:lnTo>
                  <a:lnTo>
                    <a:pt x="482" y="1003"/>
                  </a:lnTo>
                  <a:lnTo>
                    <a:pt x="0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" name="object 242">
              <a:extLst>
                <a:ext uri="{FF2B5EF4-FFF2-40B4-BE49-F238E27FC236}">
                  <a16:creationId xmlns:a16="http://schemas.microsoft.com/office/drawing/2014/main" id="{37BF6169-BF7D-4903-BBDF-9BEC14382791}"/>
                </a:ext>
              </a:extLst>
            </p:cNvPr>
            <p:cNvSpPr/>
            <p:nvPr/>
          </p:nvSpPr>
          <p:spPr>
            <a:xfrm>
              <a:off x="7829053" y="27148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819" y="0"/>
                  </a:moveTo>
                  <a:lnTo>
                    <a:pt x="1816" y="711"/>
                  </a:lnTo>
                  <a:lnTo>
                    <a:pt x="888" y="1473"/>
                  </a:ln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" name="object 243">
              <a:extLst>
                <a:ext uri="{FF2B5EF4-FFF2-40B4-BE49-F238E27FC236}">
                  <a16:creationId xmlns:a16="http://schemas.microsoft.com/office/drawing/2014/main" id="{4539D1BF-0D6C-4EFE-8E38-D97D03F98B01}"/>
                </a:ext>
              </a:extLst>
            </p:cNvPr>
            <p:cNvSpPr/>
            <p:nvPr/>
          </p:nvSpPr>
          <p:spPr>
            <a:xfrm>
              <a:off x="7831914" y="27140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092" y="0"/>
                  </a:moveTo>
                  <a:lnTo>
                    <a:pt x="723" y="228"/>
                  </a:lnTo>
                  <a:lnTo>
                    <a:pt x="355" y="482"/>
                  </a:lnTo>
                  <a:lnTo>
                    <a:pt x="0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" name="object 244">
              <a:extLst>
                <a:ext uri="{FF2B5EF4-FFF2-40B4-BE49-F238E27FC236}">
                  <a16:creationId xmlns:a16="http://schemas.microsoft.com/office/drawing/2014/main" id="{9BF5D87C-8FCA-4E26-BF5E-3866D72B87F6}"/>
                </a:ext>
              </a:extLst>
            </p:cNvPr>
            <p:cNvSpPr/>
            <p:nvPr/>
          </p:nvSpPr>
          <p:spPr>
            <a:xfrm>
              <a:off x="7831872" y="27147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" name="object 245">
              <a:extLst>
                <a:ext uri="{FF2B5EF4-FFF2-40B4-BE49-F238E27FC236}">
                  <a16:creationId xmlns:a16="http://schemas.microsoft.com/office/drawing/2014/main" id="{F74B4A49-A307-4F3E-9379-081A57530F8A}"/>
                </a:ext>
              </a:extLst>
            </p:cNvPr>
            <p:cNvSpPr/>
            <p:nvPr/>
          </p:nvSpPr>
          <p:spPr>
            <a:xfrm>
              <a:off x="7829036" y="27171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" name="object 246">
              <a:extLst>
                <a:ext uri="{FF2B5EF4-FFF2-40B4-BE49-F238E27FC236}">
                  <a16:creationId xmlns:a16="http://schemas.microsoft.com/office/drawing/2014/main" id="{FA9A2A89-1B95-4771-AB30-9FCBAFBCAE67}"/>
                </a:ext>
              </a:extLst>
            </p:cNvPr>
            <p:cNvSpPr/>
            <p:nvPr/>
          </p:nvSpPr>
          <p:spPr>
            <a:xfrm>
              <a:off x="7827450" y="27186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" name="object 247">
              <a:extLst>
                <a:ext uri="{FF2B5EF4-FFF2-40B4-BE49-F238E27FC236}">
                  <a16:creationId xmlns:a16="http://schemas.microsoft.com/office/drawing/2014/main" id="{77AC8BDF-0645-42C0-A3CF-306DF4D66FA7}"/>
                </a:ext>
              </a:extLst>
            </p:cNvPr>
            <p:cNvSpPr/>
            <p:nvPr/>
          </p:nvSpPr>
          <p:spPr>
            <a:xfrm>
              <a:off x="7822456" y="2718875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79" h="8889">
                  <a:moveTo>
                    <a:pt x="0" y="8509"/>
                  </a:moveTo>
                  <a:lnTo>
                    <a:pt x="1054" y="5270"/>
                  </a:lnTo>
                  <a:lnTo>
                    <a:pt x="2654" y="2552"/>
                  </a:lnTo>
                  <a:lnTo>
                    <a:pt x="48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" name="object 248">
              <a:extLst>
                <a:ext uri="{FF2B5EF4-FFF2-40B4-BE49-F238E27FC236}">
                  <a16:creationId xmlns:a16="http://schemas.microsoft.com/office/drawing/2014/main" id="{0F4CBA30-3210-494F-9F06-AF3C8CD90F4A}"/>
                </a:ext>
              </a:extLst>
            </p:cNvPr>
            <p:cNvSpPr/>
            <p:nvPr/>
          </p:nvSpPr>
          <p:spPr>
            <a:xfrm>
              <a:off x="7822035" y="27278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65"/>
                  </a:moveTo>
                  <a:lnTo>
                    <a:pt x="88" y="635"/>
                  </a:lnTo>
                  <a:lnTo>
                    <a:pt x="177" y="317"/>
                  </a:lnTo>
                  <a:lnTo>
                    <a:pt x="2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" name="object 249">
              <a:extLst>
                <a:ext uri="{FF2B5EF4-FFF2-40B4-BE49-F238E27FC236}">
                  <a16:creationId xmlns:a16="http://schemas.microsoft.com/office/drawing/2014/main" id="{0A3B5E24-90B5-4D2C-A05E-CB8C30EAEB9D}"/>
                </a:ext>
              </a:extLst>
            </p:cNvPr>
            <p:cNvSpPr/>
            <p:nvPr/>
          </p:nvSpPr>
          <p:spPr>
            <a:xfrm>
              <a:off x="7815103" y="267450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1752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" name="object 250">
              <a:extLst>
                <a:ext uri="{FF2B5EF4-FFF2-40B4-BE49-F238E27FC236}">
                  <a16:creationId xmlns:a16="http://schemas.microsoft.com/office/drawing/2014/main" id="{9A172C55-2757-4E55-A7A1-A0DBBD553D24}"/>
                </a:ext>
              </a:extLst>
            </p:cNvPr>
            <p:cNvSpPr/>
            <p:nvPr/>
          </p:nvSpPr>
          <p:spPr>
            <a:xfrm>
              <a:off x="7793038" y="269753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765" y="16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" name="object 251">
              <a:extLst>
                <a:ext uri="{FF2B5EF4-FFF2-40B4-BE49-F238E27FC236}">
                  <a16:creationId xmlns:a16="http://schemas.microsoft.com/office/drawing/2014/main" id="{FA614682-BF71-4F0F-BDFC-9DF244FC433D}"/>
                </a:ext>
              </a:extLst>
            </p:cNvPr>
            <p:cNvSpPr/>
            <p:nvPr/>
          </p:nvSpPr>
          <p:spPr>
            <a:xfrm>
              <a:off x="7815103" y="2673027"/>
              <a:ext cx="10160" cy="1905"/>
            </a:xfrm>
            <a:custGeom>
              <a:avLst/>
              <a:gdLst/>
              <a:ahLst/>
              <a:cxnLst/>
              <a:rect l="l" t="t" r="r" b="b"/>
              <a:pathLst>
                <a:path w="10159" h="1905">
                  <a:moveTo>
                    <a:pt x="0" y="1473"/>
                  </a:moveTo>
                  <a:lnTo>
                    <a:pt x="98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" name="object 252">
              <a:extLst>
                <a:ext uri="{FF2B5EF4-FFF2-40B4-BE49-F238E27FC236}">
                  <a16:creationId xmlns:a16="http://schemas.microsoft.com/office/drawing/2014/main" id="{E5066CB2-F75D-44D1-A8B0-924EF314ACF5}"/>
                </a:ext>
              </a:extLst>
            </p:cNvPr>
            <p:cNvSpPr/>
            <p:nvPr/>
          </p:nvSpPr>
          <p:spPr>
            <a:xfrm>
              <a:off x="7812571" y="267450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520"/>
                  </a:moveTo>
                  <a:lnTo>
                    <a:pt x="838" y="304"/>
                  </a:lnTo>
                  <a:lnTo>
                    <a:pt x="1676" y="126"/>
                  </a:lnTo>
                  <a:lnTo>
                    <a:pt x="25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" name="object 253">
              <a:extLst>
                <a:ext uri="{FF2B5EF4-FFF2-40B4-BE49-F238E27FC236}">
                  <a16:creationId xmlns:a16="http://schemas.microsoft.com/office/drawing/2014/main" id="{32BF6258-536F-43D8-947A-8A4C354651C3}"/>
                </a:ext>
              </a:extLst>
            </p:cNvPr>
            <p:cNvSpPr/>
            <p:nvPr/>
          </p:nvSpPr>
          <p:spPr>
            <a:xfrm>
              <a:off x="7812322" y="26750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" name="object 254">
              <a:extLst>
                <a:ext uri="{FF2B5EF4-FFF2-40B4-BE49-F238E27FC236}">
                  <a16:creationId xmlns:a16="http://schemas.microsoft.com/office/drawing/2014/main" id="{525911DA-82F9-4DD5-8F5B-E25C04DD72B0}"/>
                </a:ext>
              </a:extLst>
            </p:cNvPr>
            <p:cNvSpPr/>
            <p:nvPr/>
          </p:nvSpPr>
          <p:spPr>
            <a:xfrm>
              <a:off x="7812073" y="26750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39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" name="object 255">
              <a:extLst>
                <a:ext uri="{FF2B5EF4-FFF2-40B4-BE49-F238E27FC236}">
                  <a16:creationId xmlns:a16="http://schemas.microsoft.com/office/drawing/2014/main" id="{24CC446B-B14D-4557-84C3-BB2FB9825D08}"/>
                </a:ext>
              </a:extLst>
            </p:cNvPr>
            <p:cNvSpPr/>
            <p:nvPr/>
          </p:nvSpPr>
          <p:spPr>
            <a:xfrm>
              <a:off x="7811825" y="26751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39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" name="object 256">
              <a:extLst>
                <a:ext uri="{FF2B5EF4-FFF2-40B4-BE49-F238E27FC236}">
                  <a16:creationId xmlns:a16="http://schemas.microsoft.com/office/drawing/2014/main" id="{EB1F2126-8254-47C8-B652-7F4B790923E3}"/>
                </a:ext>
              </a:extLst>
            </p:cNvPr>
            <p:cNvSpPr/>
            <p:nvPr/>
          </p:nvSpPr>
          <p:spPr>
            <a:xfrm>
              <a:off x="7811578" y="26752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5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" name="object 257">
              <a:extLst>
                <a:ext uri="{FF2B5EF4-FFF2-40B4-BE49-F238E27FC236}">
                  <a16:creationId xmlns:a16="http://schemas.microsoft.com/office/drawing/2014/main" id="{00D35742-44A7-4839-B75B-3EF9859BB1F9}"/>
                </a:ext>
              </a:extLst>
            </p:cNvPr>
            <p:cNvSpPr/>
            <p:nvPr/>
          </p:nvSpPr>
          <p:spPr>
            <a:xfrm>
              <a:off x="7811333" y="26753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5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" name="object 258">
              <a:extLst>
                <a:ext uri="{FF2B5EF4-FFF2-40B4-BE49-F238E27FC236}">
                  <a16:creationId xmlns:a16="http://schemas.microsoft.com/office/drawing/2014/main" id="{C3CB86AC-812D-438A-AFFE-0BAAC4D41513}"/>
                </a:ext>
              </a:extLst>
            </p:cNvPr>
            <p:cNvSpPr/>
            <p:nvPr/>
          </p:nvSpPr>
          <p:spPr>
            <a:xfrm>
              <a:off x="7810841" y="26754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65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" name="object 259">
              <a:extLst>
                <a:ext uri="{FF2B5EF4-FFF2-40B4-BE49-F238E27FC236}">
                  <a16:creationId xmlns:a16="http://schemas.microsoft.com/office/drawing/2014/main" id="{6DE31CEE-AC8F-4115-9AD8-9B0E3BE277AE}"/>
                </a:ext>
              </a:extLst>
            </p:cNvPr>
            <p:cNvSpPr/>
            <p:nvPr/>
          </p:nvSpPr>
          <p:spPr>
            <a:xfrm>
              <a:off x="7810599" y="26755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" name="object 260">
              <a:extLst>
                <a:ext uri="{FF2B5EF4-FFF2-40B4-BE49-F238E27FC236}">
                  <a16:creationId xmlns:a16="http://schemas.microsoft.com/office/drawing/2014/main" id="{7D686B9E-06D7-4786-AEEB-090720D9DF1E}"/>
                </a:ext>
              </a:extLst>
            </p:cNvPr>
            <p:cNvSpPr/>
            <p:nvPr/>
          </p:nvSpPr>
          <p:spPr>
            <a:xfrm>
              <a:off x="7810357" y="26756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" name="object 261">
              <a:extLst>
                <a:ext uri="{FF2B5EF4-FFF2-40B4-BE49-F238E27FC236}">
                  <a16:creationId xmlns:a16="http://schemas.microsoft.com/office/drawing/2014/main" id="{B77FF84F-3DFE-4E9E-B4E3-7CED94294D39}"/>
                </a:ext>
              </a:extLst>
            </p:cNvPr>
            <p:cNvSpPr/>
            <p:nvPr/>
          </p:nvSpPr>
          <p:spPr>
            <a:xfrm>
              <a:off x="7793925" y="2684759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5" h="8889">
                  <a:moveTo>
                    <a:pt x="0" y="8445"/>
                  </a:moveTo>
                  <a:lnTo>
                    <a:pt x="952" y="5321"/>
                  </a:lnTo>
                  <a:lnTo>
                    <a:pt x="2374" y="2590"/>
                  </a:lnTo>
                  <a:lnTo>
                    <a:pt x="43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" name="object 262">
              <a:extLst>
                <a:ext uri="{FF2B5EF4-FFF2-40B4-BE49-F238E27FC236}">
                  <a16:creationId xmlns:a16="http://schemas.microsoft.com/office/drawing/2014/main" id="{129E59F8-2713-4432-9738-3F23ED049B4C}"/>
                </a:ext>
              </a:extLst>
            </p:cNvPr>
            <p:cNvSpPr/>
            <p:nvPr/>
          </p:nvSpPr>
          <p:spPr>
            <a:xfrm>
              <a:off x="7793033" y="269369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0" y="3835"/>
                  </a:moveTo>
                  <a:lnTo>
                    <a:pt x="152" y="2527"/>
                  </a:lnTo>
                  <a:lnTo>
                    <a:pt x="393" y="127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" name="object 263">
              <a:extLst>
                <a:ext uri="{FF2B5EF4-FFF2-40B4-BE49-F238E27FC236}">
                  <a16:creationId xmlns:a16="http://schemas.microsoft.com/office/drawing/2014/main" id="{0FD7DB68-5244-448F-845D-65BBEA7D8DAA}"/>
                </a:ext>
              </a:extLst>
            </p:cNvPr>
            <p:cNvSpPr/>
            <p:nvPr/>
          </p:nvSpPr>
          <p:spPr>
            <a:xfrm>
              <a:off x="7785195" y="2697531"/>
              <a:ext cx="8255" cy="70485"/>
            </a:xfrm>
            <a:custGeom>
              <a:avLst/>
              <a:gdLst/>
              <a:ahLst/>
              <a:cxnLst/>
              <a:rect l="l" t="t" r="r" b="b"/>
              <a:pathLst>
                <a:path w="8254" h="70485">
                  <a:moveTo>
                    <a:pt x="0" y="70459"/>
                  </a:moveTo>
                  <a:lnTo>
                    <a:pt x="78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" name="object 264">
              <a:extLst>
                <a:ext uri="{FF2B5EF4-FFF2-40B4-BE49-F238E27FC236}">
                  <a16:creationId xmlns:a16="http://schemas.microsoft.com/office/drawing/2014/main" id="{A82618BA-D67C-4CF7-B6AD-3423F00BEC66}"/>
                </a:ext>
              </a:extLst>
            </p:cNvPr>
            <p:cNvSpPr/>
            <p:nvPr/>
          </p:nvSpPr>
          <p:spPr>
            <a:xfrm>
              <a:off x="7787488" y="2699170"/>
              <a:ext cx="7620" cy="67310"/>
            </a:xfrm>
            <a:custGeom>
              <a:avLst/>
              <a:gdLst/>
              <a:ahLst/>
              <a:cxnLst/>
              <a:rect l="l" t="t" r="r" b="b"/>
              <a:pathLst>
                <a:path w="7620" h="67310">
                  <a:moveTo>
                    <a:pt x="7315" y="0"/>
                  </a:moveTo>
                  <a:lnTo>
                    <a:pt x="0" y="667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" name="object 265">
              <a:extLst>
                <a:ext uri="{FF2B5EF4-FFF2-40B4-BE49-F238E27FC236}">
                  <a16:creationId xmlns:a16="http://schemas.microsoft.com/office/drawing/2014/main" id="{02D6C8B2-299A-4D44-9AA5-021565497FDD}"/>
                </a:ext>
              </a:extLst>
            </p:cNvPr>
            <p:cNvSpPr/>
            <p:nvPr/>
          </p:nvSpPr>
          <p:spPr>
            <a:xfrm>
              <a:off x="7794806" y="269685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368" y="0"/>
                  </a:moveTo>
                  <a:lnTo>
                    <a:pt x="203" y="762"/>
                  </a:lnTo>
                  <a:lnTo>
                    <a:pt x="88" y="1536"/>
                  </a:ln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" name="object 266">
              <a:extLst>
                <a:ext uri="{FF2B5EF4-FFF2-40B4-BE49-F238E27FC236}">
                  <a16:creationId xmlns:a16="http://schemas.microsoft.com/office/drawing/2014/main" id="{48E87EBC-F0D4-4113-BE14-B53EF523AD23}"/>
                </a:ext>
              </a:extLst>
            </p:cNvPr>
            <p:cNvSpPr/>
            <p:nvPr/>
          </p:nvSpPr>
          <p:spPr>
            <a:xfrm>
              <a:off x="7795192" y="26966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" name="object 267">
              <a:extLst>
                <a:ext uri="{FF2B5EF4-FFF2-40B4-BE49-F238E27FC236}">
                  <a16:creationId xmlns:a16="http://schemas.microsoft.com/office/drawing/2014/main" id="{B59847C0-FCC7-4CC6-B010-7B251ACA2C8C}"/>
                </a:ext>
              </a:extLst>
            </p:cNvPr>
            <p:cNvSpPr/>
            <p:nvPr/>
          </p:nvSpPr>
          <p:spPr>
            <a:xfrm>
              <a:off x="7795237" y="26963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  <a:lnTo>
                    <a:pt x="25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" name="object 268">
              <a:extLst>
                <a:ext uri="{FF2B5EF4-FFF2-40B4-BE49-F238E27FC236}">
                  <a16:creationId xmlns:a16="http://schemas.microsoft.com/office/drawing/2014/main" id="{E3B95795-6E75-4AB0-91DE-4171AE67D66A}"/>
                </a:ext>
              </a:extLst>
            </p:cNvPr>
            <p:cNvSpPr/>
            <p:nvPr/>
          </p:nvSpPr>
          <p:spPr>
            <a:xfrm>
              <a:off x="7795298" y="26960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  <a:lnTo>
                    <a:pt x="12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" name="object 269">
              <a:extLst>
                <a:ext uri="{FF2B5EF4-FFF2-40B4-BE49-F238E27FC236}">
                  <a16:creationId xmlns:a16="http://schemas.microsoft.com/office/drawing/2014/main" id="{DDF680C1-3A09-44FD-BD5D-95989E9529D4}"/>
                </a:ext>
              </a:extLst>
            </p:cNvPr>
            <p:cNvSpPr/>
            <p:nvPr/>
          </p:nvSpPr>
          <p:spPr>
            <a:xfrm>
              <a:off x="7795361" y="26958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  <a:lnTo>
                    <a:pt x="1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" name="object 270">
              <a:extLst>
                <a:ext uri="{FF2B5EF4-FFF2-40B4-BE49-F238E27FC236}">
                  <a16:creationId xmlns:a16="http://schemas.microsoft.com/office/drawing/2014/main" id="{BEE605D2-4EA9-49A8-85BE-EC5EAD6182A5}"/>
                </a:ext>
              </a:extLst>
            </p:cNvPr>
            <p:cNvSpPr/>
            <p:nvPr/>
          </p:nvSpPr>
          <p:spPr>
            <a:xfrm>
              <a:off x="7795615" y="26948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  <a:lnTo>
                    <a:pt x="25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" name="object 271">
              <a:extLst>
                <a:ext uri="{FF2B5EF4-FFF2-40B4-BE49-F238E27FC236}">
                  <a16:creationId xmlns:a16="http://schemas.microsoft.com/office/drawing/2014/main" id="{9C87901A-AE6C-4209-B622-A5CD29732D11}"/>
                </a:ext>
              </a:extLst>
            </p:cNvPr>
            <p:cNvSpPr/>
            <p:nvPr/>
          </p:nvSpPr>
          <p:spPr>
            <a:xfrm>
              <a:off x="7804584" y="2676109"/>
              <a:ext cx="12700" cy="5715"/>
            </a:xfrm>
            <a:custGeom>
              <a:avLst/>
              <a:gdLst/>
              <a:ahLst/>
              <a:cxnLst/>
              <a:rect l="l" t="t" r="r" b="b"/>
              <a:pathLst>
                <a:path w="12700" h="5714">
                  <a:moveTo>
                    <a:pt x="12268" y="0"/>
                  </a:moveTo>
                  <a:lnTo>
                    <a:pt x="7493" y="711"/>
                  </a:lnTo>
                  <a:lnTo>
                    <a:pt x="3708" y="2540"/>
                  </a:lnTo>
                  <a:lnTo>
                    <a:pt x="0" y="5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" name="object 272">
              <a:extLst>
                <a:ext uri="{FF2B5EF4-FFF2-40B4-BE49-F238E27FC236}">
                  <a16:creationId xmlns:a16="http://schemas.microsoft.com/office/drawing/2014/main" id="{09D34607-ACA4-4968-9220-3712A141F327}"/>
                </a:ext>
              </a:extLst>
            </p:cNvPr>
            <p:cNvSpPr/>
            <p:nvPr/>
          </p:nvSpPr>
          <p:spPr>
            <a:xfrm>
              <a:off x="7816856" y="2674482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5">
                  <a:moveTo>
                    <a:pt x="10833" y="0"/>
                  </a:move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" name="object 273">
              <a:extLst>
                <a:ext uri="{FF2B5EF4-FFF2-40B4-BE49-F238E27FC236}">
                  <a16:creationId xmlns:a16="http://schemas.microsoft.com/office/drawing/2014/main" id="{20BD7854-25E9-4EB9-A9A1-C79B3EC9AC35}"/>
                </a:ext>
              </a:extLst>
            </p:cNvPr>
            <p:cNvSpPr/>
            <p:nvPr/>
          </p:nvSpPr>
          <p:spPr>
            <a:xfrm>
              <a:off x="7821472" y="2674487"/>
              <a:ext cx="6350" cy="55244"/>
            </a:xfrm>
            <a:custGeom>
              <a:avLst/>
              <a:gdLst/>
              <a:ahLst/>
              <a:cxnLst/>
              <a:rect l="l" t="t" r="r" b="b"/>
              <a:pathLst>
                <a:path w="6350" h="55244">
                  <a:moveTo>
                    <a:pt x="0" y="55054"/>
                  </a:moveTo>
                  <a:lnTo>
                    <a:pt x="1552" y="41290"/>
                  </a:lnTo>
                  <a:lnTo>
                    <a:pt x="3106" y="27527"/>
                  </a:lnTo>
                  <a:lnTo>
                    <a:pt x="4663" y="13763"/>
                  </a:lnTo>
                  <a:lnTo>
                    <a:pt x="62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" name="object 274">
              <a:extLst>
                <a:ext uri="{FF2B5EF4-FFF2-40B4-BE49-F238E27FC236}">
                  <a16:creationId xmlns:a16="http://schemas.microsoft.com/office/drawing/2014/main" id="{5950E9C9-D100-4BC6-85AD-E22C33F0E8A6}"/>
                </a:ext>
              </a:extLst>
            </p:cNvPr>
            <p:cNvSpPr/>
            <p:nvPr/>
          </p:nvSpPr>
          <p:spPr>
            <a:xfrm>
              <a:off x="6880787" y="2703750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701"/>
                  </a:moveTo>
                  <a:lnTo>
                    <a:pt x="1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" name="object 275">
              <a:extLst>
                <a:ext uri="{FF2B5EF4-FFF2-40B4-BE49-F238E27FC236}">
                  <a16:creationId xmlns:a16="http://schemas.microsoft.com/office/drawing/2014/main" id="{433F7530-A30B-46B1-BC8C-1902E6341C50}"/>
                </a:ext>
              </a:extLst>
            </p:cNvPr>
            <p:cNvSpPr/>
            <p:nvPr/>
          </p:nvSpPr>
          <p:spPr>
            <a:xfrm>
              <a:off x="6899488" y="271283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55" y="406"/>
                  </a:lnTo>
                  <a:lnTo>
                    <a:pt x="698" y="838"/>
                  </a:lnTo>
                  <a:lnTo>
                    <a:pt x="1028" y="12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" name="object 276">
              <a:extLst>
                <a:ext uri="{FF2B5EF4-FFF2-40B4-BE49-F238E27FC236}">
                  <a16:creationId xmlns:a16="http://schemas.microsoft.com/office/drawing/2014/main" id="{170E097E-FE1F-468A-8709-C489E8608C18}"/>
                </a:ext>
              </a:extLst>
            </p:cNvPr>
            <p:cNvSpPr/>
            <p:nvPr/>
          </p:nvSpPr>
          <p:spPr>
            <a:xfrm>
              <a:off x="6899309" y="27126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" name="object 277">
              <a:extLst>
                <a:ext uri="{FF2B5EF4-FFF2-40B4-BE49-F238E27FC236}">
                  <a16:creationId xmlns:a16="http://schemas.microsoft.com/office/drawing/2014/main" id="{7C3FFB1A-3D1D-4AB8-8252-EA88606FF7AD}"/>
                </a:ext>
              </a:extLst>
            </p:cNvPr>
            <p:cNvSpPr/>
            <p:nvPr/>
          </p:nvSpPr>
          <p:spPr>
            <a:xfrm>
              <a:off x="6897992" y="27112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" name="object 278">
              <a:extLst>
                <a:ext uri="{FF2B5EF4-FFF2-40B4-BE49-F238E27FC236}">
                  <a16:creationId xmlns:a16="http://schemas.microsoft.com/office/drawing/2014/main" id="{BF460108-622C-4944-9A93-99E5B3DAEA6E}"/>
                </a:ext>
              </a:extLst>
            </p:cNvPr>
            <p:cNvSpPr/>
            <p:nvPr/>
          </p:nvSpPr>
          <p:spPr>
            <a:xfrm>
              <a:off x="6897796" y="27110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" name="object 279">
              <a:extLst>
                <a:ext uri="{FF2B5EF4-FFF2-40B4-BE49-F238E27FC236}">
                  <a16:creationId xmlns:a16="http://schemas.microsoft.com/office/drawing/2014/main" id="{5728C18C-16D0-47D9-9AD7-0DFA5660028E}"/>
                </a:ext>
              </a:extLst>
            </p:cNvPr>
            <p:cNvSpPr/>
            <p:nvPr/>
          </p:nvSpPr>
          <p:spPr>
            <a:xfrm>
              <a:off x="6886535" y="27045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" name="object 280">
              <a:extLst>
                <a:ext uri="{FF2B5EF4-FFF2-40B4-BE49-F238E27FC236}">
                  <a16:creationId xmlns:a16="http://schemas.microsoft.com/office/drawing/2014/main" id="{F3311ECC-771A-4E87-B975-E49439C5655E}"/>
                </a:ext>
              </a:extLst>
            </p:cNvPr>
            <p:cNvSpPr/>
            <p:nvPr/>
          </p:nvSpPr>
          <p:spPr>
            <a:xfrm>
              <a:off x="6886272" y="27045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" name="object 281">
              <a:extLst>
                <a:ext uri="{FF2B5EF4-FFF2-40B4-BE49-F238E27FC236}">
                  <a16:creationId xmlns:a16="http://schemas.microsoft.com/office/drawing/2014/main" id="{1D6A69C9-57AF-4005-B8B4-2694012762FB}"/>
                </a:ext>
              </a:extLst>
            </p:cNvPr>
            <p:cNvSpPr/>
            <p:nvPr/>
          </p:nvSpPr>
          <p:spPr>
            <a:xfrm>
              <a:off x="6885765" y="27043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" name="object 282">
              <a:extLst>
                <a:ext uri="{FF2B5EF4-FFF2-40B4-BE49-F238E27FC236}">
                  <a16:creationId xmlns:a16="http://schemas.microsoft.com/office/drawing/2014/main" id="{0AAA759E-3DFD-4F47-B677-7533B48283A6}"/>
                </a:ext>
              </a:extLst>
            </p:cNvPr>
            <p:cNvSpPr/>
            <p:nvPr/>
          </p:nvSpPr>
          <p:spPr>
            <a:xfrm>
              <a:off x="6885513" y="27043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" name="object 283">
              <a:extLst>
                <a:ext uri="{FF2B5EF4-FFF2-40B4-BE49-F238E27FC236}">
                  <a16:creationId xmlns:a16="http://schemas.microsoft.com/office/drawing/2014/main" id="{774FF9EA-21AD-4AAD-8D0C-D638E268439A}"/>
                </a:ext>
              </a:extLst>
            </p:cNvPr>
            <p:cNvSpPr/>
            <p:nvPr/>
          </p:nvSpPr>
          <p:spPr>
            <a:xfrm>
              <a:off x="6885263" y="27042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" name="object 284">
              <a:extLst>
                <a:ext uri="{FF2B5EF4-FFF2-40B4-BE49-F238E27FC236}">
                  <a16:creationId xmlns:a16="http://schemas.microsoft.com/office/drawing/2014/main" id="{A0C96C89-D8D1-43D1-99FF-4A7462866D62}"/>
                </a:ext>
              </a:extLst>
            </p:cNvPr>
            <p:cNvSpPr/>
            <p:nvPr/>
          </p:nvSpPr>
          <p:spPr>
            <a:xfrm>
              <a:off x="6885012" y="27042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" name="object 285">
              <a:extLst>
                <a:ext uri="{FF2B5EF4-FFF2-40B4-BE49-F238E27FC236}">
                  <a16:creationId xmlns:a16="http://schemas.microsoft.com/office/drawing/2014/main" id="{0B5627E7-366A-4E11-A515-ACDF3B26038E}"/>
                </a:ext>
              </a:extLst>
            </p:cNvPr>
            <p:cNvSpPr/>
            <p:nvPr/>
          </p:nvSpPr>
          <p:spPr>
            <a:xfrm>
              <a:off x="6884761" y="27041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" name="object 286">
              <a:extLst>
                <a:ext uri="{FF2B5EF4-FFF2-40B4-BE49-F238E27FC236}">
                  <a16:creationId xmlns:a16="http://schemas.microsoft.com/office/drawing/2014/main" id="{E9D0F1F4-EBC8-4380-AB12-E9F7FE17DCFE}"/>
                </a:ext>
              </a:extLst>
            </p:cNvPr>
            <p:cNvSpPr/>
            <p:nvPr/>
          </p:nvSpPr>
          <p:spPr>
            <a:xfrm>
              <a:off x="6882057" y="2703753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889" y="88"/>
                  </a:lnTo>
                  <a:lnTo>
                    <a:pt x="1778" y="215"/>
                  </a:lnTo>
                  <a:lnTo>
                    <a:pt x="2654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" name="object 287">
              <a:extLst>
                <a:ext uri="{FF2B5EF4-FFF2-40B4-BE49-F238E27FC236}">
                  <a16:creationId xmlns:a16="http://schemas.microsoft.com/office/drawing/2014/main" id="{AB1410C7-AB0D-4B15-AA94-5F5944634DD1}"/>
                </a:ext>
              </a:extLst>
            </p:cNvPr>
            <p:cNvSpPr/>
            <p:nvPr/>
          </p:nvSpPr>
          <p:spPr>
            <a:xfrm>
              <a:off x="6871776" y="2702806"/>
              <a:ext cx="10795" cy="1270"/>
            </a:xfrm>
            <a:custGeom>
              <a:avLst/>
              <a:gdLst/>
              <a:ahLst/>
              <a:cxnLst/>
              <a:rect l="l" t="t" r="r" b="b"/>
              <a:pathLst>
                <a:path w="10795" h="1269">
                  <a:moveTo>
                    <a:pt x="0" y="0"/>
                  </a:moveTo>
                  <a:lnTo>
                    <a:pt x="10274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" name="object 288">
              <a:extLst>
                <a:ext uri="{FF2B5EF4-FFF2-40B4-BE49-F238E27FC236}">
                  <a16:creationId xmlns:a16="http://schemas.microsoft.com/office/drawing/2014/main" id="{BB6DE2EF-9B21-43AC-BDE0-E6B2A362D920}"/>
                </a:ext>
              </a:extLst>
            </p:cNvPr>
            <p:cNvSpPr/>
            <p:nvPr/>
          </p:nvSpPr>
          <p:spPr>
            <a:xfrm>
              <a:off x="6904095" y="27270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0"/>
                  </a:moveTo>
                  <a:lnTo>
                    <a:pt x="0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" name="object 289">
              <a:extLst>
                <a:ext uri="{FF2B5EF4-FFF2-40B4-BE49-F238E27FC236}">
                  <a16:creationId xmlns:a16="http://schemas.microsoft.com/office/drawing/2014/main" id="{921D1105-8BAE-496A-9871-0FABB9286B9F}"/>
                </a:ext>
              </a:extLst>
            </p:cNvPr>
            <p:cNvSpPr/>
            <p:nvPr/>
          </p:nvSpPr>
          <p:spPr>
            <a:xfrm>
              <a:off x="6906045" y="2730927"/>
              <a:ext cx="4445" cy="34290"/>
            </a:xfrm>
            <a:custGeom>
              <a:avLst/>
              <a:gdLst/>
              <a:ahLst/>
              <a:cxnLst/>
              <a:rect l="l" t="t" r="r" b="b"/>
              <a:pathLst>
                <a:path w="4445" h="34289">
                  <a:moveTo>
                    <a:pt x="4343" y="3384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" name="object 290">
              <a:extLst>
                <a:ext uri="{FF2B5EF4-FFF2-40B4-BE49-F238E27FC236}">
                  <a16:creationId xmlns:a16="http://schemas.microsoft.com/office/drawing/2014/main" id="{FD64CDD9-48C2-43FE-A92E-3CBF6C4DB044}"/>
                </a:ext>
              </a:extLst>
            </p:cNvPr>
            <p:cNvSpPr/>
            <p:nvPr/>
          </p:nvSpPr>
          <p:spPr>
            <a:xfrm>
              <a:off x="6870500" y="2704500"/>
              <a:ext cx="10795" cy="1270"/>
            </a:xfrm>
            <a:custGeom>
              <a:avLst/>
              <a:gdLst/>
              <a:ahLst/>
              <a:cxnLst/>
              <a:rect l="l" t="t" r="r" b="b"/>
              <a:pathLst>
                <a:path w="10795" h="1269">
                  <a:moveTo>
                    <a:pt x="10286" y="9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" name="object 291">
              <a:extLst>
                <a:ext uri="{FF2B5EF4-FFF2-40B4-BE49-F238E27FC236}">
                  <a16:creationId xmlns:a16="http://schemas.microsoft.com/office/drawing/2014/main" id="{8C42EE18-C4A2-4ADA-82CB-BFFD2D9BBA72}"/>
                </a:ext>
              </a:extLst>
            </p:cNvPr>
            <p:cNvSpPr/>
            <p:nvPr/>
          </p:nvSpPr>
          <p:spPr>
            <a:xfrm>
              <a:off x="6880784" y="2705447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4" h="5714">
                  <a:moveTo>
                    <a:pt x="13233" y="5181"/>
                  </a:moveTo>
                  <a:lnTo>
                    <a:pt x="9169" y="2133"/>
                  </a:lnTo>
                  <a:lnTo>
                    <a:pt x="5080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" name="object 292">
              <a:extLst>
                <a:ext uri="{FF2B5EF4-FFF2-40B4-BE49-F238E27FC236}">
                  <a16:creationId xmlns:a16="http://schemas.microsoft.com/office/drawing/2014/main" id="{B6440FB0-0C63-4221-A8E6-0298F4FAD41F}"/>
                </a:ext>
              </a:extLst>
            </p:cNvPr>
            <p:cNvSpPr/>
            <p:nvPr/>
          </p:nvSpPr>
          <p:spPr>
            <a:xfrm>
              <a:off x="6893582" y="27098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" name="object 293">
              <a:extLst>
                <a:ext uri="{FF2B5EF4-FFF2-40B4-BE49-F238E27FC236}">
                  <a16:creationId xmlns:a16="http://schemas.microsoft.com/office/drawing/2014/main" id="{C1C94F04-7EBB-47FD-8A2A-8727B120AE00}"/>
                </a:ext>
              </a:extLst>
            </p:cNvPr>
            <p:cNvSpPr/>
            <p:nvPr/>
          </p:nvSpPr>
          <p:spPr>
            <a:xfrm>
              <a:off x="6902281" y="272093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" name="object 294">
              <a:extLst>
                <a:ext uri="{FF2B5EF4-FFF2-40B4-BE49-F238E27FC236}">
                  <a16:creationId xmlns:a16="http://schemas.microsoft.com/office/drawing/2014/main" id="{72A1AAF3-2FB6-4E6A-8350-E194A1B13882}"/>
                </a:ext>
              </a:extLst>
            </p:cNvPr>
            <p:cNvSpPr/>
            <p:nvPr/>
          </p:nvSpPr>
          <p:spPr>
            <a:xfrm>
              <a:off x="6903708" y="27252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" name="object 295">
              <a:extLst>
                <a:ext uri="{FF2B5EF4-FFF2-40B4-BE49-F238E27FC236}">
                  <a16:creationId xmlns:a16="http://schemas.microsoft.com/office/drawing/2014/main" id="{A2128695-2C2B-4CD6-AD93-0438A114978E}"/>
                </a:ext>
              </a:extLst>
            </p:cNvPr>
            <p:cNvSpPr/>
            <p:nvPr/>
          </p:nvSpPr>
          <p:spPr>
            <a:xfrm>
              <a:off x="6903740" y="27253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355" y="2057"/>
                  </a:moveTo>
                  <a:lnTo>
                    <a:pt x="266" y="1371"/>
                  </a:lnTo>
                  <a:lnTo>
                    <a:pt x="152" y="6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" name="object 296">
              <a:extLst>
                <a:ext uri="{FF2B5EF4-FFF2-40B4-BE49-F238E27FC236}">
                  <a16:creationId xmlns:a16="http://schemas.microsoft.com/office/drawing/2014/main" id="{5B8911FC-1DDF-440D-9551-9B848AC4E392}"/>
                </a:ext>
              </a:extLst>
            </p:cNvPr>
            <p:cNvSpPr/>
            <p:nvPr/>
          </p:nvSpPr>
          <p:spPr>
            <a:xfrm>
              <a:off x="6904093" y="2727421"/>
              <a:ext cx="5080" cy="36830"/>
            </a:xfrm>
            <a:custGeom>
              <a:avLst/>
              <a:gdLst/>
              <a:ahLst/>
              <a:cxnLst/>
              <a:rect l="l" t="t" r="r" b="b"/>
              <a:pathLst>
                <a:path w="5079" h="36830">
                  <a:moveTo>
                    <a:pt x="4648" y="3657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" name="object 297">
              <a:extLst>
                <a:ext uri="{FF2B5EF4-FFF2-40B4-BE49-F238E27FC236}">
                  <a16:creationId xmlns:a16="http://schemas.microsoft.com/office/drawing/2014/main" id="{C409E1D8-126B-4F5E-A9FA-9792F9849418}"/>
                </a:ext>
              </a:extLst>
            </p:cNvPr>
            <p:cNvSpPr/>
            <p:nvPr/>
          </p:nvSpPr>
          <p:spPr>
            <a:xfrm>
              <a:off x="6957131" y="2629551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1333"/>
                  </a:moveTo>
                  <a:lnTo>
                    <a:pt x="29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" name="object 298">
              <a:extLst>
                <a:ext uri="{FF2B5EF4-FFF2-40B4-BE49-F238E27FC236}">
                  <a16:creationId xmlns:a16="http://schemas.microsoft.com/office/drawing/2014/main" id="{5F5002D9-C9C8-419D-854E-EF7932331172}"/>
                </a:ext>
              </a:extLst>
            </p:cNvPr>
            <p:cNvSpPr/>
            <p:nvPr/>
          </p:nvSpPr>
          <p:spPr>
            <a:xfrm>
              <a:off x="6975294" y="2654673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3009" y="0"/>
                  </a:moveTo>
                  <a:lnTo>
                    <a:pt x="0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" name="object 299">
              <a:extLst>
                <a:ext uri="{FF2B5EF4-FFF2-40B4-BE49-F238E27FC236}">
                  <a16:creationId xmlns:a16="http://schemas.microsoft.com/office/drawing/2014/main" id="{281E73BF-75BA-4694-898C-C18CD4D38422}"/>
                </a:ext>
              </a:extLst>
            </p:cNvPr>
            <p:cNvSpPr/>
            <p:nvPr/>
          </p:nvSpPr>
          <p:spPr>
            <a:xfrm>
              <a:off x="6949130" y="2628420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8000" y="24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" name="object 300">
              <a:extLst>
                <a:ext uri="{FF2B5EF4-FFF2-40B4-BE49-F238E27FC236}">
                  <a16:creationId xmlns:a16="http://schemas.microsoft.com/office/drawing/2014/main" id="{CF38383B-1D82-45A4-AB3F-AF12E31E35D2}"/>
                </a:ext>
              </a:extLst>
            </p:cNvPr>
            <p:cNvSpPr/>
            <p:nvPr/>
          </p:nvSpPr>
          <p:spPr>
            <a:xfrm>
              <a:off x="6957131" y="2630887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1943" y="723"/>
                  </a:moveTo>
                  <a:lnTo>
                    <a:pt x="1308" y="444"/>
                  </a:lnTo>
                  <a:lnTo>
                    <a:pt x="660" y="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" name="object 301">
              <a:extLst>
                <a:ext uri="{FF2B5EF4-FFF2-40B4-BE49-F238E27FC236}">
                  <a16:creationId xmlns:a16="http://schemas.microsoft.com/office/drawing/2014/main" id="{89F3468A-502B-4BEB-B8D6-528A4F96A8A9}"/>
                </a:ext>
              </a:extLst>
            </p:cNvPr>
            <p:cNvSpPr/>
            <p:nvPr/>
          </p:nvSpPr>
          <p:spPr>
            <a:xfrm>
              <a:off x="6959198" y="2631661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5346" y="3441"/>
                  </a:moveTo>
                  <a:lnTo>
                    <a:pt x="3708" y="2044"/>
                  </a:lnTo>
                  <a:lnTo>
                    <a:pt x="1968" y="88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" name="object 302">
              <a:extLst>
                <a:ext uri="{FF2B5EF4-FFF2-40B4-BE49-F238E27FC236}">
                  <a16:creationId xmlns:a16="http://schemas.microsoft.com/office/drawing/2014/main" id="{3AD8903A-EDA1-45B5-8791-A5FE76DED001}"/>
                </a:ext>
              </a:extLst>
            </p:cNvPr>
            <p:cNvSpPr/>
            <p:nvPr/>
          </p:nvSpPr>
          <p:spPr>
            <a:xfrm>
              <a:off x="6964733" y="26352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0" y="342"/>
                  </a:moveTo>
                  <a:lnTo>
                    <a:pt x="253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" name="object 303">
              <a:extLst>
                <a:ext uri="{FF2B5EF4-FFF2-40B4-BE49-F238E27FC236}">
                  <a16:creationId xmlns:a16="http://schemas.microsoft.com/office/drawing/2014/main" id="{BD444ADC-C86D-4A8A-8B1B-AB8924895B06}"/>
                </a:ext>
              </a:extLst>
            </p:cNvPr>
            <p:cNvSpPr/>
            <p:nvPr/>
          </p:nvSpPr>
          <p:spPr>
            <a:xfrm>
              <a:off x="6965292" y="26357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" name="object 304">
              <a:extLst>
                <a:ext uri="{FF2B5EF4-FFF2-40B4-BE49-F238E27FC236}">
                  <a16:creationId xmlns:a16="http://schemas.microsoft.com/office/drawing/2014/main" id="{3C20064B-85EB-4311-99AB-4931360FB12F}"/>
                </a:ext>
              </a:extLst>
            </p:cNvPr>
            <p:cNvSpPr/>
            <p:nvPr/>
          </p:nvSpPr>
          <p:spPr>
            <a:xfrm>
              <a:off x="6965482" y="26359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" name="object 305">
              <a:extLst>
                <a:ext uri="{FF2B5EF4-FFF2-40B4-BE49-F238E27FC236}">
                  <a16:creationId xmlns:a16="http://schemas.microsoft.com/office/drawing/2014/main" id="{B2175982-BEF6-42BE-9E4C-B6AB3139DE62}"/>
                </a:ext>
              </a:extLst>
            </p:cNvPr>
            <p:cNvSpPr/>
            <p:nvPr/>
          </p:nvSpPr>
          <p:spPr>
            <a:xfrm>
              <a:off x="6965659" y="26361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" name="object 306">
              <a:extLst>
                <a:ext uri="{FF2B5EF4-FFF2-40B4-BE49-F238E27FC236}">
                  <a16:creationId xmlns:a16="http://schemas.microsoft.com/office/drawing/2014/main" id="{434FA630-4D0B-4334-AAFC-3BD453B35D3D}"/>
                </a:ext>
              </a:extLst>
            </p:cNvPr>
            <p:cNvSpPr/>
            <p:nvPr/>
          </p:nvSpPr>
          <p:spPr>
            <a:xfrm>
              <a:off x="6965848" y="26362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" name="object 307">
              <a:extLst>
                <a:ext uri="{FF2B5EF4-FFF2-40B4-BE49-F238E27FC236}">
                  <a16:creationId xmlns:a16="http://schemas.microsoft.com/office/drawing/2014/main" id="{E2C5992F-51E4-4845-8503-03ADF537B087}"/>
                </a:ext>
              </a:extLst>
            </p:cNvPr>
            <p:cNvSpPr/>
            <p:nvPr/>
          </p:nvSpPr>
          <p:spPr>
            <a:xfrm>
              <a:off x="6966022" y="26364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" name="object 308">
              <a:extLst>
                <a:ext uri="{FF2B5EF4-FFF2-40B4-BE49-F238E27FC236}">
                  <a16:creationId xmlns:a16="http://schemas.microsoft.com/office/drawing/2014/main" id="{7B099412-31C5-4C61-88D8-B244CAADEEBE}"/>
                </a:ext>
              </a:extLst>
            </p:cNvPr>
            <p:cNvSpPr/>
            <p:nvPr/>
          </p:nvSpPr>
          <p:spPr>
            <a:xfrm>
              <a:off x="6966209" y="2636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" name="object 309">
              <a:extLst>
                <a:ext uri="{FF2B5EF4-FFF2-40B4-BE49-F238E27FC236}">
                  <a16:creationId xmlns:a16="http://schemas.microsoft.com/office/drawing/2014/main" id="{C53EAEA9-A4F7-4199-9F77-2266780E5343}"/>
                </a:ext>
              </a:extLst>
            </p:cNvPr>
            <p:cNvSpPr/>
            <p:nvPr/>
          </p:nvSpPr>
          <p:spPr>
            <a:xfrm>
              <a:off x="6966381" y="26368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" name="object 310">
              <a:extLst>
                <a:ext uri="{FF2B5EF4-FFF2-40B4-BE49-F238E27FC236}">
                  <a16:creationId xmlns:a16="http://schemas.microsoft.com/office/drawing/2014/main" id="{F300152E-9DAC-43DD-9138-33BF925FEAED}"/>
                </a:ext>
              </a:extLst>
            </p:cNvPr>
            <p:cNvSpPr/>
            <p:nvPr/>
          </p:nvSpPr>
          <p:spPr>
            <a:xfrm>
              <a:off x="6966553" y="26370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" name="object 311">
              <a:extLst>
                <a:ext uri="{FF2B5EF4-FFF2-40B4-BE49-F238E27FC236}">
                  <a16:creationId xmlns:a16="http://schemas.microsoft.com/office/drawing/2014/main" id="{57D847E1-2FB4-4F18-9315-9F78350D2681}"/>
                </a:ext>
              </a:extLst>
            </p:cNvPr>
            <p:cNvSpPr/>
            <p:nvPr/>
          </p:nvSpPr>
          <p:spPr>
            <a:xfrm>
              <a:off x="6966737" y="26371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" name="object 312">
              <a:extLst>
                <a:ext uri="{FF2B5EF4-FFF2-40B4-BE49-F238E27FC236}">
                  <a16:creationId xmlns:a16="http://schemas.microsoft.com/office/drawing/2014/main" id="{F485F7C1-5699-4C6F-B434-6F306FF40B51}"/>
                </a:ext>
              </a:extLst>
            </p:cNvPr>
            <p:cNvSpPr/>
            <p:nvPr/>
          </p:nvSpPr>
          <p:spPr>
            <a:xfrm>
              <a:off x="6966906" y="26373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" name="object 313">
              <a:extLst>
                <a:ext uri="{FF2B5EF4-FFF2-40B4-BE49-F238E27FC236}">
                  <a16:creationId xmlns:a16="http://schemas.microsoft.com/office/drawing/2014/main" id="{115ED70E-3857-4BD9-8F19-4982349FE494}"/>
                </a:ext>
              </a:extLst>
            </p:cNvPr>
            <p:cNvSpPr/>
            <p:nvPr/>
          </p:nvSpPr>
          <p:spPr>
            <a:xfrm>
              <a:off x="6969077" y="26400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431"/>
                  </a:moveTo>
                  <a:lnTo>
                    <a:pt x="203" y="292"/>
                  </a:lnTo>
                  <a:lnTo>
                    <a:pt x="101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" name="object 314">
              <a:extLst>
                <a:ext uri="{FF2B5EF4-FFF2-40B4-BE49-F238E27FC236}">
                  <a16:creationId xmlns:a16="http://schemas.microsoft.com/office/drawing/2014/main" id="{D6B0A708-CAAF-4BE1-B64B-14A27AF271F7}"/>
                </a:ext>
              </a:extLst>
            </p:cNvPr>
            <p:cNvSpPr/>
            <p:nvPr/>
          </p:nvSpPr>
          <p:spPr>
            <a:xfrm>
              <a:off x="6974397" y="2651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28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" name="object 315">
              <a:extLst>
                <a:ext uri="{FF2B5EF4-FFF2-40B4-BE49-F238E27FC236}">
                  <a16:creationId xmlns:a16="http://schemas.microsoft.com/office/drawing/2014/main" id="{F10DD693-4646-4FC6-8A15-ED1590EC26E9}"/>
                </a:ext>
              </a:extLst>
            </p:cNvPr>
            <p:cNvSpPr/>
            <p:nvPr/>
          </p:nvSpPr>
          <p:spPr>
            <a:xfrm>
              <a:off x="6974464" y="26513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41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" name="object 316">
              <a:extLst>
                <a:ext uri="{FF2B5EF4-FFF2-40B4-BE49-F238E27FC236}">
                  <a16:creationId xmlns:a16="http://schemas.microsoft.com/office/drawing/2014/main" id="{0B53A576-40B5-4385-805D-07EEB3850F62}"/>
                </a:ext>
              </a:extLst>
            </p:cNvPr>
            <p:cNvSpPr/>
            <p:nvPr/>
          </p:nvSpPr>
          <p:spPr>
            <a:xfrm>
              <a:off x="6974657" y="26521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41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" name="object 317">
              <a:extLst>
                <a:ext uri="{FF2B5EF4-FFF2-40B4-BE49-F238E27FC236}">
                  <a16:creationId xmlns:a16="http://schemas.microsoft.com/office/drawing/2014/main" id="{97BE495C-9923-4331-A2F1-D2AEAA9CC09F}"/>
                </a:ext>
              </a:extLst>
            </p:cNvPr>
            <p:cNvSpPr/>
            <p:nvPr/>
          </p:nvSpPr>
          <p:spPr>
            <a:xfrm>
              <a:off x="6974711" y="26524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41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" name="object 318">
              <a:extLst>
                <a:ext uri="{FF2B5EF4-FFF2-40B4-BE49-F238E27FC236}">
                  <a16:creationId xmlns:a16="http://schemas.microsoft.com/office/drawing/2014/main" id="{C784BB60-07AC-4BAF-901D-74B365D50E20}"/>
                </a:ext>
              </a:extLst>
            </p:cNvPr>
            <p:cNvSpPr/>
            <p:nvPr/>
          </p:nvSpPr>
          <p:spPr>
            <a:xfrm>
              <a:off x="6974764" y="26526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28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" name="object 319">
              <a:extLst>
                <a:ext uri="{FF2B5EF4-FFF2-40B4-BE49-F238E27FC236}">
                  <a16:creationId xmlns:a16="http://schemas.microsoft.com/office/drawing/2014/main" id="{7BB2F3AC-9455-41F2-9F08-294E79BCABBC}"/>
                </a:ext>
              </a:extLst>
            </p:cNvPr>
            <p:cNvSpPr/>
            <p:nvPr/>
          </p:nvSpPr>
          <p:spPr>
            <a:xfrm>
              <a:off x="6974814" y="26529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15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" name="object 320">
              <a:extLst>
                <a:ext uri="{FF2B5EF4-FFF2-40B4-BE49-F238E27FC236}">
                  <a16:creationId xmlns:a16="http://schemas.microsoft.com/office/drawing/2014/main" id="{A880365E-5BEA-4C2A-B7BF-6AFC55F1B178}"/>
                </a:ext>
              </a:extLst>
            </p:cNvPr>
            <p:cNvSpPr/>
            <p:nvPr/>
          </p:nvSpPr>
          <p:spPr>
            <a:xfrm>
              <a:off x="6974874" y="26531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215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" name="object 321">
              <a:extLst>
                <a:ext uri="{FF2B5EF4-FFF2-40B4-BE49-F238E27FC236}">
                  <a16:creationId xmlns:a16="http://schemas.microsoft.com/office/drawing/2014/main" id="{1D5714FD-BA17-444F-B499-C94547082646}"/>
                </a:ext>
              </a:extLst>
            </p:cNvPr>
            <p:cNvSpPr/>
            <p:nvPr/>
          </p:nvSpPr>
          <p:spPr>
            <a:xfrm>
              <a:off x="6974916" y="265342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380" y="2603"/>
                  </a:moveTo>
                  <a:lnTo>
                    <a:pt x="292" y="1727"/>
                  </a:lnTo>
                  <a:lnTo>
                    <a:pt x="165" y="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" name="object 322">
              <a:extLst>
                <a:ext uri="{FF2B5EF4-FFF2-40B4-BE49-F238E27FC236}">
                  <a16:creationId xmlns:a16="http://schemas.microsoft.com/office/drawing/2014/main" id="{B005261B-E833-4A72-9145-DB0CA0B30D43}"/>
                </a:ext>
              </a:extLst>
            </p:cNvPr>
            <p:cNvSpPr/>
            <p:nvPr/>
          </p:nvSpPr>
          <p:spPr>
            <a:xfrm>
              <a:off x="6975303" y="2656035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38" y="567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" name="object 323">
              <a:extLst>
                <a:ext uri="{FF2B5EF4-FFF2-40B4-BE49-F238E27FC236}">
                  <a16:creationId xmlns:a16="http://schemas.microsoft.com/office/drawing/2014/main" id="{05DE3D03-55AD-48E6-8ECD-222F3E7B6F44}"/>
                </a:ext>
              </a:extLst>
            </p:cNvPr>
            <p:cNvSpPr/>
            <p:nvPr/>
          </p:nvSpPr>
          <p:spPr>
            <a:xfrm>
              <a:off x="6949128" y="2628418"/>
              <a:ext cx="3175" cy="27305"/>
            </a:xfrm>
            <a:custGeom>
              <a:avLst/>
              <a:gdLst/>
              <a:ahLst/>
              <a:cxnLst/>
              <a:rect l="l" t="t" r="r" b="b"/>
              <a:pathLst>
                <a:path w="3175" h="27305">
                  <a:moveTo>
                    <a:pt x="0" y="0"/>
                  </a:moveTo>
                  <a:lnTo>
                    <a:pt x="685" y="6677"/>
                  </a:lnTo>
                  <a:lnTo>
                    <a:pt x="1371" y="13355"/>
                  </a:lnTo>
                  <a:lnTo>
                    <a:pt x="2057" y="20036"/>
                  </a:lnTo>
                  <a:lnTo>
                    <a:pt x="2743" y="267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" name="object 324">
              <a:extLst>
                <a:ext uri="{FF2B5EF4-FFF2-40B4-BE49-F238E27FC236}">
                  <a16:creationId xmlns:a16="http://schemas.microsoft.com/office/drawing/2014/main" id="{E48D5956-A966-4FDA-94B9-6CE5E752D083}"/>
                </a:ext>
              </a:extLst>
            </p:cNvPr>
            <p:cNvSpPr/>
            <p:nvPr/>
          </p:nvSpPr>
          <p:spPr>
            <a:xfrm>
              <a:off x="6978304" y="2654673"/>
              <a:ext cx="6350" cy="60325"/>
            </a:xfrm>
            <a:custGeom>
              <a:avLst/>
              <a:gdLst/>
              <a:ahLst/>
              <a:cxnLst/>
              <a:rect l="l" t="t" r="r" b="b"/>
              <a:pathLst>
                <a:path w="6350" h="60325">
                  <a:moveTo>
                    <a:pt x="0" y="0"/>
                  </a:moveTo>
                  <a:lnTo>
                    <a:pt x="6083" y="59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" name="object 325">
              <a:extLst>
                <a:ext uri="{FF2B5EF4-FFF2-40B4-BE49-F238E27FC236}">
                  <a16:creationId xmlns:a16="http://schemas.microsoft.com/office/drawing/2014/main" id="{83B6CC40-F41F-4C3C-93A1-630FAE73AC6D}"/>
                </a:ext>
              </a:extLst>
            </p:cNvPr>
            <p:cNvSpPr/>
            <p:nvPr/>
          </p:nvSpPr>
          <p:spPr>
            <a:xfrm>
              <a:off x="6975680" y="2644935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0"/>
                  </a:moveTo>
                  <a:lnTo>
                    <a:pt x="1397" y="3149"/>
                  </a:lnTo>
                  <a:lnTo>
                    <a:pt x="2273" y="6299"/>
                  </a:lnTo>
                  <a:lnTo>
                    <a:pt x="2628" y="97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" name="object 326">
              <a:extLst>
                <a:ext uri="{FF2B5EF4-FFF2-40B4-BE49-F238E27FC236}">
                  <a16:creationId xmlns:a16="http://schemas.microsoft.com/office/drawing/2014/main" id="{DE82F2C0-B3D6-4EE9-A487-232A99A8A593}"/>
                </a:ext>
              </a:extLst>
            </p:cNvPr>
            <p:cNvSpPr/>
            <p:nvPr/>
          </p:nvSpPr>
          <p:spPr>
            <a:xfrm>
              <a:off x="6972909" y="264190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5194" y="2781"/>
                  </a:moveTo>
                  <a:lnTo>
                    <a:pt x="5080" y="2540"/>
                  </a:lnTo>
                  <a:lnTo>
                    <a:pt x="4445" y="990"/>
                  </a:lnTo>
                  <a:lnTo>
                    <a:pt x="4330" y="736"/>
                  </a:lnTo>
                  <a:lnTo>
                    <a:pt x="2540" y="0"/>
                  </a:lnTo>
                  <a:lnTo>
                    <a:pt x="736" y="736"/>
                  </a:lnTo>
                  <a:lnTo>
                    <a:pt x="0" y="2540"/>
                  </a:lnTo>
                  <a:lnTo>
                    <a:pt x="736" y="4330"/>
                  </a:lnTo>
                  <a:lnTo>
                    <a:pt x="850" y="4584"/>
                  </a:lnTo>
                  <a:lnTo>
                    <a:pt x="2654" y="5321"/>
                  </a:lnTo>
                  <a:lnTo>
                    <a:pt x="4445" y="4584"/>
                  </a:lnTo>
                  <a:lnTo>
                    <a:pt x="5194" y="278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" name="object 327">
              <a:extLst>
                <a:ext uri="{FF2B5EF4-FFF2-40B4-BE49-F238E27FC236}">
                  <a16:creationId xmlns:a16="http://schemas.microsoft.com/office/drawing/2014/main" id="{D5941137-5A36-433F-BF65-6357141BD7F4}"/>
                </a:ext>
              </a:extLst>
            </p:cNvPr>
            <p:cNvSpPr/>
            <p:nvPr/>
          </p:nvSpPr>
          <p:spPr>
            <a:xfrm>
              <a:off x="6975335" y="2644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" name="object 328">
              <a:extLst>
                <a:ext uri="{FF2B5EF4-FFF2-40B4-BE49-F238E27FC236}">
                  <a16:creationId xmlns:a16="http://schemas.microsoft.com/office/drawing/2014/main" id="{E41A438E-F278-4DD5-B861-54B76C4EB405}"/>
                </a:ext>
              </a:extLst>
            </p:cNvPr>
            <p:cNvSpPr/>
            <p:nvPr/>
          </p:nvSpPr>
          <p:spPr>
            <a:xfrm>
              <a:off x="6975214" y="26439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" name="object 329">
              <a:extLst>
                <a:ext uri="{FF2B5EF4-FFF2-40B4-BE49-F238E27FC236}">
                  <a16:creationId xmlns:a16="http://schemas.microsoft.com/office/drawing/2014/main" id="{70635597-F0C5-4DF9-93C1-5B0032F52A3A}"/>
                </a:ext>
              </a:extLst>
            </p:cNvPr>
            <p:cNvSpPr/>
            <p:nvPr/>
          </p:nvSpPr>
          <p:spPr>
            <a:xfrm>
              <a:off x="6975091" y="26436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" name="object 330">
              <a:extLst>
                <a:ext uri="{FF2B5EF4-FFF2-40B4-BE49-F238E27FC236}">
                  <a16:creationId xmlns:a16="http://schemas.microsoft.com/office/drawing/2014/main" id="{90286BC0-7FEB-45D5-91EE-D615EF23977D}"/>
                </a:ext>
              </a:extLst>
            </p:cNvPr>
            <p:cNvSpPr/>
            <p:nvPr/>
          </p:nvSpPr>
          <p:spPr>
            <a:xfrm>
              <a:off x="6974966" y="26434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8" name="object 331">
              <a:extLst>
                <a:ext uri="{FF2B5EF4-FFF2-40B4-BE49-F238E27FC236}">
                  <a16:creationId xmlns:a16="http://schemas.microsoft.com/office/drawing/2014/main" id="{3D56DC98-D157-4F50-BB9C-04679FE9715A}"/>
                </a:ext>
              </a:extLst>
            </p:cNvPr>
            <p:cNvSpPr/>
            <p:nvPr/>
          </p:nvSpPr>
          <p:spPr>
            <a:xfrm>
              <a:off x="6974839" y="26431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" name="object 332">
              <a:extLst>
                <a:ext uri="{FF2B5EF4-FFF2-40B4-BE49-F238E27FC236}">
                  <a16:creationId xmlns:a16="http://schemas.microsoft.com/office/drawing/2014/main" id="{ACA8B1E5-F3A7-44E4-8184-633FE1F06AE2}"/>
                </a:ext>
              </a:extLst>
            </p:cNvPr>
            <p:cNvSpPr/>
            <p:nvPr/>
          </p:nvSpPr>
          <p:spPr>
            <a:xfrm>
              <a:off x="6974710" y="26429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0" name="object 333">
              <a:extLst>
                <a:ext uri="{FF2B5EF4-FFF2-40B4-BE49-F238E27FC236}">
                  <a16:creationId xmlns:a16="http://schemas.microsoft.com/office/drawing/2014/main" id="{1912C01B-22F7-4F64-AC75-3D2F2CEE3524}"/>
                </a:ext>
              </a:extLst>
            </p:cNvPr>
            <p:cNvSpPr/>
            <p:nvPr/>
          </p:nvSpPr>
          <p:spPr>
            <a:xfrm>
              <a:off x="6974579" y="26426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1" name="object 334">
              <a:extLst>
                <a:ext uri="{FF2B5EF4-FFF2-40B4-BE49-F238E27FC236}">
                  <a16:creationId xmlns:a16="http://schemas.microsoft.com/office/drawing/2014/main" id="{76D628B2-055B-45CE-A44B-F46396224F5F}"/>
                </a:ext>
              </a:extLst>
            </p:cNvPr>
            <p:cNvSpPr/>
            <p:nvPr/>
          </p:nvSpPr>
          <p:spPr>
            <a:xfrm>
              <a:off x="6974444" y="26424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2" name="object 335">
              <a:extLst>
                <a:ext uri="{FF2B5EF4-FFF2-40B4-BE49-F238E27FC236}">
                  <a16:creationId xmlns:a16="http://schemas.microsoft.com/office/drawing/2014/main" id="{C27A9B7E-B2D2-4524-904D-FFCFBEBCB79B}"/>
                </a:ext>
              </a:extLst>
            </p:cNvPr>
            <p:cNvSpPr/>
            <p:nvPr/>
          </p:nvSpPr>
          <p:spPr>
            <a:xfrm>
              <a:off x="6974310" y="26421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3" name="object 336">
              <a:extLst>
                <a:ext uri="{FF2B5EF4-FFF2-40B4-BE49-F238E27FC236}">
                  <a16:creationId xmlns:a16="http://schemas.microsoft.com/office/drawing/2014/main" id="{D4F7A026-1D2E-4E2D-87D6-4CC6448D62B0}"/>
                </a:ext>
              </a:extLst>
            </p:cNvPr>
            <p:cNvSpPr/>
            <p:nvPr/>
          </p:nvSpPr>
          <p:spPr>
            <a:xfrm>
              <a:off x="6974173" y="26419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4" name="object 337">
              <a:extLst>
                <a:ext uri="{FF2B5EF4-FFF2-40B4-BE49-F238E27FC236}">
                  <a16:creationId xmlns:a16="http://schemas.microsoft.com/office/drawing/2014/main" id="{5ADB05DC-DE4F-4660-8F82-4F82D254A803}"/>
                </a:ext>
              </a:extLst>
            </p:cNvPr>
            <p:cNvSpPr/>
            <p:nvPr/>
          </p:nvSpPr>
          <p:spPr>
            <a:xfrm>
              <a:off x="6963783" y="26311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5" name="object 338">
              <a:extLst>
                <a:ext uri="{FF2B5EF4-FFF2-40B4-BE49-F238E27FC236}">
                  <a16:creationId xmlns:a16="http://schemas.microsoft.com/office/drawing/2014/main" id="{F9897608-D6A5-4347-9728-9ECAFED8381D}"/>
                </a:ext>
              </a:extLst>
            </p:cNvPr>
            <p:cNvSpPr/>
            <p:nvPr/>
          </p:nvSpPr>
          <p:spPr>
            <a:xfrm>
              <a:off x="6963580" y="26310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6" name="object 339">
              <a:extLst>
                <a:ext uri="{FF2B5EF4-FFF2-40B4-BE49-F238E27FC236}">
                  <a16:creationId xmlns:a16="http://schemas.microsoft.com/office/drawing/2014/main" id="{7ACD850C-0DAE-4362-9058-1940475F6A18}"/>
                </a:ext>
              </a:extLst>
            </p:cNvPr>
            <p:cNvSpPr/>
            <p:nvPr/>
          </p:nvSpPr>
          <p:spPr>
            <a:xfrm>
              <a:off x="6963374" y="26309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7" name="object 340">
              <a:extLst>
                <a:ext uri="{FF2B5EF4-FFF2-40B4-BE49-F238E27FC236}">
                  <a16:creationId xmlns:a16="http://schemas.microsoft.com/office/drawing/2014/main" id="{A49D1422-28E5-4BE6-8899-9E659D1338FC}"/>
                </a:ext>
              </a:extLst>
            </p:cNvPr>
            <p:cNvSpPr/>
            <p:nvPr/>
          </p:nvSpPr>
          <p:spPr>
            <a:xfrm>
              <a:off x="6963176" y="26308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03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8" name="object 341">
              <a:extLst>
                <a:ext uri="{FF2B5EF4-FFF2-40B4-BE49-F238E27FC236}">
                  <a16:creationId xmlns:a16="http://schemas.microsoft.com/office/drawing/2014/main" id="{1F4D1B95-500F-45F2-8D07-8A4D35FB7706}"/>
                </a:ext>
              </a:extLst>
            </p:cNvPr>
            <p:cNvSpPr/>
            <p:nvPr/>
          </p:nvSpPr>
          <p:spPr>
            <a:xfrm>
              <a:off x="6962980" y="26307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9" name="object 342">
              <a:extLst>
                <a:ext uri="{FF2B5EF4-FFF2-40B4-BE49-F238E27FC236}">
                  <a16:creationId xmlns:a16="http://schemas.microsoft.com/office/drawing/2014/main" id="{6F1A2CC1-17F1-4882-8D06-D46FB734E17C}"/>
                </a:ext>
              </a:extLst>
            </p:cNvPr>
            <p:cNvSpPr/>
            <p:nvPr/>
          </p:nvSpPr>
          <p:spPr>
            <a:xfrm>
              <a:off x="6962783" y="26306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0" name="object 343">
              <a:extLst>
                <a:ext uri="{FF2B5EF4-FFF2-40B4-BE49-F238E27FC236}">
                  <a16:creationId xmlns:a16="http://schemas.microsoft.com/office/drawing/2014/main" id="{BB4D3C36-FB01-4618-BD3B-C5CF2C7C2942}"/>
                </a:ext>
              </a:extLst>
            </p:cNvPr>
            <p:cNvSpPr/>
            <p:nvPr/>
          </p:nvSpPr>
          <p:spPr>
            <a:xfrm>
              <a:off x="6962588" y="26305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1" name="object 344">
              <a:extLst>
                <a:ext uri="{FF2B5EF4-FFF2-40B4-BE49-F238E27FC236}">
                  <a16:creationId xmlns:a16="http://schemas.microsoft.com/office/drawing/2014/main" id="{0FA698EC-FF31-4A60-8300-D8C71E14CA84}"/>
                </a:ext>
              </a:extLst>
            </p:cNvPr>
            <p:cNvSpPr/>
            <p:nvPr/>
          </p:nvSpPr>
          <p:spPr>
            <a:xfrm>
              <a:off x="6962392" y="26304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2" name="object 345">
              <a:extLst>
                <a:ext uri="{FF2B5EF4-FFF2-40B4-BE49-F238E27FC236}">
                  <a16:creationId xmlns:a16="http://schemas.microsoft.com/office/drawing/2014/main" id="{C90ED75F-10EF-46B9-80B8-CACCF3C80336}"/>
                </a:ext>
              </a:extLst>
            </p:cNvPr>
            <p:cNvSpPr/>
            <p:nvPr/>
          </p:nvSpPr>
          <p:spPr>
            <a:xfrm>
              <a:off x="6960093" y="26295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0" y="0"/>
                  </a:moveTo>
                  <a:lnTo>
                    <a:pt x="774" y="241"/>
                  </a:lnTo>
                  <a:lnTo>
                    <a:pt x="1536" y="533"/>
                  </a:lnTo>
                  <a:lnTo>
                    <a:pt x="2273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3" name="object 346">
              <a:extLst>
                <a:ext uri="{FF2B5EF4-FFF2-40B4-BE49-F238E27FC236}">
                  <a16:creationId xmlns:a16="http://schemas.microsoft.com/office/drawing/2014/main" id="{09E44D52-B2F4-409F-98D3-1F8D6ED50233}"/>
                </a:ext>
              </a:extLst>
            </p:cNvPr>
            <p:cNvSpPr/>
            <p:nvPr/>
          </p:nvSpPr>
          <p:spPr>
            <a:xfrm>
              <a:off x="6951275" y="2626834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0" y="0"/>
                  </a:moveTo>
                  <a:lnTo>
                    <a:pt x="8813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4" name="object 347">
              <a:extLst>
                <a:ext uri="{FF2B5EF4-FFF2-40B4-BE49-F238E27FC236}">
                  <a16:creationId xmlns:a16="http://schemas.microsoft.com/office/drawing/2014/main" id="{64C4A719-60CC-45E1-8826-6F7B9D70B0D9}"/>
                </a:ext>
              </a:extLst>
            </p:cNvPr>
            <p:cNvSpPr/>
            <p:nvPr/>
          </p:nvSpPr>
          <p:spPr>
            <a:xfrm>
              <a:off x="6985385" y="2533381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5" h="3175">
                  <a:moveTo>
                    <a:pt x="0" y="2857"/>
                  </a:moveTo>
                  <a:lnTo>
                    <a:pt x="3987" y="1778"/>
                  </a:lnTo>
                  <a:lnTo>
                    <a:pt x="8001" y="825"/>
                  </a:lnTo>
                  <a:lnTo>
                    <a:pt x="120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5" name="object 348">
              <a:extLst>
                <a:ext uri="{FF2B5EF4-FFF2-40B4-BE49-F238E27FC236}">
                  <a16:creationId xmlns:a16="http://schemas.microsoft.com/office/drawing/2014/main" id="{ACE5C23F-C632-4160-B33A-EC1207E35647}"/>
                </a:ext>
              </a:extLst>
            </p:cNvPr>
            <p:cNvSpPr/>
            <p:nvPr/>
          </p:nvSpPr>
          <p:spPr>
            <a:xfrm>
              <a:off x="6984122" y="253631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66"/>
                  </a:moveTo>
                  <a:lnTo>
                    <a:pt x="317" y="177"/>
                  </a:lnTo>
                  <a:lnTo>
                    <a:pt x="635" y="88"/>
                  </a:lnTo>
                  <a:lnTo>
                    <a:pt x="9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6" name="object 349">
              <a:extLst>
                <a:ext uri="{FF2B5EF4-FFF2-40B4-BE49-F238E27FC236}">
                  <a16:creationId xmlns:a16="http://schemas.microsoft.com/office/drawing/2014/main" id="{2BA03C5B-68F3-400D-AC94-4179481929AE}"/>
                </a:ext>
              </a:extLst>
            </p:cNvPr>
            <p:cNvSpPr/>
            <p:nvPr/>
          </p:nvSpPr>
          <p:spPr>
            <a:xfrm>
              <a:off x="6977611" y="25383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28"/>
                  </a:moveTo>
                  <a:lnTo>
                    <a:pt x="241" y="152"/>
                  </a:lnTo>
                  <a:lnTo>
                    <a:pt x="482" y="76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7" name="object 350">
              <a:extLst>
                <a:ext uri="{FF2B5EF4-FFF2-40B4-BE49-F238E27FC236}">
                  <a16:creationId xmlns:a16="http://schemas.microsoft.com/office/drawing/2014/main" id="{0043D12D-53D1-4E00-A13E-FBE59F848969}"/>
                </a:ext>
              </a:extLst>
            </p:cNvPr>
            <p:cNvSpPr/>
            <p:nvPr/>
          </p:nvSpPr>
          <p:spPr>
            <a:xfrm>
              <a:off x="6970640" y="2538563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4" h="2539">
                  <a:moveTo>
                    <a:pt x="0" y="2425"/>
                  </a:moveTo>
                  <a:lnTo>
                    <a:pt x="2273" y="1562"/>
                  </a:lnTo>
                  <a:lnTo>
                    <a:pt x="4572" y="749"/>
                  </a:lnTo>
                  <a:lnTo>
                    <a:pt x="68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8" name="object 351">
              <a:extLst>
                <a:ext uri="{FF2B5EF4-FFF2-40B4-BE49-F238E27FC236}">
                  <a16:creationId xmlns:a16="http://schemas.microsoft.com/office/drawing/2014/main" id="{31561D00-DC08-4E65-9606-657B9F4421F6}"/>
                </a:ext>
              </a:extLst>
            </p:cNvPr>
            <p:cNvSpPr/>
            <p:nvPr/>
          </p:nvSpPr>
          <p:spPr>
            <a:xfrm>
              <a:off x="6951587" y="2542731"/>
              <a:ext cx="15240" cy="8255"/>
            </a:xfrm>
            <a:custGeom>
              <a:avLst/>
              <a:gdLst/>
              <a:ahLst/>
              <a:cxnLst/>
              <a:rect l="l" t="t" r="r" b="b"/>
              <a:pathLst>
                <a:path w="15240" h="8255">
                  <a:moveTo>
                    <a:pt x="0" y="7886"/>
                  </a:moveTo>
                  <a:lnTo>
                    <a:pt x="4635" y="4686"/>
                  </a:lnTo>
                  <a:lnTo>
                    <a:pt x="9550" y="2197"/>
                  </a:lnTo>
                  <a:lnTo>
                    <a:pt x="147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9" name="object 352">
              <a:extLst>
                <a:ext uri="{FF2B5EF4-FFF2-40B4-BE49-F238E27FC236}">
                  <a16:creationId xmlns:a16="http://schemas.microsoft.com/office/drawing/2014/main" id="{A7FFA41E-252D-44B5-A963-1CA61BBF5F6D}"/>
                </a:ext>
              </a:extLst>
            </p:cNvPr>
            <p:cNvSpPr/>
            <p:nvPr/>
          </p:nvSpPr>
          <p:spPr>
            <a:xfrm>
              <a:off x="7863683" y="2626405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0" y="0"/>
                  </a:moveTo>
                  <a:lnTo>
                    <a:pt x="838" y="1993"/>
                  </a:lnTo>
                  <a:lnTo>
                    <a:pt x="1320" y="3975"/>
                  </a:lnTo>
                  <a:lnTo>
                    <a:pt x="1384" y="61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0" name="object 353">
              <a:extLst>
                <a:ext uri="{FF2B5EF4-FFF2-40B4-BE49-F238E27FC236}">
                  <a16:creationId xmlns:a16="http://schemas.microsoft.com/office/drawing/2014/main" id="{C6522C44-1578-4F83-8454-DAD519E219A5}"/>
                </a:ext>
              </a:extLst>
            </p:cNvPr>
            <p:cNvSpPr/>
            <p:nvPr/>
          </p:nvSpPr>
          <p:spPr>
            <a:xfrm>
              <a:off x="7863601" y="26262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1" name="object 354">
              <a:extLst>
                <a:ext uri="{FF2B5EF4-FFF2-40B4-BE49-F238E27FC236}">
                  <a16:creationId xmlns:a16="http://schemas.microsoft.com/office/drawing/2014/main" id="{7964FE09-10FA-48EA-84B1-3366E4DBC0C6}"/>
                </a:ext>
              </a:extLst>
            </p:cNvPr>
            <p:cNvSpPr/>
            <p:nvPr/>
          </p:nvSpPr>
          <p:spPr>
            <a:xfrm>
              <a:off x="7859629" y="262003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0"/>
                  </a:moveTo>
                  <a:lnTo>
                    <a:pt x="825" y="965"/>
                  </a:lnTo>
                  <a:lnTo>
                    <a:pt x="1600" y="1968"/>
                  </a:lnTo>
                  <a:lnTo>
                    <a:pt x="2286" y="30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2" name="object 355">
              <a:extLst>
                <a:ext uri="{FF2B5EF4-FFF2-40B4-BE49-F238E27FC236}">
                  <a16:creationId xmlns:a16="http://schemas.microsoft.com/office/drawing/2014/main" id="{A9569DB9-94AF-4D7B-901B-7E62166E7F52}"/>
                </a:ext>
              </a:extLst>
            </p:cNvPr>
            <p:cNvSpPr/>
            <p:nvPr/>
          </p:nvSpPr>
          <p:spPr>
            <a:xfrm>
              <a:off x="7844897" y="2608831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4508" y="2451"/>
                  </a:lnTo>
                  <a:lnTo>
                    <a:pt x="8674" y="5168"/>
                  </a:lnTo>
                  <a:lnTo>
                    <a:pt x="12407" y="87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3" name="object 356">
              <a:extLst>
                <a:ext uri="{FF2B5EF4-FFF2-40B4-BE49-F238E27FC236}">
                  <a16:creationId xmlns:a16="http://schemas.microsoft.com/office/drawing/2014/main" id="{84223618-E510-4910-B5D5-0E14267C7C29}"/>
                </a:ext>
              </a:extLst>
            </p:cNvPr>
            <p:cNvSpPr/>
            <p:nvPr/>
          </p:nvSpPr>
          <p:spPr>
            <a:xfrm>
              <a:off x="6866296" y="2553215"/>
              <a:ext cx="81915" cy="74930"/>
            </a:xfrm>
            <a:custGeom>
              <a:avLst/>
              <a:gdLst/>
              <a:ahLst/>
              <a:cxnLst/>
              <a:rect l="l" t="t" r="r" b="b"/>
              <a:pathLst>
                <a:path w="81915" h="74930">
                  <a:moveTo>
                    <a:pt x="81584" y="0"/>
                  </a:moveTo>
                  <a:lnTo>
                    <a:pt x="59260" y="16634"/>
                  </a:lnTo>
                  <a:lnTo>
                    <a:pt x="38173" y="34364"/>
                  </a:lnTo>
                  <a:lnTo>
                    <a:pt x="18394" y="53569"/>
                  </a:lnTo>
                  <a:lnTo>
                    <a:pt x="0" y="74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4" name="object 357">
              <a:extLst>
                <a:ext uri="{FF2B5EF4-FFF2-40B4-BE49-F238E27FC236}">
                  <a16:creationId xmlns:a16="http://schemas.microsoft.com/office/drawing/2014/main" id="{3EE5AF4A-6D98-42AD-892E-555B8C060F2A}"/>
                </a:ext>
              </a:extLst>
            </p:cNvPr>
            <p:cNvSpPr/>
            <p:nvPr/>
          </p:nvSpPr>
          <p:spPr>
            <a:xfrm>
              <a:off x="6951346" y="2550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41" y="0"/>
                  </a:moveTo>
                  <a:lnTo>
                    <a:pt x="76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5" name="object 358">
              <a:extLst>
                <a:ext uri="{FF2B5EF4-FFF2-40B4-BE49-F238E27FC236}">
                  <a16:creationId xmlns:a16="http://schemas.microsoft.com/office/drawing/2014/main" id="{6EEC1352-60D2-468C-9451-FE5DC8909CA1}"/>
                </a:ext>
              </a:extLst>
            </p:cNvPr>
            <p:cNvSpPr/>
            <p:nvPr/>
          </p:nvSpPr>
          <p:spPr>
            <a:xfrm>
              <a:off x="6966309" y="2540989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4330" y="0"/>
                  </a:moveTo>
                  <a:lnTo>
                    <a:pt x="2870" y="558"/>
                  </a:lnTo>
                  <a:lnTo>
                    <a:pt x="1422" y="1130"/>
                  </a:lnTo>
                  <a:lnTo>
                    <a:pt x="0" y="1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6" name="object 359">
              <a:extLst>
                <a:ext uri="{FF2B5EF4-FFF2-40B4-BE49-F238E27FC236}">
                  <a16:creationId xmlns:a16="http://schemas.microsoft.com/office/drawing/2014/main" id="{E33FF53A-8083-4BB6-8712-84FE63BCEB5D}"/>
                </a:ext>
              </a:extLst>
            </p:cNvPr>
            <p:cNvSpPr/>
            <p:nvPr/>
          </p:nvSpPr>
          <p:spPr>
            <a:xfrm>
              <a:off x="6977534" y="25385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7" name="object 360">
              <a:extLst>
                <a:ext uri="{FF2B5EF4-FFF2-40B4-BE49-F238E27FC236}">
                  <a16:creationId xmlns:a16="http://schemas.microsoft.com/office/drawing/2014/main" id="{D22A98F2-D4D3-4BBF-9188-327FB8DD97EC}"/>
                </a:ext>
              </a:extLst>
            </p:cNvPr>
            <p:cNvSpPr/>
            <p:nvPr/>
          </p:nvSpPr>
          <p:spPr>
            <a:xfrm>
              <a:off x="6978331" y="2536585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5791" y="0"/>
                  </a:moveTo>
                  <a:lnTo>
                    <a:pt x="3848" y="546"/>
                  </a:lnTo>
                  <a:lnTo>
                    <a:pt x="1917" y="1117"/>
                  </a:lnTo>
                  <a:lnTo>
                    <a:pt x="0" y="17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8" name="object 361">
              <a:extLst>
                <a:ext uri="{FF2B5EF4-FFF2-40B4-BE49-F238E27FC236}">
                  <a16:creationId xmlns:a16="http://schemas.microsoft.com/office/drawing/2014/main" id="{2E0A24DE-030F-4FC5-9A7A-BD945DF57775}"/>
                </a:ext>
              </a:extLst>
            </p:cNvPr>
            <p:cNvSpPr/>
            <p:nvPr/>
          </p:nvSpPr>
          <p:spPr>
            <a:xfrm>
              <a:off x="6985068" y="25362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0"/>
                  </a:moveTo>
                  <a:lnTo>
                    <a:pt x="101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9" name="object 362">
              <a:extLst>
                <a:ext uri="{FF2B5EF4-FFF2-40B4-BE49-F238E27FC236}">
                  <a16:creationId xmlns:a16="http://schemas.microsoft.com/office/drawing/2014/main" id="{B544AF36-4F8D-49F4-97B1-F1178694FB76}"/>
                </a:ext>
              </a:extLst>
            </p:cNvPr>
            <p:cNvSpPr/>
            <p:nvPr/>
          </p:nvSpPr>
          <p:spPr>
            <a:xfrm>
              <a:off x="6997431" y="25331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609" y="63"/>
                  </a:lnTo>
                  <a:lnTo>
                    <a:pt x="304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0" name="object 363">
              <a:extLst>
                <a:ext uri="{FF2B5EF4-FFF2-40B4-BE49-F238E27FC236}">
                  <a16:creationId xmlns:a16="http://schemas.microsoft.com/office/drawing/2014/main" id="{FE3CCDBB-8D2C-4968-B9EE-8A484AEA7CCE}"/>
                </a:ext>
              </a:extLst>
            </p:cNvPr>
            <p:cNvSpPr/>
            <p:nvPr/>
          </p:nvSpPr>
          <p:spPr>
            <a:xfrm>
              <a:off x="6998343" y="253093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11302" y="0"/>
                  </a:moveTo>
                  <a:lnTo>
                    <a:pt x="7531" y="736"/>
                  </a:lnTo>
                  <a:lnTo>
                    <a:pt x="3771" y="1485"/>
                  </a:lnTo>
                  <a:lnTo>
                    <a:pt x="0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1" name="object 364">
              <a:extLst>
                <a:ext uri="{FF2B5EF4-FFF2-40B4-BE49-F238E27FC236}">
                  <a16:creationId xmlns:a16="http://schemas.microsoft.com/office/drawing/2014/main" id="{B1FD4C11-EA46-4B3A-93E5-BF9FFD27836D}"/>
                </a:ext>
              </a:extLst>
            </p:cNvPr>
            <p:cNvSpPr/>
            <p:nvPr/>
          </p:nvSpPr>
          <p:spPr>
            <a:xfrm>
              <a:off x="7731321" y="2556926"/>
              <a:ext cx="113664" cy="52069"/>
            </a:xfrm>
            <a:custGeom>
              <a:avLst/>
              <a:gdLst/>
              <a:ahLst/>
              <a:cxnLst/>
              <a:rect l="l" t="t" r="r" b="b"/>
              <a:pathLst>
                <a:path w="113665" h="52069">
                  <a:moveTo>
                    <a:pt x="113576" y="51904"/>
                  </a:moveTo>
                  <a:lnTo>
                    <a:pt x="85805" y="37495"/>
                  </a:lnTo>
                  <a:lnTo>
                    <a:pt x="57621" y="24118"/>
                  </a:lnTo>
                  <a:lnTo>
                    <a:pt x="29020" y="1165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2" name="object 365">
              <a:extLst>
                <a:ext uri="{FF2B5EF4-FFF2-40B4-BE49-F238E27FC236}">
                  <a16:creationId xmlns:a16="http://schemas.microsoft.com/office/drawing/2014/main" id="{F5686C58-1881-40B6-BA21-6BA3A7A19CF4}"/>
                </a:ext>
              </a:extLst>
            </p:cNvPr>
            <p:cNvSpPr/>
            <p:nvPr/>
          </p:nvSpPr>
          <p:spPr>
            <a:xfrm>
              <a:off x="7857305" y="261758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324" y="2451"/>
                  </a:moveTo>
                  <a:lnTo>
                    <a:pt x="1587" y="1600"/>
                  </a:lnTo>
                  <a:lnTo>
                    <a:pt x="812" y="7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3" name="object 366">
              <a:extLst>
                <a:ext uri="{FF2B5EF4-FFF2-40B4-BE49-F238E27FC236}">
                  <a16:creationId xmlns:a16="http://schemas.microsoft.com/office/drawing/2014/main" id="{C4A661D7-6F86-4EFC-8225-1056152CA8DE}"/>
                </a:ext>
              </a:extLst>
            </p:cNvPr>
            <p:cNvSpPr/>
            <p:nvPr/>
          </p:nvSpPr>
          <p:spPr>
            <a:xfrm>
              <a:off x="7861912" y="2623083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689" y="3124"/>
                  </a:moveTo>
                  <a:lnTo>
                    <a:pt x="1219" y="2031"/>
                  </a:lnTo>
                  <a:lnTo>
                    <a:pt x="647" y="10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4" name="object 367">
              <a:extLst>
                <a:ext uri="{FF2B5EF4-FFF2-40B4-BE49-F238E27FC236}">
                  <a16:creationId xmlns:a16="http://schemas.microsoft.com/office/drawing/2014/main" id="{D56C199F-BF1C-4300-AFAF-860B35C51C5D}"/>
                </a:ext>
              </a:extLst>
            </p:cNvPr>
            <p:cNvSpPr/>
            <p:nvPr/>
          </p:nvSpPr>
          <p:spPr>
            <a:xfrm>
              <a:off x="7863620" y="26262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5" name="object 368">
              <a:extLst>
                <a:ext uri="{FF2B5EF4-FFF2-40B4-BE49-F238E27FC236}">
                  <a16:creationId xmlns:a16="http://schemas.microsoft.com/office/drawing/2014/main" id="{7D69D327-86DF-4C4B-8182-B5D0C9477695}"/>
                </a:ext>
              </a:extLst>
            </p:cNvPr>
            <p:cNvSpPr/>
            <p:nvPr/>
          </p:nvSpPr>
          <p:spPr>
            <a:xfrm>
              <a:off x="7865073" y="263255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6" name="object 369">
              <a:extLst>
                <a:ext uri="{FF2B5EF4-FFF2-40B4-BE49-F238E27FC236}">
                  <a16:creationId xmlns:a16="http://schemas.microsoft.com/office/drawing/2014/main" id="{51A2AC25-BD09-45ED-800D-E6E42017F4F5}"/>
                </a:ext>
              </a:extLst>
            </p:cNvPr>
            <p:cNvSpPr/>
            <p:nvPr/>
          </p:nvSpPr>
          <p:spPr>
            <a:xfrm>
              <a:off x="6827348" y="2639327"/>
              <a:ext cx="30480" cy="59055"/>
            </a:xfrm>
            <a:custGeom>
              <a:avLst/>
              <a:gdLst/>
              <a:ahLst/>
              <a:cxnLst/>
              <a:rect l="l" t="t" r="r" b="b"/>
              <a:pathLst>
                <a:path w="30479" h="59055">
                  <a:moveTo>
                    <a:pt x="30238" y="0"/>
                  </a:moveTo>
                  <a:lnTo>
                    <a:pt x="20974" y="13816"/>
                  </a:lnTo>
                  <a:lnTo>
                    <a:pt x="12814" y="28054"/>
                  </a:lnTo>
                  <a:lnTo>
                    <a:pt x="5807" y="42901"/>
                  </a:lnTo>
                  <a:lnTo>
                    <a:pt x="0" y="585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7" name="object 370">
              <a:extLst>
                <a:ext uri="{FF2B5EF4-FFF2-40B4-BE49-F238E27FC236}">
                  <a16:creationId xmlns:a16="http://schemas.microsoft.com/office/drawing/2014/main" id="{D7EA2F6E-F8E8-4BB3-AA21-078F92D0CA75}"/>
                </a:ext>
              </a:extLst>
            </p:cNvPr>
            <p:cNvSpPr/>
            <p:nvPr/>
          </p:nvSpPr>
          <p:spPr>
            <a:xfrm>
              <a:off x="6894902" y="32006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03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8" name="object 371">
              <a:extLst>
                <a:ext uri="{FF2B5EF4-FFF2-40B4-BE49-F238E27FC236}">
                  <a16:creationId xmlns:a16="http://schemas.microsoft.com/office/drawing/2014/main" id="{D2E30822-6872-4300-9294-2DA930AB0767}"/>
                </a:ext>
              </a:extLst>
            </p:cNvPr>
            <p:cNvSpPr/>
            <p:nvPr/>
          </p:nvSpPr>
          <p:spPr>
            <a:xfrm>
              <a:off x="6880208" y="31867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90" y="317"/>
                  </a:lnTo>
                  <a:lnTo>
                    <a:pt x="393" y="635"/>
                  </a:lnTo>
                  <a:lnTo>
                    <a:pt x="609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9" name="object 372">
              <a:extLst>
                <a:ext uri="{FF2B5EF4-FFF2-40B4-BE49-F238E27FC236}">
                  <a16:creationId xmlns:a16="http://schemas.microsoft.com/office/drawing/2014/main" id="{ACA0B1C9-E28A-486C-9877-59CD300F01E6}"/>
                </a:ext>
              </a:extLst>
            </p:cNvPr>
            <p:cNvSpPr/>
            <p:nvPr/>
          </p:nvSpPr>
          <p:spPr>
            <a:xfrm>
              <a:off x="7264650" y="33294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8"/>
                  </a:moveTo>
                  <a:lnTo>
                    <a:pt x="406" y="25"/>
                  </a:lnTo>
                  <a:lnTo>
                    <a:pt x="800" y="12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0" name="object 373">
              <a:extLst>
                <a:ext uri="{FF2B5EF4-FFF2-40B4-BE49-F238E27FC236}">
                  <a16:creationId xmlns:a16="http://schemas.microsoft.com/office/drawing/2014/main" id="{6006B542-CBAF-4C13-A757-4A2BFF6D4419}"/>
                </a:ext>
              </a:extLst>
            </p:cNvPr>
            <p:cNvSpPr/>
            <p:nvPr/>
          </p:nvSpPr>
          <p:spPr>
            <a:xfrm>
              <a:off x="7227045" y="33282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93" y="38"/>
                  </a:lnTo>
                  <a:lnTo>
                    <a:pt x="800" y="76"/>
                  </a:lnTo>
                  <a:lnTo>
                    <a:pt x="1193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1" name="object 374">
              <a:extLst>
                <a:ext uri="{FF2B5EF4-FFF2-40B4-BE49-F238E27FC236}">
                  <a16:creationId xmlns:a16="http://schemas.microsoft.com/office/drawing/2014/main" id="{746CE2AA-52E2-447E-87AD-B4A74ADDEC38}"/>
                </a:ext>
              </a:extLst>
            </p:cNvPr>
            <p:cNvSpPr/>
            <p:nvPr/>
          </p:nvSpPr>
          <p:spPr>
            <a:xfrm>
              <a:off x="7673710" y="2862471"/>
              <a:ext cx="41910" cy="416559"/>
            </a:xfrm>
            <a:custGeom>
              <a:avLst/>
              <a:gdLst/>
              <a:ahLst/>
              <a:cxnLst/>
              <a:rect l="l" t="t" r="r" b="b"/>
              <a:pathLst>
                <a:path w="41909" h="416560">
                  <a:moveTo>
                    <a:pt x="41630" y="0"/>
                  </a:moveTo>
                  <a:lnTo>
                    <a:pt x="36450" y="52044"/>
                  </a:lnTo>
                  <a:lnTo>
                    <a:pt x="31262" y="104087"/>
                  </a:lnTo>
                  <a:lnTo>
                    <a:pt x="26068" y="156129"/>
                  </a:lnTo>
                  <a:lnTo>
                    <a:pt x="20867" y="208170"/>
                  </a:lnTo>
                  <a:lnTo>
                    <a:pt x="15660" y="260211"/>
                  </a:lnTo>
                  <a:lnTo>
                    <a:pt x="10446" y="312251"/>
                  </a:lnTo>
                  <a:lnTo>
                    <a:pt x="5226" y="364291"/>
                  </a:lnTo>
                  <a:lnTo>
                    <a:pt x="0" y="4163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2" name="object 375">
              <a:extLst>
                <a:ext uri="{FF2B5EF4-FFF2-40B4-BE49-F238E27FC236}">
                  <a16:creationId xmlns:a16="http://schemas.microsoft.com/office/drawing/2014/main" id="{D4D596C0-342A-4F0D-B93E-2907807855C2}"/>
                </a:ext>
              </a:extLst>
            </p:cNvPr>
            <p:cNvSpPr/>
            <p:nvPr/>
          </p:nvSpPr>
          <p:spPr>
            <a:xfrm>
              <a:off x="7725651" y="2843596"/>
              <a:ext cx="40005" cy="412750"/>
            </a:xfrm>
            <a:custGeom>
              <a:avLst/>
              <a:gdLst/>
              <a:ahLst/>
              <a:cxnLst/>
              <a:rect l="l" t="t" r="r" b="b"/>
              <a:pathLst>
                <a:path w="40004" h="412750">
                  <a:moveTo>
                    <a:pt x="0" y="412140"/>
                  </a:moveTo>
                  <a:lnTo>
                    <a:pt x="4938" y="360623"/>
                  </a:lnTo>
                  <a:lnTo>
                    <a:pt x="9874" y="309106"/>
                  </a:lnTo>
                  <a:lnTo>
                    <a:pt x="14809" y="257588"/>
                  </a:lnTo>
                  <a:lnTo>
                    <a:pt x="19742" y="206070"/>
                  </a:lnTo>
                  <a:lnTo>
                    <a:pt x="24672" y="154551"/>
                  </a:lnTo>
                  <a:lnTo>
                    <a:pt x="29600" y="103033"/>
                  </a:lnTo>
                  <a:lnTo>
                    <a:pt x="34524" y="51516"/>
                  </a:lnTo>
                  <a:lnTo>
                    <a:pt x="394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3" name="object 376">
              <a:extLst>
                <a:ext uri="{FF2B5EF4-FFF2-40B4-BE49-F238E27FC236}">
                  <a16:creationId xmlns:a16="http://schemas.microsoft.com/office/drawing/2014/main" id="{6C3B5E6F-01CE-4E9D-BF0D-D5862C73E901}"/>
                </a:ext>
              </a:extLst>
            </p:cNvPr>
            <p:cNvSpPr/>
            <p:nvPr/>
          </p:nvSpPr>
          <p:spPr>
            <a:xfrm>
              <a:off x="7725402" y="32557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28"/>
                  </a:moveTo>
                  <a:lnTo>
                    <a:pt x="16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4" name="object 377">
              <a:extLst>
                <a:ext uri="{FF2B5EF4-FFF2-40B4-BE49-F238E27FC236}">
                  <a16:creationId xmlns:a16="http://schemas.microsoft.com/office/drawing/2014/main" id="{C09624F9-ACA8-4D31-B2EC-4A3E8CC76BD9}"/>
                </a:ext>
              </a:extLst>
            </p:cNvPr>
            <p:cNvSpPr/>
            <p:nvPr/>
          </p:nvSpPr>
          <p:spPr>
            <a:xfrm>
              <a:off x="7714933" y="326357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5" name="object 378">
              <a:extLst>
                <a:ext uri="{FF2B5EF4-FFF2-40B4-BE49-F238E27FC236}">
                  <a16:creationId xmlns:a16="http://schemas.microsoft.com/office/drawing/2014/main" id="{E918AED5-2FB0-40FF-B455-08702513C4C5}"/>
                </a:ext>
              </a:extLst>
            </p:cNvPr>
            <p:cNvSpPr/>
            <p:nvPr/>
          </p:nvSpPr>
          <p:spPr>
            <a:xfrm>
              <a:off x="7702543" y="326907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736"/>
                  </a:moveTo>
                  <a:lnTo>
                    <a:pt x="558" y="495"/>
                  </a:lnTo>
                  <a:lnTo>
                    <a:pt x="1117" y="253"/>
                  </a:lnTo>
                  <a:lnTo>
                    <a:pt x="16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6" name="object 379">
              <a:extLst>
                <a:ext uri="{FF2B5EF4-FFF2-40B4-BE49-F238E27FC236}">
                  <a16:creationId xmlns:a16="http://schemas.microsoft.com/office/drawing/2014/main" id="{70B2CEDF-FBA7-49F0-80F4-78DF6BA94039}"/>
                </a:ext>
              </a:extLst>
            </p:cNvPr>
            <p:cNvSpPr/>
            <p:nvPr/>
          </p:nvSpPr>
          <p:spPr>
            <a:xfrm>
              <a:off x="6876868" y="3177718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09" h="9525">
                  <a:moveTo>
                    <a:pt x="3340" y="8991"/>
                  </a:moveTo>
                  <a:lnTo>
                    <a:pt x="1612" y="6159"/>
                  </a:lnTo>
                  <a:lnTo>
                    <a:pt x="469" y="33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7" name="object 380">
              <a:extLst>
                <a:ext uri="{FF2B5EF4-FFF2-40B4-BE49-F238E27FC236}">
                  <a16:creationId xmlns:a16="http://schemas.microsoft.com/office/drawing/2014/main" id="{43A452AD-6D5D-4EB0-8393-16A3D67FA1F4}"/>
                </a:ext>
              </a:extLst>
            </p:cNvPr>
            <p:cNvSpPr/>
            <p:nvPr/>
          </p:nvSpPr>
          <p:spPr>
            <a:xfrm>
              <a:off x="6880818" y="3187656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14084" y="12979"/>
                  </a:moveTo>
                  <a:lnTo>
                    <a:pt x="13296" y="12484"/>
                  </a:lnTo>
                  <a:lnTo>
                    <a:pt x="12522" y="11963"/>
                  </a:lnTo>
                  <a:lnTo>
                    <a:pt x="11760" y="11429"/>
                  </a:lnTo>
                  <a:lnTo>
                    <a:pt x="11023" y="10921"/>
                  </a:lnTo>
                  <a:lnTo>
                    <a:pt x="10299" y="10401"/>
                  </a:lnTo>
                  <a:lnTo>
                    <a:pt x="9588" y="9855"/>
                  </a:lnTo>
                  <a:lnTo>
                    <a:pt x="8293" y="8877"/>
                  </a:lnTo>
                  <a:lnTo>
                    <a:pt x="7048" y="7848"/>
                  </a:lnTo>
                  <a:lnTo>
                    <a:pt x="5854" y="6743"/>
                  </a:lnTo>
                  <a:lnTo>
                    <a:pt x="4699" y="5676"/>
                  </a:lnTo>
                  <a:lnTo>
                    <a:pt x="3581" y="4546"/>
                  </a:lnTo>
                  <a:lnTo>
                    <a:pt x="2540" y="3340"/>
                  </a:lnTo>
                  <a:lnTo>
                    <a:pt x="1625" y="2285"/>
                  </a:lnTo>
                  <a:lnTo>
                    <a:pt x="774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8" name="object 381">
              <a:extLst>
                <a:ext uri="{FF2B5EF4-FFF2-40B4-BE49-F238E27FC236}">
                  <a16:creationId xmlns:a16="http://schemas.microsoft.com/office/drawing/2014/main" id="{0CBCEB4B-BBFA-42FF-AEA1-47F12C1EC297}"/>
                </a:ext>
              </a:extLst>
            </p:cNvPr>
            <p:cNvSpPr/>
            <p:nvPr/>
          </p:nvSpPr>
          <p:spPr>
            <a:xfrm>
              <a:off x="7673714" y="3269808"/>
              <a:ext cx="29209" cy="9525"/>
            </a:xfrm>
            <a:custGeom>
              <a:avLst/>
              <a:gdLst/>
              <a:ahLst/>
              <a:cxnLst/>
              <a:rect l="l" t="t" r="r" b="b"/>
              <a:pathLst>
                <a:path w="29209" h="9525">
                  <a:moveTo>
                    <a:pt x="28828" y="0"/>
                  </a:moveTo>
                  <a:lnTo>
                    <a:pt x="27711" y="469"/>
                  </a:lnTo>
                  <a:lnTo>
                    <a:pt x="26593" y="939"/>
                  </a:lnTo>
                  <a:lnTo>
                    <a:pt x="25463" y="1384"/>
                  </a:lnTo>
                  <a:lnTo>
                    <a:pt x="24371" y="1816"/>
                  </a:lnTo>
                  <a:lnTo>
                    <a:pt x="23266" y="2222"/>
                  </a:lnTo>
                  <a:lnTo>
                    <a:pt x="22161" y="2628"/>
                  </a:lnTo>
                  <a:lnTo>
                    <a:pt x="19824" y="3479"/>
                  </a:lnTo>
                  <a:lnTo>
                    <a:pt x="17449" y="4279"/>
                  </a:lnTo>
                  <a:lnTo>
                    <a:pt x="15062" y="5016"/>
                  </a:lnTo>
                  <a:lnTo>
                    <a:pt x="10109" y="6565"/>
                  </a:lnTo>
                  <a:lnTo>
                    <a:pt x="5067" y="7874"/>
                  </a:lnTo>
                  <a:lnTo>
                    <a:pt x="0" y="90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9" name="object 382">
              <a:extLst>
                <a:ext uri="{FF2B5EF4-FFF2-40B4-BE49-F238E27FC236}">
                  <a16:creationId xmlns:a16="http://schemas.microsoft.com/office/drawing/2014/main" id="{22AF4B12-7FE7-41CD-A09C-5AAC01D72702}"/>
                </a:ext>
              </a:extLst>
            </p:cNvPr>
            <p:cNvSpPr/>
            <p:nvPr/>
          </p:nvSpPr>
          <p:spPr>
            <a:xfrm>
              <a:off x="7704227" y="326357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706" y="0"/>
                  </a:moveTo>
                  <a:lnTo>
                    <a:pt x="7251" y="2070"/>
                  </a:lnTo>
                  <a:lnTo>
                    <a:pt x="3682" y="3873"/>
                  </a:lnTo>
                  <a:lnTo>
                    <a:pt x="0" y="55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0" name="object 383">
              <a:extLst>
                <a:ext uri="{FF2B5EF4-FFF2-40B4-BE49-F238E27FC236}">
                  <a16:creationId xmlns:a16="http://schemas.microsoft.com/office/drawing/2014/main" id="{CFBB7E92-B9C4-41A0-8717-2EC3B3139E92}"/>
                </a:ext>
              </a:extLst>
            </p:cNvPr>
            <p:cNvSpPr/>
            <p:nvPr/>
          </p:nvSpPr>
          <p:spPr>
            <a:xfrm>
              <a:off x="7714950" y="3255963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20">
                  <a:moveTo>
                    <a:pt x="10452" y="0"/>
                  </a:moveTo>
                  <a:lnTo>
                    <a:pt x="7213" y="2921"/>
                  </a:lnTo>
                  <a:lnTo>
                    <a:pt x="3721" y="5372"/>
                  </a:lnTo>
                  <a:lnTo>
                    <a:pt x="0" y="76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1" name="object 384">
              <a:extLst>
                <a:ext uri="{FF2B5EF4-FFF2-40B4-BE49-F238E27FC236}">
                  <a16:creationId xmlns:a16="http://schemas.microsoft.com/office/drawing/2014/main" id="{C2CF00BB-59DD-4BB5-AB24-999F01C78D3F}"/>
                </a:ext>
              </a:extLst>
            </p:cNvPr>
            <p:cNvSpPr/>
            <p:nvPr/>
          </p:nvSpPr>
          <p:spPr>
            <a:xfrm>
              <a:off x="7191942" y="3321998"/>
              <a:ext cx="35560" cy="6350"/>
            </a:xfrm>
            <a:custGeom>
              <a:avLst/>
              <a:gdLst/>
              <a:ahLst/>
              <a:cxnLst/>
              <a:rect l="l" t="t" r="r" b="b"/>
              <a:pathLst>
                <a:path w="35559" h="6350">
                  <a:moveTo>
                    <a:pt x="35102" y="6248"/>
                  </a:moveTo>
                  <a:lnTo>
                    <a:pt x="33680" y="6108"/>
                  </a:lnTo>
                  <a:lnTo>
                    <a:pt x="32258" y="5943"/>
                  </a:lnTo>
                  <a:lnTo>
                    <a:pt x="30835" y="5778"/>
                  </a:lnTo>
                  <a:lnTo>
                    <a:pt x="29286" y="5600"/>
                  </a:lnTo>
                  <a:lnTo>
                    <a:pt x="27736" y="5397"/>
                  </a:lnTo>
                  <a:lnTo>
                    <a:pt x="26174" y="5181"/>
                  </a:lnTo>
                  <a:lnTo>
                    <a:pt x="23139" y="4762"/>
                  </a:lnTo>
                  <a:lnTo>
                    <a:pt x="20116" y="4292"/>
                  </a:lnTo>
                  <a:lnTo>
                    <a:pt x="17106" y="3759"/>
                  </a:lnTo>
                  <a:lnTo>
                    <a:pt x="11353" y="2743"/>
                  </a:lnTo>
                  <a:lnTo>
                    <a:pt x="5638" y="14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2" name="object 385">
              <a:extLst>
                <a:ext uri="{FF2B5EF4-FFF2-40B4-BE49-F238E27FC236}">
                  <a16:creationId xmlns:a16="http://schemas.microsoft.com/office/drawing/2014/main" id="{84CBD415-414C-41CE-8AE8-2F0CE1433ACC}"/>
                </a:ext>
              </a:extLst>
            </p:cNvPr>
            <p:cNvSpPr/>
            <p:nvPr/>
          </p:nvSpPr>
          <p:spPr>
            <a:xfrm>
              <a:off x="7228239" y="3328368"/>
              <a:ext cx="36830" cy="1905"/>
            </a:xfrm>
            <a:custGeom>
              <a:avLst/>
              <a:gdLst/>
              <a:ahLst/>
              <a:cxnLst/>
              <a:rect l="l" t="t" r="r" b="b"/>
              <a:pathLst>
                <a:path w="36829" h="1904">
                  <a:moveTo>
                    <a:pt x="36410" y="1104"/>
                  </a:moveTo>
                  <a:lnTo>
                    <a:pt x="34836" y="1155"/>
                  </a:lnTo>
                  <a:lnTo>
                    <a:pt x="33248" y="1206"/>
                  </a:lnTo>
                  <a:lnTo>
                    <a:pt x="31661" y="1231"/>
                  </a:lnTo>
                  <a:lnTo>
                    <a:pt x="30213" y="1257"/>
                  </a:lnTo>
                  <a:lnTo>
                    <a:pt x="28765" y="1269"/>
                  </a:lnTo>
                  <a:lnTo>
                    <a:pt x="27304" y="1269"/>
                  </a:lnTo>
                  <a:lnTo>
                    <a:pt x="24231" y="1282"/>
                  </a:lnTo>
                  <a:lnTo>
                    <a:pt x="21145" y="1231"/>
                  </a:lnTo>
                  <a:lnTo>
                    <a:pt x="18059" y="1142"/>
                  </a:lnTo>
                  <a:lnTo>
                    <a:pt x="12026" y="952"/>
                  </a:lnTo>
                  <a:lnTo>
                    <a:pt x="6007" y="58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3" name="object 386">
              <a:extLst>
                <a:ext uri="{FF2B5EF4-FFF2-40B4-BE49-F238E27FC236}">
                  <a16:creationId xmlns:a16="http://schemas.microsoft.com/office/drawing/2014/main" id="{7F0CB069-DFE1-4B7E-B051-6530A35B3A2A}"/>
                </a:ext>
              </a:extLst>
            </p:cNvPr>
            <p:cNvSpPr/>
            <p:nvPr/>
          </p:nvSpPr>
          <p:spPr>
            <a:xfrm>
              <a:off x="7265471" y="333073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4699"/>
                  </a:moveTo>
                  <a:lnTo>
                    <a:pt x="749" y="4673"/>
                  </a:lnTo>
                  <a:lnTo>
                    <a:pt x="215" y="3949"/>
                  </a:lnTo>
                  <a:lnTo>
                    <a:pt x="254" y="3568"/>
                  </a:lnTo>
                  <a:lnTo>
                    <a:pt x="279" y="3162"/>
                  </a:lnTo>
                  <a:lnTo>
                    <a:pt x="304" y="2768"/>
                  </a:lnTo>
                  <a:lnTo>
                    <a:pt x="317" y="2374"/>
                  </a:lnTo>
                  <a:lnTo>
                    <a:pt x="355" y="1587"/>
                  </a:lnTo>
                  <a:lnTo>
                    <a:pt x="368" y="787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4" name="object 387">
              <a:extLst>
                <a:ext uri="{FF2B5EF4-FFF2-40B4-BE49-F238E27FC236}">
                  <a16:creationId xmlns:a16="http://schemas.microsoft.com/office/drawing/2014/main" id="{AA415EA5-8FD0-4DC3-910D-2AED513D217F}"/>
                </a:ext>
              </a:extLst>
            </p:cNvPr>
            <p:cNvSpPr/>
            <p:nvPr/>
          </p:nvSpPr>
          <p:spPr>
            <a:xfrm>
              <a:off x="7714830" y="286226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482" y="215"/>
                  </a:lnTo>
                  <a:lnTo>
                    <a:pt x="952" y="114"/>
                  </a:lnTo>
                  <a:lnTo>
                    <a:pt x="14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5" name="object 388">
              <a:extLst>
                <a:ext uri="{FF2B5EF4-FFF2-40B4-BE49-F238E27FC236}">
                  <a16:creationId xmlns:a16="http://schemas.microsoft.com/office/drawing/2014/main" id="{BC165F9E-12C2-417C-B0A8-EEC911A9EFBD}"/>
                </a:ext>
              </a:extLst>
            </p:cNvPr>
            <p:cNvSpPr/>
            <p:nvPr/>
          </p:nvSpPr>
          <p:spPr>
            <a:xfrm>
              <a:off x="7713162" y="286276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77"/>
                  </a:moveTo>
                  <a:lnTo>
                    <a:pt x="266" y="114"/>
                  </a:lnTo>
                  <a:lnTo>
                    <a:pt x="533" y="63"/>
                  </a:lnTo>
                  <a:lnTo>
                    <a:pt x="8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6" name="object 389">
              <a:extLst>
                <a:ext uri="{FF2B5EF4-FFF2-40B4-BE49-F238E27FC236}">
                  <a16:creationId xmlns:a16="http://schemas.microsoft.com/office/drawing/2014/main" id="{91C2FBC0-FFAC-4674-AC1F-D794920EEC1B}"/>
                </a:ext>
              </a:extLst>
            </p:cNvPr>
            <p:cNvSpPr/>
            <p:nvPr/>
          </p:nvSpPr>
          <p:spPr>
            <a:xfrm>
              <a:off x="7711491" y="286296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42"/>
                  </a:moveTo>
                  <a:lnTo>
                    <a:pt x="533" y="228"/>
                  </a:lnTo>
                  <a:lnTo>
                    <a:pt x="1079" y="114"/>
                  </a:lnTo>
                  <a:lnTo>
                    <a:pt x="16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7" name="object 390">
              <a:extLst>
                <a:ext uri="{FF2B5EF4-FFF2-40B4-BE49-F238E27FC236}">
                  <a16:creationId xmlns:a16="http://schemas.microsoft.com/office/drawing/2014/main" id="{ED134118-D914-4DFF-B392-B5ABEB745C54}"/>
                </a:ext>
              </a:extLst>
            </p:cNvPr>
            <p:cNvSpPr/>
            <p:nvPr/>
          </p:nvSpPr>
          <p:spPr>
            <a:xfrm>
              <a:off x="7709819" y="28633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31" y="190"/>
                  </a:lnTo>
                  <a:lnTo>
                    <a:pt x="863" y="88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8" name="object 391">
              <a:extLst>
                <a:ext uri="{FF2B5EF4-FFF2-40B4-BE49-F238E27FC236}">
                  <a16:creationId xmlns:a16="http://schemas.microsoft.com/office/drawing/2014/main" id="{6E21F01A-BFF0-4979-8E51-D1E10D40F5CA}"/>
                </a:ext>
              </a:extLst>
            </p:cNvPr>
            <p:cNvSpPr/>
            <p:nvPr/>
          </p:nvSpPr>
          <p:spPr>
            <a:xfrm>
              <a:off x="7708145" y="286368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42"/>
                  </a:moveTo>
                  <a:lnTo>
                    <a:pt x="520" y="228"/>
                  </a:lnTo>
                  <a:lnTo>
                    <a:pt x="1054" y="114"/>
                  </a:lnTo>
                  <a:lnTo>
                    <a:pt x="15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9" name="object 392">
              <a:extLst>
                <a:ext uri="{FF2B5EF4-FFF2-40B4-BE49-F238E27FC236}">
                  <a16:creationId xmlns:a16="http://schemas.microsoft.com/office/drawing/2014/main" id="{21B780D0-19EB-446F-B382-FD4C6FF41566}"/>
                </a:ext>
              </a:extLst>
            </p:cNvPr>
            <p:cNvSpPr/>
            <p:nvPr/>
          </p:nvSpPr>
          <p:spPr>
            <a:xfrm>
              <a:off x="7706467" y="286405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30"/>
                  </a:moveTo>
                  <a:lnTo>
                    <a:pt x="520" y="215"/>
                  </a:lnTo>
                  <a:lnTo>
                    <a:pt x="1041" y="101"/>
                  </a:lnTo>
                  <a:lnTo>
                    <a:pt x="15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0" name="object 393">
              <a:extLst>
                <a:ext uri="{FF2B5EF4-FFF2-40B4-BE49-F238E27FC236}">
                  <a16:creationId xmlns:a16="http://schemas.microsoft.com/office/drawing/2014/main" id="{0DE72F93-FFCE-402F-8F7E-FC6B030FF525}"/>
                </a:ext>
              </a:extLst>
            </p:cNvPr>
            <p:cNvSpPr/>
            <p:nvPr/>
          </p:nvSpPr>
          <p:spPr>
            <a:xfrm>
              <a:off x="7704788" y="286441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30"/>
                  </a:moveTo>
                  <a:lnTo>
                    <a:pt x="520" y="215"/>
                  </a:lnTo>
                  <a:lnTo>
                    <a:pt x="1028" y="114"/>
                  </a:lnTo>
                  <a:lnTo>
                    <a:pt x="15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1" name="object 394">
              <a:extLst>
                <a:ext uri="{FF2B5EF4-FFF2-40B4-BE49-F238E27FC236}">
                  <a16:creationId xmlns:a16="http://schemas.microsoft.com/office/drawing/2014/main" id="{5299E3F9-7E42-4EBE-BD0C-EB70619F44D9}"/>
                </a:ext>
              </a:extLst>
            </p:cNvPr>
            <p:cNvSpPr/>
            <p:nvPr/>
          </p:nvSpPr>
          <p:spPr>
            <a:xfrm>
              <a:off x="7703107" y="286477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30"/>
                  </a:moveTo>
                  <a:lnTo>
                    <a:pt x="508" y="215"/>
                  </a:lnTo>
                  <a:lnTo>
                    <a:pt x="1028" y="114"/>
                  </a:lnTo>
                  <a:lnTo>
                    <a:pt x="15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2" name="object 395">
              <a:extLst>
                <a:ext uri="{FF2B5EF4-FFF2-40B4-BE49-F238E27FC236}">
                  <a16:creationId xmlns:a16="http://schemas.microsoft.com/office/drawing/2014/main" id="{BEAC2B8E-55AC-42D2-A74A-5948C36E1C86}"/>
                </a:ext>
              </a:extLst>
            </p:cNvPr>
            <p:cNvSpPr/>
            <p:nvPr/>
          </p:nvSpPr>
          <p:spPr>
            <a:xfrm>
              <a:off x="7701424" y="286514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508" y="215"/>
                  </a:lnTo>
                  <a:lnTo>
                    <a:pt x="1016" y="101"/>
                  </a:lnTo>
                  <a:lnTo>
                    <a:pt x="15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3" name="object 396">
              <a:extLst>
                <a:ext uri="{FF2B5EF4-FFF2-40B4-BE49-F238E27FC236}">
                  <a16:creationId xmlns:a16="http://schemas.microsoft.com/office/drawing/2014/main" id="{D9AEE6B7-41BF-4065-9E5F-64EDA5E5A144}"/>
                </a:ext>
              </a:extLst>
            </p:cNvPr>
            <p:cNvSpPr/>
            <p:nvPr/>
          </p:nvSpPr>
          <p:spPr>
            <a:xfrm>
              <a:off x="7699739" y="286549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495" y="215"/>
                  </a:lnTo>
                  <a:lnTo>
                    <a:pt x="1003" y="101"/>
                  </a:lnTo>
                  <a:lnTo>
                    <a:pt x="14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4" name="object 397">
              <a:extLst>
                <a:ext uri="{FF2B5EF4-FFF2-40B4-BE49-F238E27FC236}">
                  <a16:creationId xmlns:a16="http://schemas.microsoft.com/office/drawing/2014/main" id="{086C4FD0-F1A2-4B7A-9274-220626CB0399}"/>
                </a:ext>
              </a:extLst>
            </p:cNvPr>
            <p:cNvSpPr/>
            <p:nvPr/>
          </p:nvSpPr>
          <p:spPr>
            <a:xfrm>
              <a:off x="7698051" y="286585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495" y="215"/>
                  </a:lnTo>
                  <a:lnTo>
                    <a:pt x="990" y="114"/>
                  </a:lnTo>
                  <a:lnTo>
                    <a:pt x="14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5" name="object 398">
              <a:extLst>
                <a:ext uri="{FF2B5EF4-FFF2-40B4-BE49-F238E27FC236}">
                  <a16:creationId xmlns:a16="http://schemas.microsoft.com/office/drawing/2014/main" id="{F0BC465A-D49F-4931-9EDF-0D7E6FDFA8A4}"/>
                </a:ext>
              </a:extLst>
            </p:cNvPr>
            <p:cNvSpPr/>
            <p:nvPr/>
          </p:nvSpPr>
          <p:spPr>
            <a:xfrm>
              <a:off x="7696362" y="286621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495" y="203"/>
                  </a:lnTo>
                  <a:lnTo>
                    <a:pt x="990" y="101"/>
                  </a:lnTo>
                  <a:lnTo>
                    <a:pt x="14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6" name="object 399">
              <a:extLst>
                <a:ext uri="{FF2B5EF4-FFF2-40B4-BE49-F238E27FC236}">
                  <a16:creationId xmlns:a16="http://schemas.microsoft.com/office/drawing/2014/main" id="{09BADF75-AB65-4ADB-8A61-F0209EB0BE77}"/>
                </a:ext>
              </a:extLst>
            </p:cNvPr>
            <p:cNvSpPr/>
            <p:nvPr/>
          </p:nvSpPr>
          <p:spPr>
            <a:xfrm>
              <a:off x="7694670" y="286656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482" y="203"/>
                  </a:lnTo>
                  <a:lnTo>
                    <a:pt x="977" y="101"/>
                  </a:lnTo>
                  <a:lnTo>
                    <a:pt x="14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7" name="object 400">
              <a:extLst>
                <a:ext uri="{FF2B5EF4-FFF2-40B4-BE49-F238E27FC236}">
                  <a16:creationId xmlns:a16="http://schemas.microsoft.com/office/drawing/2014/main" id="{30366675-D766-4569-8F2B-20AA6F9FCC9C}"/>
                </a:ext>
              </a:extLst>
            </p:cNvPr>
            <p:cNvSpPr/>
            <p:nvPr/>
          </p:nvSpPr>
          <p:spPr>
            <a:xfrm>
              <a:off x="7692977" y="286692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482" y="203"/>
                  </a:lnTo>
                  <a:lnTo>
                    <a:pt x="965" y="101"/>
                  </a:lnTo>
                  <a:lnTo>
                    <a:pt x="14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8" name="object 401">
              <a:extLst>
                <a:ext uri="{FF2B5EF4-FFF2-40B4-BE49-F238E27FC236}">
                  <a16:creationId xmlns:a16="http://schemas.microsoft.com/office/drawing/2014/main" id="{B08E79DE-819E-4653-BBFB-4865A1903EB8}"/>
                </a:ext>
              </a:extLst>
            </p:cNvPr>
            <p:cNvSpPr/>
            <p:nvPr/>
          </p:nvSpPr>
          <p:spPr>
            <a:xfrm>
              <a:off x="7691281" y="286737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03"/>
                  </a:moveTo>
                  <a:lnTo>
                    <a:pt x="330" y="139"/>
                  </a:lnTo>
                  <a:lnTo>
                    <a:pt x="647" y="63"/>
                  </a:lnTo>
                  <a:lnTo>
                    <a:pt x="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9" name="object 402">
              <a:extLst>
                <a:ext uri="{FF2B5EF4-FFF2-40B4-BE49-F238E27FC236}">
                  <a16:creationId xmlns:a16="http://schemas.microsoft.com/office/drawing/2014/main" id="{AC369ADA-9251-4EDB-993E-CEAAB89296AA}"/>
                </a:ext>
              </a:extLst>
            </p:cNvPr>
            <p:cNvSpPr/>
            <p:nvPr/>
          </p:nvSpPr>
          <p:spPr>
            <a:xfrm>
              <a:off x="7689584" y="286773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90"/>
                  </a:moveTo>
                  <a:lnTo>
                    <a:pt x="304" y="126"/>
                  </a:lnTo>
                  <a:lnTo>
                    <a:pt x="622" y="63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0" name="object 403">
              <a:extLst>
                <a:ext uri="{FF2B5EF4-FFF2-40B4-BE49-F238E27FC236}">
                  <a16:creationId xmlns:a16="http://schemas.microsoft.com/office/drawing/2014/main" id="{8611E275-2E72-49F8-AFCC-CE9A30A9E07D}"/>
                </a:ext>
              </a:extLst>
            </p:cNvPr>
            <p:cNvSpPr/>
            <p:nvPr/>
          </p:nvSpPr>
          <p:spPr>
            <a:xfrm>
              <a:off x="7687883" y="286797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469" y="190"/>
                  </a:lnTo>
                  <a:lnTo>
                    <a:pt x="939" y="101"/>
                  </a:lnTo>
                  <a:lnTo>
                    <a:pt x="14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1" name="object 404">
              <a:extLst>
                <a:ext uri="{FF2B5EF4-FFF2-40B4-BE49-F238E27FC236}">
                  <a16:creationId xmlns:a16="http://schemas.microsoft.com/office/drawing/2014/main" id="{21C2D6E5-ECF3-40F8-9DA9-B33722594090}"/>
                </a:ext>
              </a:extLst>
            </p:cNvPr>
            <p:cNvSpPr/>
            <p:nvPr/>
          </p:nvSpPr>
          <p:spPr>
            <a:xfrm>
              <a:off x="7686182" y="286832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469" y="190"/>
                  </a:lnTo>
                  <a:lnTo>
                    <a:pt x="939" y="101"/>
                  </a:lnTo>
                  <a:lnTo>
                    <a:pt x="14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2" name="object 405">
              <a:extLst>
                <a:ext uri="{FF2B5EF4-FFF2-40B4-BE49-F238E27FC236}">
                  <a16:creationId xmlns:a16="http://schemas.microsoft.com/office/drawing/2014/main" id="{9F92D389-96D7-4280-A808-8752F4B7E8EA}"/>
                </a:ext>
              </a:extLst>
            </p:cNvPr>
            <p:cNvSpPr/>
            <p:nvPr/>
          </p:nvSpPr>
          <p:spPr>
            <a:xfrm>
              <a:off x="7684479" y="286868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69" y="190"/>
                  </a:lnTo>
                  <a:lnTo>
                    <a:pt x="927" y="88"/>
                  </a:lnTo>
                  <a:lnTo>
                    <a:pt x="13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3" name="object 406">
              <a:extLst>
                <a:ext uri="{FF2B5EF4-FFF2-40B4-BE49-F238E27FC236}">
                  <a16:creationId xmlns:a16="http://schemas.microsoft.com/office/drawing/2014/main" id="{0282A8B2-F666-49AE-9074-6AFA8BC66B63}"/>
                </a:ext>
              </a:extLst>
            </p:cNvPr>
            <p:cNvSpPr/>
            <p:nvPr/>
          </p:nvSpPr>
          <p:spPr>
            <a:xfrm>
              <a:off x="7682772" y="286902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57" y="190"/>
                  </a:lnTo>
                  <a:lnTo>
                    <a:pt x="927" y="88"/>
                  </a:lnTo>
                  <a:lnTo>
                    <a:pt x="13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4" name="object 407">
              <a:extLst>
                <a:ext uri="{FF2B5EF4-FFF2-40B4-BE49-F238E27FC236}">
                  <a16:creationId xmlns:a16="http://schemas.microsoft.com/office/drawing/2014/main" id="{4580C21B-52C0-46D5-86D9-997F4FD98EFE}"/>
                </a:ext>
              </a:extLst>
            </p:cNvPr>
            <p:cNvSpPr/>
            <p:nvPr/>
          </p:nvSpPr>
          <p:spPr>
            <a:xfrm>
              <a:off x="7681065" y="286937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57" y="190"/>
                  </a:lnTo>
                  <a:lnTo>
                    <a:pt x="914" y="101"/>
                  </a:lnTo>
                  <a:lnTo>
                    <a:pt x="13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5" name="object 408">
              <a:extLst>
                <a:ext uri="{FF2B5EF4-FFF2-40B4-BE49-F238E27FC236}">
                  <a16:creationId xmlns:a16="http://schemas.microsoft.com/office/drawing/2014/main" id="{BB18091E-0BDA-4C8E-8FC2-35B0C05A6812}"/>
                </a:ext>
              </a:extLst>
            </p:cNvPr>
            <p:cNvSpPr/>
            <p:nvPr/>
          </p:nvSpPr>
          <p:spPr>
            <a:xfrm>
              <a:off x="7679354" y="28697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57" y="190"/>
                  </a:lnTo>
                  <a:lnTo>
                    <a:pt x="914" y="101"/>
                  </a:lnTo>
                  <a:lnTo>
                    <a:pt x="13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6" name="object 409">
              <a:extLst>
                <a:ext uri="{FF2B5EF4-FFF2-40B4-BE49-F238E27FC236}">
                  <a16:creationId xmlns:a16="http://schemas.microsoft.com/office/drawing/2014/main" id="{5769E0DA-5088-4CA1-B743-03EF38E78766}"/>
                </a:ext>
              </a:extLst>
            </p:cNvPr>
            <p:cNvSpPr/>
            <p:nvPr/>
          </p:nvSpPr>
          <p:spPr>
            <a:xfrm>
              <a:off x="7677642" y="287006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66"/>
                  </a:moveTo>
                  <a:lnTo>
                    <a:pt x="457" y="177"/>
                  </a:lnTo>
                  <a:lnTo>
                    <a:pt x="901" y="88"/>
                  </a:lnTo>
                  <a:lnTo>
                    <a:pt x="13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7" name="object 410">
              <a:extLst>
                <a:ext uri="{FF2B5EF4-FFF2-40B4-BE49-F238E27FC236}">
                  <a16:creationId xmlns:a16="http://schemas.microsoft.com/office/drawing/2014/main" id="{032CB9D2-CFF5-4C31-98C7-670EF3BBBE3A}"/>
                </a:ext>
              </a:extLst>
            </p:cNvPr>
            <p:cNvSpPr/>
            <p:nvPr/>
          </p:nvSpPr>
          <p:spPr>
            <a:xfrm>
              <a:off x="7670774" y="287148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03"/>
                  </a:moveTo>
                  <a:lnTo>
                    <a:pt x="330" y="139"/>
                  </a:lnTo>
                  <a:lnTo>
                    <a:pt x="673" y="76"/>
                  </a:lnTo>
                  <a:lnTo>
                    <a:pt x="1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8" name="object 411">
              <a:extLst>
                <a:ext uri="{FF2B5EF4-FFF2-40B4-BE49-F238E27FC236}">
                  <a16:creationId xmlns:a16="http://schemas.microsoft.com/office/drawing/2014/main" id="{0333E25E-323E-4AB9-AACB-65F908B8B3A6}"/>
                </a:ext>
              </a:extLst>
            </p:cNvPr>
            <p:cNvSpPr/>
            <p:nvPr/>
          </p:nvSpPr>
          <p:spPr>
            <a:xfrm>
              <a:off x="7667235" y="28723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9" name="object 412">
              <a:extLst>
                <a:ext uri="{FF2B5EF4-FFF2-40B4-BE49-F238E27FC236}">
                  <a16:creationId xmlns:a16="http://schemas.microsoft.com/office/drawing/2014/main" id="{A38F7E03-3B53-4456-9404-E2B7A79252D3}"/>
                </a:ext>
              </a:extLst>
            </p:cNvPr>
            <p:cNvSpPr/>
            <p:nvPr/>
          </p:nvSpPr>
          <p:spPr>
            <a:xfrm>
              <a:off x="7665604" y="28725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77"/>
                  </a:moveTo>
                  <a:lnTo>
                    <a:pt x="304" y="114"/>
                  </a:lnTo>
                  <a:lnTo>
                    <a:pt x="596" y="63"/>
                  </a:lnTo>
                  <a:lnTo>
                    <a:pt x="9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0" name="object 413">
              <a:extLst>
                <a:ext uri="{FF2B5EF4-FFF2-40B4-BE49-F238E27FC236}">
                  <a16:creationId xmlns:a16="http://schemas.microsoft.com/office/drawing/2014/main" id="{3DAFA52A-A8A7-4CFD-8CF2-114BBFDF6DFA}"/>
                </a:ext>
              </a:extLst>
            </p:cNvPr>
            <p:cNvSpPr/>
            <p:nvPr/>
          </p:nvSpPr>
          <p:spPr>
            <a:xfrm>
              <a:off x="7662147" y="287318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77"/>
                  </a:moveTo>
                  <a:lnTo>
                    <a:pt x="317" y="114"/>
                  </a:lnTo>
                  <a:lnTo>
                    <a:pt x="622" y="63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1" name="object 414">
              <a:extLst>
                <a:ext uri="{FF2B5EF4-FFF2-40B4-BE49-F238E27FC236}">
                  <a16:creationId xmlns:a16="http://schemas.microsoft.com/office/drawing/2014/main" id="{133E8634-F056-4902-BD0B-BE36ADF5C8A3}"/>
                </a:ext>
              </a:extLst>
            </p:cNvPr>
            <p:cNvSpPr/>
            <p:nvPr/>
          </p:nvSpPr>
          <p:spPr>
            <a:xfrm>
              <a:off x="7658681" y="28738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39"/>
                  </a:moveTo>
                  <a:lnTo>
                    <a:pt x="241" y="88"/>
                  </a:lnTo>
                  <a:lnTo>
                    <a:pt x="495" y="50"/>
                  </a:lnTo>
                  <a:lnTo>
                    <a:pt x="7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2" name="object 415">
              <a:extLst>
                <a:ext uri="{FF2B5EF4-FFF2-40B4-BE49-F238E27FC236}">
                  <a16:creationId xmlns:a16="http://schemas.microsoft.com/office/drawing/2014/main" id="{3575A5B1-C6B7-4AF1-82FA-08A6A18EC61A}"/>
                </a:ext>
              </a:extLst>
            </p:cNvPr>
            <p:cNvSpPr/>
            <p:nvPr/>
          </p:nvSpPr>
          <p:spPr>
            <a:xfrm>
              <a:off x="7653469" y="2874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3" name="object 416">
              <a:extLst>
                <a:ext uri="{FF2B5EF4-FFF2-40B4-BE49-F238E27FC236}">
                  <a16:creationId xmlns:a16="http://schemas.microsoft.com/office/drawing/2014/main" id="{086BA26E-8401-45B2-BF3A-6F8D37F6D79E}"/>
                </a:ext>
              </a:extLst>
            </p:cNvPr>
            <p:cNvSpPr/>
            <p:nvPr/>
          </p:nvSpPr>
          <p:spPr>
            <a:xfrm>
              <a:off x="7649803" y="2875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4" name="object 417">
              <a:extLst>
                <a:ext uri="{FF2B5EF4-FFF2-40B4-BE49-F238E27FC236}">
                  <a16:creationId xmlns:a16="http://schemas.microsoft.com/office/drawing/2014/main" id="{79962EBD-EC73-4371-B108-F2DCA29D7DAA}"/>
                </a:ext>
              </a:extLst>
            </p:cNvPr>
            <p:cNvSpPr/>
            <p:nvPr/>
          </p:nvSpPr>
          <p:spPr>
            <a:xfrm>
              <a:off x="7639488" y="287730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66"/>
                  </a:moveTo>
                  <a:lnTo>
                    <a:pt x="508" y="177"/>
                  </a:lnTo>
                  <a:lnTo>
                    <a:pt x="1003" y="88"/>
                  </a:lnTo>
                  <a:lnTo>
                    <a:pt x="15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5" name="object 418">
              <a:extLst>
                <a:ext uri="{FF2B5EF4-FFF2-40B4-BE49-F238E27FC236}">
                  <a16:creationId xmlns:a16="http://schemas.microsoft.com/office/drawing/2014/main" id="{3ADDC38F-0B64-4221-9ED9-944B76E03EDB}"/>
                </a:ext>
              </a:extLst>
            </p:cNvPr>
            <p:cNvSpPr/>
            <p:nvPr/>
          </p:nvSpPr>
          <p:spPr>
            <a:xfrm>
              <a:off x="7635902" y="28779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28"/>
                  </a:moveTo>
                  <a:lnTo>
                    <a:pt x="419" y="152"/>
                  </a:lnTo>
                  <a:lnTo>
                    <a:pt x="825" y="76"/>
                  </a:lnTo>
                  <a:lnTo>
                    <a:pt x="12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6" name="object 419">
              <a:extLst>
                <a:ext uri="{FF2B5EF4-FFF2-40B4-BE49-F238E27FC236}">
                  <a16:creationId xmlns:a16="http://schemas.microsoft.com/office/drawing/2014/main" id="{5C2F68DD-F283-44D8-8FC3-044D6DFA7E10}"/>
                </a:ext>
              </a:extLst>
            </p:cNvPr>
            <p:cNvSpPr/>
            <p:nvPr/>
          </p:nvSpPr>
          <p:spPr>
            <a:xfrm>
              <a:off x="7632454" y="287844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80"/>
                  </a:moveTo>
                  <a:lnTo>
                    <a:pt x="711" y="253"/>
                  </a:lnTo>
                  <a:lnTo>
                    <a:pt x="1422" y="126"/>
                  </a:lnTo>
                  <a:lnTo>
                    <a:pt x="21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7" name="object 420">
              <a:extLst>
                <a:ext uri="{FF2B5EF4-FFF2-40B4-BE49-F238E27FC236}">
                  <a16:creationId xmlns:a16="http://schemas.microsoft.com/office/drawing/2014/main" id="{7E56A0D3-6D06-4A95-BA2B-99D67DDFFBDB}"/>
                </a:ext>
              </a:extLst>
            </p:cNvPr>
            <p:cNvSpPr/>
            <p:nvPr/>
          </p:nvSpPr>
          <p:spPr>
            <a:xfrm>
              <a:off x="7625391" y="287971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55"/>
                  </a:moveTo>
                  <a:lnTo>
                    <a:pt x="673" y="241"/>
                  </a:lnTo>
                  <a:lnTo>
                    <a:pt x="1333" y="127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8" name="object 421">
              <a:extLst>
                <a:ext uri="{FF2B5EF4-FFF2-40B4-BE49-F238E27FC236}">
                  <a16:creationId xmlns:a16="http://schemas.microsoft.com/office/drawing/2014/main" id="{1D157E44-3BDD-4862-93D6-950251040CA8}"/>
                </a:ext>
              </a:extLst>
            </p:cNvPr>
            <p:cNvSpPr/>
            <p:nvPr/>
          </p:nvSpPr>
          <p:spPr>
            <a:xfrm>
              <a:off x="7621849" y="288029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80"/>
                  </a:moveTo>
                  <a:lnTo>
                    <a:pt x="723" y="253"/>
                  </a:lnTo>
                  <a:lnTo>
                    <a:pt x="1460" y="126"/>
                  </a:lnTo>
                  <a:lnTo>
                    <a:pt x="21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9" name="object 422">
              <a:extLst>
                <a:ext uri="{FF2B5EF4-FFF2-40B4-BE49-F238E27FC236}">
                  <a16:creationId xmlns:a16="http://schemas.microsoft.com/office/drawing/2014/main" id="{79882DA5-173C-4161-87A1-5CDBBA08D81C}"/>
                </a:ext>
              </a:extLst>
            </p:cNvPr>
            <p:cNvSpPr/>
            <p:nvPr/>
          </p:nvSpPr>
          <p:spPr>
            <a:xfrm>
              <a:off x="7618299" y="28811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90" y="63"/>
                  </a:lnTo>
                  <a:lnTo>
                    <a:pt x="381" y="38"/>
                  </a:lnTo>
                  <a:lnTo>
                    <a:pt x="5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0" name="object 423">
              <a:extLst>
                <a:ext uri="{FF2B5EF4-FFF2-40B4-BE49-F238E27FC236}">
                  <a16:creationId xmlns:a16="http://schemas.microsoft.com/office/drawing/2014/main" id="{563EA0E5-C5B5-4A93-8FB0-084EC7739554}"/>
                </a:ext>
              </a:extLst>
            </p:cNvPr>
            <p:cNvSpPr/>
            <p:nvPr/>
          </p:nvSpPr>
          <p:spPr>
            <a:xfrm>
              <a:off x="7614743" y="288158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596" y="203"/>
                  </a:lnTo>
                  <a:lnTo>
                    <a:pt x="1193" y="101"/>
                  </a:lnTo>
                  <a:lnTo>
                    <a:pt x="17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1" name="object 424">
              <a:extLst>
                <a:ext uri="{FF2B5EF4-FFF2-40B4-BE49-F238E27FC236}">
                  <a16:creationId xmlns:a16="http://schemas.microsoft.com/office/drawing/2014/main" id="{79DA033A-AC61-4B10-AE24-25BC66B765B9}"/>
                </a:ext>
              </a:extLst>
            </p:cNvPr>
            <p:cNvSpPr/>
            <p:nvPr/>
          </p:nvSpPr>
          <p:spPr>
            <a:xfrm>
              <a:off x="7611181" y="2882022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469"/>
                  </a:moveTo>
                  <a:lnTo>
                    <a:pt x="927" y="317"/>
                  </a:lnTo>
                  <a:lnTo>
                    <a:pt x="1841" y="165"/>
                  </a:lnTo>
                  <a:lnTo>
                    <a:pt x="27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2" name="object 425">
              <a:extLst>
                <a:ext uri="{FF2B5EF4-FFF2-40B4-BE49-F238E27FC236}">
                  <a16:creationId xmlns:a16="http://schemas.microsoft.com/office/drawing/2014/main" id="{6D7EC1E5-2F4C-455C-9451-22EF1E15CB28}"/>
                </a:ext>
              </a:extLst>
            </p:cNvPr>
            <p:cNvSpPr/>
            <p:nvPr/>
          </p:nvSpPr>
          <p:spPr>
            <a:xfrm>
              <a:off x="7607611" y="28828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15"/>
                  </a:moveTo>
                  <a:lnTo>
                    <a:pt x="419" y="152"/>
                  </a:lnTo>
                  <a:lnTo>
                    <a:pt x="838" y="76"/>
                  </a:lnTo>
                  <a:lnTo>
                    <a:pt x="12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3" name="object 426">
              <a:extLst>
                <a:ext uri="{FF2B5EF4-FFF2-40B4-BE49-F238E27FC236}">
                  <a16:creationId xmlns:a16="http://schemas.microsoft.com/office/drawing/2014/main" id="{6ADC030F-7BDF-4AF1-9920-B914C69919A0}"/>
                </a:ext>
              </a:extLst>
            </p:cNvPr>
            <p:cNvSpPr/>
            <p:nvPr/>
          </p:nvSpPr>
          <p:spPr>
            <a:xfrm>
              <a:off x="7603732" y="28836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  <a:lnTo>
                    <a:pt x="203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4" name="object 427">
              <a:extLst>
                <a:ext uri="{FF2B5EF4-FFF2-40B4-BE49-F238E27FC236}">
                  <a16:creationId xmlns:a16="http://schemas.microsoft.com/office/drawing/2014/main" id="{C3B6FC74-1E93-485F-85E1-30267A60FB2F}"/>
                </a:ext>
              </a:extLst>
            </p:cNvPr>
            <p:cNvSpPr/>
            <p:nvPr/>
          </p:nvSpPr>
          <p:spPr>
            <a:xfrm>
              <a:off x="7600452" y="288386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93"/>
                  </a:moveTo>
                  <a:lnTo>
                    <a:pt x="812" y="266"/>
                  </a:lnTo>
                  <a:lnTo>
                    <a:pt x="1625" y="127"/>
                  </a:lnTo>
                  <a:lnTo>
                    <a:pt x="24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5" name="object 428">
              <a:extLst>
                <a:ext uri="{FF2B5EF4-FFF2-40B4-BE49-F238E27FC236}">
                  <a16:creationId xmlns:a16="http://schemas.microsoft.com/office/drawing/2014/main" id="{1F567EEF-2D96-4BC7-872F-1724AFFDE7F9}"/>
                </a:ext>
              </a:extLst>
            </p:cNvPr>
            <p:cNvSpPr/>
            <p:nvPr/>
          </p:nvSpPr>
          <p:spPr>
            <a:xfrm>
              <a:off x="7596863" y="288455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596" y="203"/>
                  </a:lnTo>
                  <a:lnTo>
                    <a:pt x="1181" y="101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6" name="object 429">
              <a:extLst>
                <a:ext uri="{FF2B5EF4-FFF2-40B4-BE49-F238E27FC236}">
                  <a16:creationId xmlns:a16="http://schemas.microsoft.com/office/drawing/2014/main" id="{49B0AC30-6153-40A3-9ADB-2344EFCC5B88}"/>
                </a:ext>
              </a:extLst>
            </p:cNvPr>
            <p:cNvSpPr/>
            <p:nvPr/>
          </p:nvSpPr>
          <p:spPr>
            <a:xfrm>
              <a:off x="7593266" y="288504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68"/>
                  </a:moveTo>
                  <a:lnTo>
                    <a:pt x="774" y="241"/>
                  </a:lnTo>
                  <a:lnTo>
                    <a:pt x="1562" y="114"/>
                  </a:lnTo>
                  <a:lnTo>
                    <a:pt x="23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7" name="object 430">
              <a:extLst>
                <a:ext uri="{FF2B5EF4-FFF2-40B4-BE49-F238E27FC236}">
                  <a16:creationId xmlns:a16="http://schemas.microsoft.com/office/drawing/2014/main" id="{7A4A9385-9FD8-4FFC-BD41-E689208AD9EB}"/>
                </a:ext>
              </a:extLst>
            </p:cNvPr>
            <p:cNvSpPr/>
            <p:nvPr/>
          </p:nvSpPr>
          <p:spPr>
            <a:xfrm>
              <a:off x="7589183" y="28859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65" y="50"/>
                  </a:lnTo>
                  <a:lnTo>
                    <a:pt x="317" y="25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8" name="object 431">
              <a:extLst>
                <a:ext uri="{FF2B5EF4-FFF2-40B4-BE49-F238E27FC236}">
                  <a16:creationId xmlns:a16="http://schemas.microsoft.com/office/drawing/2014/main" id="{2D70ABE8-60ED-4D5B-B77F-33B1AFD8C84B}"/>
                </a:ext>
              </a:extLst>
            </p:cNvPr>
            <p:cNvSpPr/>
            <p:nvPr/>
          </p:nvSpPr>
          <p:spPr>
            <a:xfrm>
              <a:off x="7585584" y="28865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52" y="50"/>
                  </a:lnTo>
                  <a:lnTo>
                    <a:pt x="317" y="25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9" name="object 432">
              <a:extLst>
                <a:ext uri="{FF2B5EF4-FFF2-40B4-BE49-F238E27FC236}">
                  <a16:creationId xmlns:a16="http://schemas.microsoft.com/office/drawing/2014/main" id="{5198EBF3-FDB4-4C7C-B06E-134A517DE667}"/>
                </a:ext>
              </a:extLst>
            </p:cNvPr>
            <p:cNvSpPr/>
            <p:nvPr/>
          </p:nvSpPr>
          <p:spPr>
            <a:xfrm>
              <a:off x="7519913" y="2887123"/>
              <a:ext cx="62865" cy="8890"/>
            </a:xfrm>
            <a:custGeom>
              <a:avLst/>
              <a:gdLst/>
              <a:ahLst/>
              <a:cxnLst/>
              <a:rect l="l" t="t" r="r" b="b"/>
              <a:pathLst>
                <a:path w="62865" h="8889">
                  <a:moveTo>
                    <a:pt x="0" y="8826"/>
                  </a:moveTo>
                  <a:lnTo>
                    <a:pt x="15651" y="6768"/>
                  </a:lnTo>
                  <a:lnTo>
                    <a:pt x="31289" y="4613"/>
                  </a:lnTo>
                  <a:lnTo>
                    <a:pt x="46913" y="2357"/>
                  </a:lnTo>
                  <a:lnTo>
                    <a:pt x="625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0" name="object 433">
              <a:extLst>
                <a:ext uri="{FF2B5EF4-FFF2-40B4-BE49-F238E27FC236}">
                  <a16:creationId xmlns:a16="http://schemas.microsoft.com/office/drawing/2014/main" id="{47B0553B-2266-4A4E-8884-C0C85BC50B9E}"/>
                </a:ext>
              </a:extLst>
            </p:cNvPr>
            <p:cNvSpPr/>
            <p:nvPr/>
          </p:nvSpPr>
          <p:spPr>
            <a:xfrm>
              <a:off x="7516218" y="28963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1" name="object 434">
              <a:extLst>
                <a:ext uri="{FF2B5EF4-FFF2-40B4-BE49-F238E27FC236}">
                  <a16:creationId xmlns:a16="http://schemas.microsoft.com/office/drawing/2014/main" id="{596408C0-0DC2-4BF7-A399-4F01713F583B}"/>
                </a:ext>
              </a:extLst>
            </p:cNvPr>
            <p:cNvSpPr/>
            <p:nvPr/>
          </p:nvSpPr>
          <p:spPr>
            <a:xfrm>
              <a:off x="7512518" y="28968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2" name="object 435">
              <a:extLst>
                <a:ext uri="{FF2B5EF4-FFF2-40B4-BE49-F238E27FC236}">
                  <a16:creationId xmlns:a16="http://schemas.microsoft.com/office/drawing/2014/main" id="{7429CE93-05E0-4AF7-AEC2-D2330528AD07}"/>
                </a:ext>
              </a:extLst>
            </p:cNvPr>
            <p:cNvSpPr/>
            <p:nvPr/>
          </p:nvSpPr>
          <p:spPr>
            <a:xfrm>
              <a:off x="7508815" y="28973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3" name="object 436">
              <a:extLst>
                <a:ext uri="{FF2B5EF4-FFF2-40B4-BE49-F238E27FC236}">
                  <a16:creationId xmlns:a16="http://schemas.microsoft.com/office/drawing/2014/main" id="{977070F4-F8E1-4ADB-BD7B-092282E519F7}"/>
                </a:ext>
              </a:extLst>
            </p:cNvPr>
            <p:cNvSpPr/>
            <p:nvPr/>
          </p:nvSpPr>
          <p:spPr>
            <a:xfrm>
              <a:off x="7505105" y="28977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4" name="object 437">
              <a:extLst>
                <a:ext uri="{FF2B5EF4-FFF2-40B4-BE49-F238E27FC236}">
                  <a16:creationId xmlns:a16="http://schemas.microsoft.com/office/drawing/2014/main" id="{E0E7A88B-24BB-45C9-9AA2-C22E9D17F9BE}"/>
                </a:ext>
              </a:extLst>
            </p:cNvPr>
            <p:cNvSpPr/>
            <p:nvPr/>
          </p:nvSpPr>
          <p:spPr>
            <a:xfrm>
              <a:off x="7472862" y="290127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266"/>
                  </a:moveTo>
                  <a:lnTo>
                    <a:pt x="800" y="177"/>
                  </a:lnTo>
                  <a:lnTo>
                    <a:pt x="1612" y="88"/>
                  </a:lnTo>
                  <a:lnTo>
                    <a:pt x="241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5" name="object 438">
              <a:extLst>
                <a:ext uri="{FF2B5EF4-FFF2-40B4-BE49-F238E27FC236}">
                  <a16:creationId xmlns:a16="http://schemas.microsoft.com/office/drawing/2014/main" id="{BD4BFF4E-7EA3-4C79-A588-3982AB115F9A}"/>
                </a:ext>
              </a:extLst>
            </p:cNvPr>
            <p:cNvSpPr/>
            <p:nvPr/>
          </p:nvSpPr>
          <p:spPr>
            <a:xfrm>
              <a:off x="7471420" y="29016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6" name="object 439">
              <a:extLst>
                <a:ext uri="{FF2B5EF4-FFF2-40B4-BE49-F238E27FC236}">
                  <a16:creationId xmlns:a16="http://schemas.microsoft.com/office/drawing/2014/main" id="{239C5BA8-A58F-43B4-96FF-C4F90926AFA0}"/>
                </a:ext>
              </a:extLst>
            </p:cNvPr>
            <p:cNvSpPr/>
            <p:nvPr/>
          </p:nvSpPr>
          <p:spPr>
            <a:xfrm>
              <a:off x="7466006" y="29020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90"/>
                  </a:moveTo>
                  <a:lnTo>
                    <a:pt x="596" y="126"/>
                  </a:lnTo>
                  <a:lnTo>
                    <a:pt x="1181" y="63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7" name="object 440">
              <a:extLst>
                <a:ext uri="{FF2B5EF4-FFF2-40B4-BE49-F238E27FC236}">
                  <a16:creationId xmlns:a16="http://schemas.microsoft.com/office/drawing/2014/main" id="{CF76B831-AF32-423D-9B06-DBDD6BE6FBC4}"/>
                </a:ext>
              </a:extLst>
            </p:cNvPr>
            <p:cNvSpPr/>
            <p:nvPr/>
          </p:nvSpPr>
          <p:spPr>
            <a:xfrm>
              <a:off x="7463868" y="29024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8" name="object 441">
              <a:extLst>
                <a:ext uri="{FF2B5EF4-FFF2-40B4-BE49-F238E27FC236}">
                  <a16:creationId xmlns:a16="http://schemas.microsoft.com/office/drawing/2014/main" id="{6BF1731F-3FC5-4AD9-997A-76070523B309}"/>
                </a:ext>
              </a:extLst>
            </p:cNvPr>
            <p:cNvSpPr/>
            <p:nvPr/>
          </p:nvSpPr>
          <p:spPr>
            <a:xfrm>
              <a:off x="7453541" y="2902881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4" h="1269">
                  <a:moveTo>
                    <a:pt x="0" y="698"/>
                  </a:moveTo>
                  <a:lnTo>
                    <a:pt x="2247" y="469"/>
                  </a:lnTo>
                  <a:lnTo>
                    <a:pt x="4483" y="241"/>
                  </a:lnTo>
                  <a:lnTo>
                    <a:pt x="67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9" name="object 442">
              <a:extLst>
                <a:ext uri="{FF2B5EF4-FFF2-40B4-BE49-F238E27FC236}">
                  <a16:creationId xmlns:a16="http://schemas.microsoft.com/office/drawing/2014/main" id="{808B2D6B-0854-4433-B46F-1C94A9CF0456}"/>
                </a:ext>
              </a:extLst>
            </p:cNvPr>
            <p:cNvSpPr/>
            <p:nvPr/>
          </p:nvSpPr>
          <p:spPr>
            <a:xfrm>
              <a:off x="7445197" y="2903667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69">
                  <a:moveTo>
                    <a:pt x="0" y="749"/>
                  </a:moveTo>
                  <a:lnTo>
                    <a:pt x="2514" y="495"/>
                  </a:lnTo>
                  <a:lnTo>
                    <a:pt x="5029" y="254"/>
                  </a:lnTo>
                  <a:lnTo>
                    <a:pt x="75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0" name="object 443">
              <a:extLst>
                <a:ext uri="{FF2B5EF4-FFF2-40B4-BE49-F238E27FC236}">
                  <a16:creationId xmlns:a16="http://schemas.microsoft.com/office/drawing/2014/main" id="{89C76BA2-F4F0-43D3-9B88-2338298DC574}"/>
                </a:ext>
              </a:extLst>
            </p:cNvPr>
            <p:cNvSpPr/>
            <p:nvPr/>
          </p:nvSpPr>
          <p:spPr>
            <a:xfrm>
              <a:off x="7430827" y="2904412"/>
              <a:ext cx="14604" cy="1905"/>
            </a:xfrm>
            <a:custGeom>
              <a:avLst/>
              <a:gdLst/>
              <a:ahLst/>
              <a:cxnLst/>
              <a:rect l="l" t="t" r="r" b="b"/>
              <a:pathLst>
                <a:path w="14604" h="1905">
                  <a:moveTo>
                    <a:pt x="0" y="1384"/>
                  </a:moveTo>
                  <a:lnTo>
                    <a:pt x="4787" y="939"/>
                  </a:lnTo>
                  <a:lnTo>
                    <a:pt x="9575" y="482"/>
                  </a:lnTo>
                  <a:lnTo>
                    <a:pt x="143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1" name="object 444">
              <a:extLst>
                <a:ext uri="{FF2B5EF4-FFF2-40B4-BE49-F238E27FC236}">
                  <a16:creationId xmlns:a16="http://schemas.microsoft.com/office/drawing/2014/main" id="{5D8DB0C7-4049-4BBF-B278-2B5C12BFE4CD}"/>
                </a:ext>
              </a:extLst>
            </p:cNvPr>
            <p:cNvSpPr/>
            <p:nvPr/>
          </p:nvSpPr>
          <p:spPr>
            <a:xfrm>
              <a:off x="7417193" y="2905865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69">
                  <a:moveTo>
                    <a:pt x="0" y="1168"/>
                  </a:moveTo>
                  <a:lnTo>
                    <a:pt x="4279" y="787"/>
                  </a:lnTo>
                  <a:lnTo>
                    <a:pt x="8572" y="406"/>
                  </a:lnTo>
                  <a:lnTo>
                    <a:pt x="128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2" name="object 445">
              <a:extLst>
                <a:ext uri="{FF2B5EF4-FFF2-40B4-BE49-F238E27FC236}">
                  <a16:creationId xmlns:a16="http://schemas.microsoft.com/office/drawing/2014/main" id="{72323A71-24AE-44DA-BB8E-0B25A4F5841F}"/>
                </a:ext>
              </a:extLst>
            </p:cNvPr>
            <p:cNvSpPr/>
            <p:nvPr/>
          </p:nvSpPr>
          <p:spPr>
            <a:xfrm>
              <a:off x="7410355" y="2907234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393"/>
                  </a:moveTo>
                  <a:lnTo>
                    <a:pt x="1498" y="266"/>
                  </a:lnTo>
                  <a:lnTo>
                    <a:pt x="2997" y="139"/>
                  </a:lnTo>
                  <a:lnTo>
                    <a:pt x="4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3" name="object 446">
              <a:extLst>
                <a:ext uri="{FF2B5EF4-FFF2-40B4-BE49-F238E27FC236}">
                  <a16:creationId xmlns:a16="http://schemas.microsoft.com/office/drawing/2014/main" id="{664531AA-0841-483E-8B4A-260686CC641D}"/>
                </a:ext>
              </a:extLst>
            </p:cNvPr>
            <p:cNvSpPr/>
            <p:nvPr/>
          </p:nvSpPr>
          <p:spPr>
            <a:xfrm>
              <a:off x="7387616" y="2907889"/>
              <a:ext cx="19685" cy="1905"/>
            </a:xfrm>
            <a:custGeom>
              <a:avLst/>
              <a:gdLst/>
              <a:ahLst/>
              <a:cxnLst/>
              <a:rect l="l" t="t" r="r" b="b"/>
              <a:pathLst>
                <a:path w="19684" h="1905">
                  <a:moveTo>
                    <a:pt x="0" y="1587"/>
                  </a:moveTo>
                  <a:lnTo>
                    <a:pt x="6540" y="1079"/>
                  </a:lnTo>
                  <a:lnTo>
                    <a:pt x="13081" y="558"/>
                  </a:lnTo>
                  <a:lnTo>
                    <a:pt x="196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4" name="object 447">
              <a:extLst>
                <a:ext uri="{FF2B5EF4-FFF2-40B4-BE49-F238E27FC236}">
                  <a16:creationId xmlns:a16="http://schemas.microsoft.com/office/drawing/2014/main" id="{B687DBA4-F96F-44A6-94D4-85BCA0C1611C}"/>
                </a:ext>
              </a:extLst>
            </p:cNvPr>
            <p:cNvSpPr/>
            <p:nvPr/>
          </p:nvSpPr>
          <p:spPr>
            <a:xfrm>
              <a:off x="7383776" y="29097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77" y="25"/>
                  </a:lnTo>
                  <a:lnTo>
                    <a:pt x="342" y="12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5" name="object 448">
              <a:extLst>
                <a:ext uri="{FF2B5EF4-FFF2-40B4-BE49-F238E27FC236}">
                  <a16:creationId xmlns:a16="http://schemas.microsoft.com/office/drawing/2014/main" id="{E3BFD67B-094B-44C1-8133-A7C8BA6D0B96}"/>
                </a:ext>
              </a:extLst>
            </p:cNvPr>
            <p:cNvSpPr/>
            <p:nvPr/>
          </p:nvSpPr>
          <p:spPr>
            <a:xfrm>
              <a:off x="7379933" y="29100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77" y="25"/>
                  </a:lnTo>
                  <a:lnTo>
                    <a:pt x="355" y="12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6" name="object 449">
              <a:extLst>
                <a:ext uri="{FF2B5EF4-FFF2-40B4-BE49-F238E27FC236}">
                  <a16:creationId xmlns:a16="http://schemas.microsoft.com/office/drawing/2014/main" id="{97EC6502-FB63-4BCD-97FB-A2697F558CE5}"/>
                </a:ext>
              </a:extLst>
            </p:cNvPr>
            <p:cNvSpPr/>
            <p:nvPr/>
          </p:nvSpPr>
          <p:spPr>
            <a:xfrm>
              <a:off x="7364359" y="29111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7" name="object 450">
              <a:extLst>
                <a:ext uri="{FF2B5EF4-FFF2-40B4-BE49-F238E27FC236}">
                  <a16:creationId xmlns:a16="http://schemas.microsoft.com/office/drawing/2014/main" id="{101A33F0-DD7A-4CB9-A62D-E6D211A092EF}"/>
                </a:ext>
              </a:extLst>
            </p:cNvPr>
            <p:cNvSpPr/>
            <p:nvPr/>
          </p:nvSpPr>
          <p:spPr>
            <a:xfrm>
              <a:off x="7355338" y="291164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126"/>
                  </a:moveTo>
                  <a:lnTo>
                    <a:pt x="660" y="88"/>
                  </a:lnTo>
                  <a:lnTo>
                    <a:pt x="1320" y="38"/>
                  </a:lnTo>
                  <a:lnTo>
                    <a:pt x="19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8" name="object 451">
              <a:extLst>
                <a:ext uri="{FF2B5EF4-FFF2-40B4-BE49-F238E27FC236}">
                  <a16:creationId xmlns:a16="http://schemas.microsoft.com/office/drawing/2014/main" id="{5BFC8D58-8A0E-4CB9-A1C9-51C8245D45BC}"/>
                </a:ext>
              </a:extLst>
            </p:cNvPr>
            <p:cNvSpPr/>
            <p:nvPr/>
          </p:nvSpPr>
          <p:spPr>
            <a:xfrm>
              <a:off x="7350243" y="2911925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177"/>
                  </a:moveTo>
                  <a:lnTo>
                    <a:pt x="914" y="114"/>
                  </a:lnTo>
                  <a:lnTo>
                    <a:pt x="1816" y="63"/>
                  </a:lnTo>
                  <a:lnTo>
                    <a:pt x="27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9" name="object 452">
              <a:extLst>
                <a:ext uri="{FF2B5EF4-FFF2-40B4-BE49-F238E27FC236}">
                  <a16:creationId xmlns:a16="http://schemas.microsoft.com/office/drawing/2014/main" id="{8CD895BE-9D13-4F36-A8F7-ADD6D38C5CA3}"/>
                </a:ext>
              </a:extLst>
            </p:cNvPr>
            <p:cNvSpPr/>
            <p:nvPr/>
          </p:nvSpPr>
          <p:spPr>
            <a:xfrm>
              <a:off x="7348537" y="29121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5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0" name="object 453">
              <a:extLst>
                <a:ext uri="{FF2B5EF4-FFF2-40B4-BE49-F238E27FC236}">
                  <a16:creationId xmlns:a16="http://schemas.microsoft.com/office/drawing/2014/main" id="{2F68BC34-C1A1-41A6-9545-BBCB5E7CDAFC}"/>
                </a:ext>
              </a:extLst>
            </p:cNvPr>
            <p:cNvSpPr/>
            <p:nvPr/>
          </p:nvSpPr>
          <p:spPr>
            <a:xfrm>
              <a:off x="7341969" y="291241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203"/>
                  </a:moveTo>
                  <a:lnTo>
                    <a:pt x="1092" y="139"/>
                  </a:lnTo>
                  <a:lnTo>
                    <a:pt x="2197" y="76"/>
                  </a:lnTo>
                  <a:lnTo>
                    <a:pt x="32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1" name="object 454">
              <a:extLst>
                <a:ext uri="{FF2B5EF4-FFF2-40B4-BE49-F238E27FC236}">
                  <a16:creationId xmlns:a16="http://schemas.microsoft.com/office/drawing/2014/main" id="{CAD6C872-857C-4598-A3FE-AD36CCEBD01D}"/>
                </a:ext>
              </a:extLst>
            </p:cNvPr>
            <p:cNvSpPr/>
            <p:nvPr/>
          </p:nvSpPr>
          <p:spPr>
            <a:xfrm>
              <a:off x="7340453" y="291265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50"/>
                  </a:moveTo>
                  <a:lnTo>
                    <a:pt x="317" y="38"/>
                  </a:lnTo>
                  <a:lnTo>
                    <a:pt x="635" y="12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2" name="object 455">
              <a:extLst>
                <a:ext uri="{FF2B5EF4-FFF2-40B4-BE49-F238E27FC236}">
                  <a16:creationId xmlns:a16="http://schemas.microsoft.com/office/drawing/2014/main" id="{B7908E2E-48BD-4EA7-B20F-70E089F0D9E4}"/>
                </a:ext>
              </a:extLst>
            </p:cNvPr>
            <p:cNvSpPr/>
            <p:nvPr/>
          </p:nvSpPr>
          <p:spPr>
            <a:xfrm>
              <a:off x="7329166" y="2912852"/>
              <a:ext cx="9525" cy="635"/>
            </a:xfrm>
            <a:custGeom>
              <a:avLst/>
              <a:gdLst/>
              <a:ahLst/>
              <a:cxnLst/>
              <a:rect l="l" t="t" r="r" b="b"/>
              <a:pathLst>
                <a:path w="9525" h="635">
                  <a:moveTo>
                    <a:pt x="0" y="508"/>
                  </a:moveTo>
                  <a:lnTo>
                    <a:pt x="2984" y="342"/>
                  </a:lnTo>
                  <a:lnTo>
                    <a:pt x="5956" y="165"/>
                  </a:lnTo>
                  <a:lnTo>
                    <a:pt x="89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3" name="object 456">
              <a:extLst>
                <a:ext uri="{FF2B5EF4-FFF2-40B4-BE49-F238E27FC236}">
                  <a16:creationId xmlns:a16="http://schemas.microsoft.com/office/drawing/2014/main" id="{9AC44A46-6BD2-4A6A-A47E-EAEA0F29936D}"/>
                </a:ext>
              </a:extLst>
            </p:cNvPr>
            <p:cNvSpPr/>
            <p:nvPr/>
          </p:nvSpPr>
          <p:spPr>
            <a:xfrm>
              <a:off x="7293386" y="2913504"/>
              <a:ext cx="33655" cy="1905"/>
            </a:xfrm>
            <a:custGeom>
              <a:avLst/>
              <a:gdLst/>
              <a:ahLst/>
              <a:cxnLst/>
              <a:rect l="l" t="t" r="r" b="b"/>
              <a:pathLst>
                <a:path w="33654" h="1905">
                  <a:moveTo>
                    <a:pt x="0" y="1625"/>
                  </a:moveTo>
                  <a:lnTo>
                    <a:pt x="8277" y="1259"/>
                  </a:lnTo>
                  <a:lnTo>
                    <a:pt x="16554" y="865"/>
                  </a:lnTo>
                  <a:lnTo>
                    <a:pt x="24831" y="445"/>
                  </a:lnTo>
                  <a:lnTo>
                    <a:pt x="33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4" name="object 457">
              <a:extLst>
                <a:ext uri="{FF2B5EF4-FFF2-40B4-BE49-F238E27FC236}">
                  <a16:creationId xmlns:a16="http://schemas.microsoft.com/office/drawing/2014/main" id="{86BACB07-A78E-4D49-98D2-C9D33B28FE24}"/>
                </a:ext>
              </a:extLst>
            </p:cNvPr>
            <p:cNvSpPr/>
            <p:nvPr/>
          </p:nvSpPr>
          <p:spPr>
            <a:xfrm>
              <a:off x="7287714" y="2915203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0" y="165"/>
                  </a:moveTo>
                  <a:lnTo>
                    <a:pt x="1282" y="114"/>
                  </a:lnTo>
                  <a:lnTo>
                    <a:pt x="2552" y="63"/>
                  </a:lnTo>
                  <a:lnTo>
                    <a:pt x="38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5" name="object 458">
              <a:extLst>
                <a:ext uri="{FF2B5EF4-FFF2-40B4-BE49-F238E27FC236}">
                  <a16:creationId xmlns:a16="http://schemas.microsoft.com/office/drawing/2014/main" id="{2583A873-3E70-418F-9604-11AF459DE314}"/>
                </a:ext>
              </a:extLst>
            </p:cNvPr>
            <p:cNvSpPr/>
            <p:nvPr/>
          </p:nvSpPr>
          <p:spPr>
            <a:xfrm>
              <a:off x="7268799" y="2915371"/>
              <a:ext cx="19050" cy="1270"/>
            </a:xfrm>
            <a:custGeom>
              <a:avLst/>
              <a:gdLst/>
              <a:ahLst/>
              <a:cxnLst/>
              <a:rect l="l" t="t" r="r" b="b"/>
              <a:pathLst>
                <a:path w="19050" h="1269">
                  <a:moveTo>
                    <a:pt x="0" y="711"/>
                  </a:moveTo>
                  <a:lnTo>
                    <a:pt x="6286" y="495"/>
                  </a:lnTo>
                  <a:lnTo>
                    <a:pt x="12573" y="253"/>
                  </a:lnTo>
                  <a:lnTo>
                    <a:pt x="188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6" name="object 459">
              <a:extLst>
                <a:ext uri="{FF2B5EF4-FFF2-40B4-BE49-F238E27FC236}">
                  <a16:creationId xmlns:a16="http://schemas.microsoft.com/office/drawing/2014/main" id="{30CFA0C7-4593-403A-894B-FEB6E74D26ED}"/>
                </a:ext>
              </a:extLst>
            </p:cNvPr>
            <p:cNvSpPr/>
            <p:nvPr/>
          </p:nvSpPr>
          <p:spPr>
            <a:xfrm>
              <a:off x="7267388" y="29161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5"/>
                  </a:moveTo>
                  <a:lnTo>
                    <a:pt x="254" y="12"/>
                  </a:lnTo>
                  <a:lnTo>
                    <a:pt x="508" y="12"/>
                  </a:lnTo>
                  <a:lnTo>
                    <a:pt x="7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467" name="object 460">
              <a:extLst>
                <a:ext uri="{FF2B5EF4-FFF2-40B4-BE49-F238E27FC236}">
                  <a16:creationId xmlns:a16="http://schemas.microsoft.com/office/drawing/2014/main" id="{2751CEA9-633D-4174-816E-56DC66213EA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12098" y="2820386"/>
              <a:ext cx="264241" cy="91977"/>
            </a:xfrm>
            <a:prstGeom prst="rect">
              <a:avLst/>
            </a:prstGeom>
          </p:spPr>
        </p:pic>
        <p:sp>
          <p:nvSpPr>
            <p:cNvPr id="468" name="object 461">
              <a:extLst>
                <a:ext uri="{FF2B5EF4-FFF2-40B4-BE49-F238E27FC236}">
                  <a16:creationId xmlns:a16="http://schemas.microsoft.com/office/drawing/2014/main" id="{B739BE04-E5C1-49C1-9EF7-CFE98D3F9986}"/>
                </a:ext>
              </a:extLst>
            </p:cNvPr>
            <p:cNvSpPr/>
            <p:nvPr/>
          </p:nvSpPr>
          <p:spPr>
            <a:xfrm>
              <a:off x="6895216" y="3200833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0" y="0"/>
                  </a:moveTo>
                  <a:lnTo>
                    <a:pt x="330" y="2768"/>
                  </a:lnTo>
                  <a:lnTo>
                    <a:pt x="1193" y="4660"/>
                  </a:lnTo>
                  <a:lnTo>
                    <a:pt x="3644" y="62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9" name="object 462">
              <a:extLst>
                <a:ext uri="{FF2B5EF4-FFF2-40B4-BE49-F238E27FC236}">
                  <a16:creationId xmlns:a16="http://schemas.microsoft.com/office/drawing/2014/main" id="{91FB1101-DB1D-497E-A147-A605D899E1CB}"/>
                </a:ext>
              </a:extLst>
            </p:cNvPr>
            <p:cNvSpPr/>
            <p:nvPr/>
          </p:nvSpPr>
          <p:spPr>
            <a:xfrm>
              <a:off x="6895218" y="3200837"/>
              <a:ext cx="296545" cy="121285"/>
            </a:xfrm>
            <a:custGeom>
              <a:avLst/>
              <a:gdLst/>
              <a:ahLst/>
              <a:cxnLst/>
              <a:rect l="l" t="t" r="r" b="b"/>
              <a:pathLst>
                <a:path w="296545" h="121285">
                  <a:moveTo>
                    <a:pt x="296214" y="121030"/>
                  </a:moveTo>
                  <a:lnTo>
                    <a:pt x="245937" y="106802"/>
                  </a:lnTo>
                  <a:lnTo>
                    <a:pt x="194870" y="90335"/>
                  </a:lnTo>
                  <a:lnTo>
                    <a:pt x="143878" y="71526"/>
                  </a:lnTo>
                  <a:lnTo>
                    <a:pt x="93825" y="50270"/>
                  </a:lnTo>
                  <a:lnTo>
                    <a:pt x="45577" y="264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0" name="object 463">
              <a:extLst>
                <a:ext uri="{FF2B5EF4-FFF2-40B4-BE49-F238E27FC236}">
                  <a16:creationId xmlns:a16="http://schemas.microsoft.com/office/drawing/2014/main" id="{BDB939CD-63C9-4E28-BA27-860833D38866}"/>
                </a:ext>
              </a:extLst>
            </p:cNvPr>
            <p:cNvSpPr/>
            <p:nvPr/>
          </p:nvSpPr>
          <p:spPr>
            <a:xfrm>
              <a:off x="7191390" y="3321871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568" y="6350"/>
                  </a:moveTo>
                  <a:lnTo>
                    <a:pt x="0" y="5410"/>
                  </a:lnTo>
                  <a:lnTo>
                    <a:pt x="266" y="2832"/>
                  </a:ln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1" name="object 464">
              <a:extLst>
                <a:ext uri="{FF2B5EF4-FFF2-40B4-BE49-F238E27FC236}">
                  <a16:creationId xmlns:a16="http://schemas.microsoft.com/office/drawing/2014/main" id="{91CD39E8-FFA8-43CC-BE6B-2DA341011AC3}"/>
                </a:ext>
              </a:extLst>
            </p:cNvPr>
            <p:cNvSpPr/>
            <p:nvPr/>
          </p:nvSpPr>
          <p:spPr>
            <a:xfrm>
              <a:off x="7662118" y="3284269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0" y="1282"/>
                  </a:moveTo>
                  <a:lnTo>
                    <a:pt x="1917" y="863"/>
                  </a:lnTo>
                  <a:lnTo>
                    <a:pt x="3835" y="431"/>
                  </a:lnTo>
                  <a:lnTo>
                    <a:pt x="57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2" name="object 465">
              <a:extLst>
                <a:ext uri="{FF2B5EF4-FFF2-40B4-BE49-F238E27FC236}">
                  <a16:creationId xmlns:a16="http://schemas.microsoft.com/office/drawing/2014/main" id="{1AEE52C4-896B-48F0-9EF6-471026EF9E1A}"/>
                </a:ext>
              </a:extLst>
            </p:cNvPr>
            <p:cNvSpPr/>
            <p:nvPr/>
          </p:nvSpPr>
          <p:spPr>
            <a:xfrm>
              <a:off x="7265852" y="332943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431"/>
                  </a:lnTo>
                  <a:lnTo>
                    <a:pt x="0" y="863"/>
                  </a:ln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3" name="object 466">
              <a:extLst>
                <a:ext uri="{FF2B5EF4-FFF2-40B4-BE49-F238E27FC236}">
                  <a16:creationId xmlns:a16="http://schemas.microsoft.com/office/drawing/2014/main" id="{29E116FB-96CD-4518-834C-0D888252213F}"/>
                </a:ext>
              </a:extLst>
            </p:cNvPr>
            <p:cNvSpPr/>
            <p:nvPr/>
          </p:nvSpPr>
          <p:spPr>
            <a:xfrm>
              <a:off x="7265852" y="3278808"/>
              <a:ext cx="408305" cy="50800"/>
            </a:xfrm>
            <a:custGeom>
              <a:avLst/>
              <a:gdLst/>
              <a:ahLst/>
              <a:cxnLst/>
              <a:rect l="l" t="t" r="r" b="b"/>
              <a:pathLst>
                <a:path w="408304" h="50800">
                  <a:moveTo>
                    <a:pt x="407860" y="0"/>
                  </a:moveTo>
                  <a:lnTo>
                    <a:pt x="357256" y="10689"/>
                  </a:lnTo>
                  <a:lnTo>
                    <a:pt x="306613" y="20027"/>
                  </a:lnTo>
                  <a:lnTo>
                    <a:pt x="255897" y="28066"/>
                  </a:lnTo>
                  <a:lnTo>
                    <a:pt x="205073" y="34859"/>
                  </a:lnTo>
                  <a:lnTo>
                    <a:pt x="154106" y="40459"/>
                  </a:lnTo>
                  <a:lnTo>
                    <a:pt x="102961" y="44918"/>
                  </a:lnTo>
                  <a:lnTo>
                    <a:pt x="51604" y="48288"/>
                  </a:lnTo>
                  <a:lnTo>
                    <a:pt x="0" y="50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4" name="object 467">
              <a:extLst>
                <a:ext uri="{FF2B5EF4-FFF2-40B4-BE49-F238E27FC236}">
                  <a16:creationId xmlns:a16="http://schemas.microsoft.com/office/drawing/2014/main" id="{AE5D4249-8CE8-48F4-AFE5-17718DBA4CC9}"/>
                </a:ext>
              </a:extLst>
            </p:cNvPr>
            <p:cNvSpPr/>
            <p:nvPr/>
          </p:nvSpPr>
          <p:spPr>
            <a:xfrm>
              <a:off x="7670577" y="327880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286"/>
                  </a:moveTo>
                  <a:lnTo>
                    <a:pt x="2501" y="5727"/>
                  </a:lnTo>
                  <a:lnTo>
                    <a:pt x="3022" y="1841"/>
                  </a:lnTo>
                  <a:lnTo>
                    <a:pt x="31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5" name="object 468">
              <a:extLst>
                <a:ext uri="{FF2B5EF4-FFF2-40B4-BE49-F238E27FC236}">
                  <a16:creationId xmlns:a16="http://schemas.microsoft.com/office/drawing/2014/main" id="{CD73390C-65A6-4FEE-882E-CB44760DE9A5}"/>
                </a:ext>
              </a:extLst>
            </p:cNvPr>
            <p:cNvSpPr/>
            <p:nvPr/>
          </p:nvSpPr>
          <p:spPr>
            <a:xfrm>
              <a:off x="6871141" y="27028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4" y="0"/>
                  </a:moveTo>
                  <a:lnTo>
                    <a:pt x="419" y="279"/>
                  </a:lnTo>
                  <a:lnTo>
                    <a:pt x="203" y="571"/>
                  </a:ln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6" name="object 469">
              <a:extLst>
                <a:ext uri="{FF2B5EF4-FFF2-40B4-BE49-F238E27FC236}">
                  <a16:creationId xmlns:a16="http://schemas.microsoft.com/office/drawing/2014/main" id="{9DDF22A5-B451-4060-8A1E-1B7A68D1F61B}"/>
                </a:ext>
              </a:extLst>
            </p:cNvPr>
            <p:cNvSpPr/>
            <p:nvPr/>
          </p:nvSpPr>
          <p:spPr>
            <a:xfrm>
              <a:off x="6916901" y="265454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63" y="546"/>
                  </a:lnTo>
                  <a:lnTo>
                    <a:pt x="127" y="1092"/>
                  </a:lnTo>
                  <a:lnTo>
                    <a:pt x="190" y="16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7" name="object 470">
              <a:extLst>
                <a:ext uri="{FF2B5EF4-FFF2-40B4-BE49-F238E27FC236}">
                  <a16:creationId xmlns:a16="http://schemas.microsoft.com/office/drawing/2014/main" id="{07247602-42A6-48E4-81AD-CCC7C0C32344}"/>
                </a:ext>
              </a:extLst>
            </p:cNvPr>
            <p:cNvSpPr/>
            <p:nvPr/>
          </p:nvSpPr>
          <p:spPr>
            <a:xfrm>
              <a:off x="6949128" y="262683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46" y="0"/>
                  </a:moveTo>
                  <a:lnTo>
                    <a:pt x="1435" y="520"/>
                  </a:lnTo>
                  <a:lnTo>
                    <a:pt x="711" y="1054"/>
                  </a:lnTo>
                  <a:lnTo>
                    <a:pt x="0" y="15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8" name="object 471">
              <a:extLst>
                <a:ext uri="{FF2B5EF4-FFF2-40B4-BE49-F238E27FC236}">
                  <a16:creationId xmlns:a16="http://schemas.microsoft.com/office/drawing/2014/main" id="{3A75CA28-6F2F-4F1C-8A99-FEA296D8CCA5}"/>
                </a:ext>
              </a:extLst>
            </p:cNvPr>
            <p:cNvSpPr/>
            <p:nvPr/>
          </p:nvSpPr>
          <p:spPr>
            <a:xfrm>
              <a:off x="6947881" y="255078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2425"/>
                  </a:moveTo>
                  <a:lnTo>
                    <a:pt x="1155" y="1612"/>
                  </a:lnTo>
                  <a:lnTo>
                    <a:pt x="2298" y="800"/>
                  </a:lnTo>
                  <a:lnTo>
                    <a:pt x="3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9" name="object 472">
              <a:extLst>
                <a:ext uri="{FF2B5EF4-FFF2-40B4-BE49-F238E27FC236}">
                  <a16:creationId xmlns:a16="http://schemas.microsoft.com/office/drawing/2014/main" id="{81A3AFC6-2C45-44DD-BA37-FD70CF9219A3}"/>
                </a:ext>
              </a:extLst>
            </p:cNvPr>
            <p:cNvSpPr/>
            <p:nvPr/>
          </p:nvSpPr>
          <p:spPr>
            <a:xfrm>
              <a:off x="6862094" y="262783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5397"/>
                  </a:moveTo>
                  <a:lnTo>
                    <a:pt x="1384" y="3581"/>
                  </a:lnTo>
                  <a:lnTo>
                    <a:pt x="2781" y="1790"/>
                  </a:lnTo>
                  <a:lnTo>
                    <a:pt x="4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0" name="object 473">
              <a:extLst>
                <a:ext uri="{FF2B5EF4-FFF2-40B4-BE49-F238E27FC236}">
                  <a16:creationId xmlns:a16="http://schemas.microsoft.com/office/drawing/2014/main" id="{1D00F14F-D621-4DA7-8F17-18CC10FF0572}"/>
                </a:ext>
              </a:extLst>
            </p:cNvPr>
            <p:cNvSpPr/>
            <p:nvPr/>
          </p:nvSpPr>
          <p:spPr>
            <a:xfrm>
              <a:off x="6998346" y="2533195"/>
              <a:ext cx="5715" cy="55880"/>
            </a:xfrm>
            <a:custGeom>
              <a:avLst/>
              <a:gdLst/>
              <a:ahLst/>
              <a:cxnLst/>
              <a:rect l="l" t="t" r="r" b="b"/>
              <a:pathLst>
                <a:path w="5715" h="55880">
                  <a:moveTo>
                    <a:pt x="5588" y="55752"/>
                  </a:moveTo>
                  <a:lnTo>
                    <a:pt x="4189" y="41815"/>
                  </a:lnTo>
                  <a:lnTo>
                    <a:pt x="2794" y="27876"/>
                  </a:lnTo>
                  <a:lnTo>
                    <a:pt x="1398" y="1393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1" name="object 474">
              <a:extLst>
                <a:ext uri="{FF2B5EF4-FFF2-40B4-BE49-F238E27FC236}">
                  <a16:creationId xmlns:a16="http://schemas.microsoft.com/office/drawing/2014/main" id="{AEE1958D-2180-4E2A-B22D-979E4C04312C}"/>
                </a:ext>
              </a:extLst>
            </p:cNvPr>
            <p:cNvSpPr/>
            <p:nvPr/>
          </p:nvSpPr>
          <p:spPr>
            <a:xfrm>
              <a:off x="7824933" y="2673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2755" y="1460"/>
                  </a:moveTo>
                  <a:lnTo>
                    <a:pt x="1841" y="977"/>
                  </a:lnTo>
                  <a:lnTo>
                    <a:pt x="914" y="48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2" name="object 475">
              <a:extLst>
                <a:ext uri="{FF2B5EF4-FFF2-40B4-BE49-F238E27FC236}">
                  <a16:creationId xmlns:a16="http://schemas.microsoft.com/office/drawing/2014/main" id="{4CC72E31-EF53-4D7B-9015-AE6A5C849193}"/>
                </a:ext>
              </a:extLst>
            </p:cNvPr>
            <p:cNvSpPr/>
            <p:nvPr/>
          </p:nvSpPr>
          <p:spPr>
            <a:xfrm>
              <a:off x="7864984" y="2632747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88" y="0"/>
                  </a:moveTo>
                  <a:lnTo>
                    <a:pt x="139" y="2857"/>
                  </a:lnTo>
                  <a:lnTo>
                    <a:pt x="101" y="5702"/>
                  </a:lnTo>
                  <a:lnTo>
                    <a:pt x="0" y="85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3" name="object 476">
              <a:extLst>
                <a:ext uri="{FF2B5EF4-FFF2-40B4-BE49-F238E27FC236}">
                  <a16:creationId xmlns:a16="http://schemas.microsoft.com/office/drawing/2014/main" id="{48696547-0DF7-4552-9CCF-A4D5147945C2}"/>
                </a:ext>
              </a:extLst>
            </p:cNvPr>
            <p:cNvSpPr/>
            <p:nvPr/>
          </p:nvSpPr>
          <p:spPr>
            <a:xfrm>
              <a:off x="7862952" y="2632754"/>
              <a:ext cx="2540" cy="17780"/>
            </a:xfrm>
            <a:custGeom>
              <a:avLst/>
              <a:gdLst/>
              <a:ahLst/>
              <a:cxnLst/>
              <a:rect l="l" t="t" r="r" b="b"/>
              <a:pathLst>
                <a:path w="2540" h="17780">
                  <a:moveTo>
                    <a:pt x="0" y="17564"/>
                  </a:moveTo>
                  <a:lnTo>
                    <a:pt x="711" y="11709"/>
                  </a:lnTo>
                  <a:lnTo>
                    <a:pt x="1409" y="5854"/>
                  </a:lnTo>
                  <a:lnTo>
                    <a:pt x="21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484" name="object 477">
              <a:extLst>
                <a:ext uri="{FF2B5EF4-FFF2-40B4-BE49-F238E27FC236}">
                  <a16:creationId xmlns:a16="http://schemas.microsoft.com/office/drawing/2014/main" id="{8C5053EB-4BC5-4EA1-87E6-2099D8DB2A5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20291" y="3101330"/>
              <a:ext cx="98056" cy="162661"/>
            </a:xfrm>
            <a:prstGeom prst="rect">
              <a:avLst/>
            </a:prstGeom>
          </p:spPr>
        </p:pic>
        <p:sp>
          <p:nvSpPr>
            <p:cNvPr id="485" name="object 478">
              <a:extLst>
                <a:ext uri="{FF2B5EF4-FFF2-40B4-BE49-F238E27FC236}">
                  <a16:creationId xmlns:a16="http://schemas.microsoft.com/office/drawing/2014/main" id="{93E7FA61-731C-40F2-BDF8-E38FFFBA244F}"/>
                </a:ext>
              </a:extLst>
            </p:cNvPr>
            <p:cNvSpPr/>
            <p:nvPr/>
          </p:nvSpPr>
          <p:spPr>
            <a:xfrm>
              <a:off x="6992270" y="2792699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10515" y="0"/>
                  </a:moveTo>
                  <a:lnTo>
                    <a:pt x="7759" y="3848"/>
                  </a:lnTo>
                  <a:lnTo>
                    <a:pt x="4076" y="4940"/>
                  </a:lnTo>
                  <a:lnTo>
                    <a:pt x="0" y="62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6" name="object 479">
              <a:extLst>
                <a:ext uri="{FF2B5EF4-FFF2-40B4-BE49-F238E27FC236}">
                  <a16:creationId xmlns:a16="http://schemas.microsoft.com/office/drawing/2014/main" id="{04F4D2EA-4299-4CE4-8E0F-1EF027DECEAF}"/>
                </a:ext>
              </a:extLst>
            </p:cNvPr>
            <p:cNvSpPr/>
            <p:nvPr/>
          </p:nvSpPr>
          <p:spPr>
            <a:xfrm>
              <a:off x="6986061" y="2785706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30">
                  <a:moveTo>
                    <a:pt x="6616" y="0"/>
                  </a:moveTo>
                  <a:lnTo>
                    <a:pt x="13525" y="4927"/>
                  </a:lnTo>
                  <a:lnTo>
                    <a:pt x="5956" y="9182"/>
                  </a:lnTo>
                  <a:lnTo>
                    <a:pt x="0" y="109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7" name="object 480">
              <a:extLst>
                <a:ext uri="{FF2B5EF4-FFF2-40B4-BE49-F238E27FC236}">
                  <a16:creationId xmlns:a16="http://schemas.microsoft.com/office/drawing/2014/main" id="{55E956B9-B9E1-4370-B0C8-24E6AE398509}"/>
                </a:ext>
              </a:extLst>
            </p:cNvPr>
            <p:cNvSpPr/>
            <p:nvPr/>
          </p:nvSpPr>
          <p:spPr>
            <a:xfrm>
              <a:off x="6781871" y="272218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701" y="2654"/>
                  </a:moveTo>
                  <a:lnTo>
                    <a:pt x="1092" y="1790"/>
                  </a:lnTo>
                  <a:lnTo>
                    <a:pt x="520" y="9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8" name="object 481">
              <a:extLst>
                <a:ext uri="{FF2B5EF4-FFF2-40B4-BE49-F238E27FC236}">
                  <a16:creationId xmlns:a16="http://schemas.microsoft.com/office/drawing/2014/main" id="{90088779-9FD7-406C-A965-5CDE2FEBAF97}"/>
                </a:ext>
              </a:extLst>
            </p:cNvPr>
            <p:cNvSpPr/>
            <p:nvPr/>
          </p:nvSpPr>
          <p:spPr>
            <a:xfrm>
              <a:off x="7198596" y="288168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06" y="330"/>
                  </a:moveTo>
                  <a:lnTo>
                    <a:pt x="2400" y="228"/>
                  </a:lnTo>
                  <a:lnTo>
                    <a:pt x="1193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9" name="object 482">
              <a:extLst>
                <a:ext uri="{FF2B5EF4-FFF2-40B4-BE49-F238E27FC236}">
                  <a16:creationId xmlns:a16="http://schemas.microsoft.com/office/drawing/2014/main" id="{851E5C93-3426-4904-BAA6-EBA11441BF3B}"/>
                </a:ext>
              </a:extLst>
            </p:cNvPr>
            <p:cNvSpPr/>
            <p:nvPr/>
          </p:nvSpPr>
          <p:spPr>
            <a:xfrm>
              <a:off x="7381439" y="2876196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6299" y="0"/>
                  </a:moveTo>
                  <a:lnTo>
                    <a:pt x="4203" y="152"/>
                  </a:lnTo>
                  <a:lnTo>
                    <a:pt x="2095" y="304"/>
                  </a:lnTo>
                  <a:lnTo>
                    <a:pt x="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0" name="object 483">
              <a:extLst>
                <a:ext uri="{FF2B5EF4-FFF2-40B4-BE49-F238E27FC236}">
                  <a16:creationId xmlns:a16="http://schemas.microsoft.com/office/drawing/2014/main" id="{22875D20-6491-45B5-A7BB-AA09439F993B}"/>
                </a:ext>
              </a:extLst>
            </p:cNvPr>
            <p:cNvSpPr/>
            <p:nvPr/>
          </p:nvSpPr>
          <p:spPr>
            <a:xfrm>
              <a:off x="6992590" y="2780510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0"/>
                  </a:moveTo>
                  <a:lnTo>
                    <a:pt x="12712" y="8686"/>
                  </a:lnTo>
                  <a:lnTo>
                    <a:pt x="10198" y="121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1" name="object 484">
              <a:extLst>
                <a:ext uri="{FF2B5EF4-FFF2-40B4-BE49-F238E27FC236}">
                  <a16:creationId xmlns:a16="http://schemas.microsoft.com/office/drawing/2014/main" id="{EB030D36-AC90-4A7D-8F5D-300BE096E0BB}"/>
                </a:ext>
              </a:extLst>
            </p:cNvPr>
            <p:cNvSpPr/>
            <p:nvPr/>
          </p:nvSpPr>
          <p:spPr>
            <a:xfrm>
              <a:off x="6950347" y="2781161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0" y="1282"/>
                  </a:moveTo>
                  <a:lnTo>
                    <a:pt x="1092" y="800"/>
                  </a:lnTo>
                  <a:lnTo>
                    <a:pt x="2197" y="368"/>
                  </a:lnTo>
                  <a:lnTo>
                    <a:pt x="33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2" name="object 485">
              <a:extLst>
                <a:ext uri="{FF2B5EF4-FFF2-40B4-BE49-F238E27FC236}">
                  <a16:creationId xmlns:a16="http://schemas.microsoft.com/office/drawing/2014/main" id="{D8FBC7A4-E4FC-46E3-88AF-652702274B1A}"/>
                </a:ext>
              </a:extLst>
            </p:cNvPr>
            <p:cNvSpPr/>
            <p:nvPr/>
          </p:nvSpPr>
          <p:spPr>
            <a:xfrm>
              <a:off x="6862094" y="2633227"/>
              <a:ext cx="9525" cy="70485"/>
            </a:xfrm>
            <a:custGeom>
              <a:avLst/>
              <a:gdLst/>
              <a:ahLst/>
              <a:cxnLst/>
              <a:rect l="l" t="t" r="r" b="b"/>
              <a:pathLst>
                <a:path w="9525" h="70485">
                  <a:moveTo>
                    <a:pt x="0" y="0"/>
                  </a:moveTo>
                  <a:lnTo>
                    <a:pt x="9042" y="704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3" name="object 486">
              <a:extLst>
                <a:ext uri="{FF2B5EF4-FFF2-40B4-BE49-F238E27FC236}">
                  <a16:creationId xmlns:a16="http://schemas.microsoft.com/office/drawing/2014/main" id="{4017A36F-C034-428B-816B-66B0296A8209}"/>
                </a:ext>
              </a:extLst>
            </p:cNvPr>
            <p:cNvSpPr/>
            <p:nvPr/>
          </p:nvSpPr>
          <p:spPr>
            <a:xfrm>
              <a:off x="6857587" y="263323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096"/>
                  </a:moveTo>
                  <a:lnTo>
                    <a:pt x="1473" y="4038"/>
                  </a:lnTo>
                  <a:lnTo>
                    <a:pt x="2971" y="2006"/>
                  </a:lnTo>
                  <a:lnTo>
                    <a:pt x="45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4" name="object 487">
              <a:extLst>
                <a:ext uri="{FF2B5EF4-FFF2-40B4-BE49-F238E27FC236}">
                  <a16:creationId xmlns:a16="http://schemas.microsoft.com/office/drawing/2014/main" id="{182C9DE5-4D88-4D3B-BA2D-48FD4744EB79}"/>
                </a:ext>
              </a:extLst>
            </p:cNvPr>
            <p:cNvSpPr/>
            <p:nvPr/>
          </p:nvSpPr>
          <p:spPr>
            <a:xfrm>
              <a:off x="6822879" y="2697870"/>
              <a:ext cx="5080" cy="17145"/>
            </a:xfrm>
            <a:custGeom>
              <a:avLst/>
              <a:gdLst/>
              <a:ahLst/>
              <a:cxnLst/>
              <a:rect l="l" t="t" r="r" b="b"/>
              <a:pathLst>
                <a:path w="5079" h="17144">
                  <a:moveTo>
                    <a:pt x="0" y="16611"/>
                  </a:moveTo>
                  <a:lnTo>
                    <a:pt x="1219" y="10998"/>
                  </a:lnTo>
                  <a:lnTo>
                    <a:pt x="2705" y="5473"/>
                  </a:lnTo>
                  <a:lnTo>
                    <a:pt x="44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5" name="object 488">
              <a:extLst>
                <a:ext uri="{FF2B5EF4-FFF2-40B4-BE49-F238E27FC236}">
                  <a16:creationId xmlns:a16="http://schemas.microsoft.com/office/drawing/2014/main" id="{327CD374-C704-4507-9FFF-F0E87A247780}"/>
                </a:ext>
              </a:extLst>
            </p:cNvPr>
            <p:cNvSpPr/>
            <p:nvPr/>
          </p:nvSpPr>
          <p:spPr>
            <a:xfrm>
              <a:off x="6870504" y="2704504"/>
              <a:ext cx="5715" cy="43815"/>
            </a:xfrm>
            <a:custGeom>
              <a:avLst/>
              <a:gdLst/>
              <a:ahLst/>
              <a:cxnLst/>
              <a:rect l="l" t="t" r="r" b="b"/>
              <a:pathLst>
                <a:path w="5715" h="43814">
                  <a:moveTo>
                    <a:pt x="0" y="0"/>
                  </a:moveTo>
                  <a:lnTo>
                    <a:pt x="1381" y="10803"/>
                  </a:lnTo>
                  <a:lnTo>
                    <a:pt x="2762" y="21609"/>
                  </a:lnTo>
                  <a:lnTo>
                    <a:pt x="4143" y="32414"/>
                  </a:lnTo>
                  <a:lnTo>
                    <a:pt x="5524" y="432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6" name="object 489">
              <a:extLst>
                <a:ext uri="{FF2B5EF4-FFF2-40B4-BE49-F238E27FC236}">
                  <a16:creationId xmlns:a16="http://schemas.microsoft.com/office/drawing/2014/main" id="{F7859581-7C41-4C3B-98E8-3015BF7316FE}"/>
                </a:ext>
              </a:extLst>
            </p:cNvPr>
            <p:cNvSpPr/>
            <p:nvPr/>
          </p:nvSpPr>
          <p:spPr>
            <a:xfrm>
              <a:off x="6870503" y="27036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4" y="0"/>
                  </a:moveTo>
                  <a:lnTo>
                    <a:pt x="419" y="279"/>
                  </a:lnTo>
                  <a:lnTo>
                    <a:pt x="215" y="571"/>
                  </a:ln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7" name="object 490">
              <a:extLst>
                <a:ext uri="{FF2B5EF4-FFF2-40B4-BE49-F238E27FC236}">
                  <a16:creationId xmlns:a16="http://schemas.microsoft.com/office/drawing/2014/main" id="{0DA77B82-4FCA-40A1-BCD5-FCF64D91D123}"/>
                </a:ext>
              </a:extLst>
            </p:cNvPr>
            <p:cNvSpPr/>
            <p:nvPr/>
          </p:nvSpPr>
          <p:spPr>
            <a:xfrm>
              <a:off x="6902179" y="281702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458" y="5905"/>
                  </a:moveTo>
                  <a:lnTo>
                    <a:pt x="8293" y="3962"/>
                  </a:lnTo>
                  <a:lnTo>
                    <a:pt x="4140" y="199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8" name="object 491">
              <a:extLst>
                <a:ext uri="{FF2B5EF4-FFF2-40B4-BE49-F238E27FC236}">
                  <a16:creationId xmlns:a16="http://schemas.microsoft.com/office/drawing/2014/main" id="{A47420C9-D590-46A3-869A-33484AD415DC}"/>
                </a:ext>
              </a:extLst>
            </p:cNvPr>
            <p:cNvSpPr/>
            <p:nvPr/>
          </p:nvSpPr>
          <p:spPr>
            <a:xfrm>
              <a:off x="6937079" y="28330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9" name="object 492">
              <a:extLst>
                <a:ext uri="{FF2B5EF4-FFF2-40B4-BE49-F238E27FC236}">
                  <a16:creationId xmlns:a16="http://schemas.microsoft.com/office/drawing/2014/main" id="{6949CF22-6CEB-486C-A2CB-C18096C9890C}"/>
                </a:ext>
              </a:extLst>
            </p:cNvPr>
            <p:cNvSpPr/>
            <p:nvPr/>
          </p:nvSpPr>
          <p:spPr>
            <a:xfrm>
              <a:off x="6939514" y="28340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0" name="object 493">
              <a:extLst>
                <a:ext uri="{FF2B5EF4-FFF2-40B4-BE49-F238E27FC236}">
                  <a16:creationId xmlns:a16="http://schemas.microsoft.com/office/drawing/2014/main" id="{71FAD510-3FAE-46A1-B292-322FF134DE6C}"/>
                </a:ext>
              </a:extLst>
            </p:cNvPr>
            <p:cNvSpPr/>
            <p:nvPr/>
          </p:nvSpPr>
          <p:spPr>
            <a:xfrm>
              <a:off x="6943329" y="28357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63" y="368"/>
                  </a:moveTo>
                  <a:lnTo>
                    <a:pt x="584" y="241"/>
                  </a:lnTo>
                  <a:lnTo>
                    <a:pt x="292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1" name="object 494">
              <a:extLst>
                <a:ext uri="{FF2B5EF4-FFF2-40B4-BE49-F238E27FC236}">
                  <a16:creationId xmlns:a16="http://schemas.microsoft.com/office/drawing/2014/main" id="{F99A987B-2104-422B-92BB-7FA3F403EFCE}"/>
                </a:ext>
              </a:extLst>
            </p:cNvPr>
            <p:cNvSpPr/>
            <p:nvPr/>
          </p:nvSpPr>
          <p:spPr>
            <a:xfrm>
              <a:off x="6944652" y="28362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2" name="object 495">
              <a:extLst>
                <a:ext uri="{FF2B5EF4-FFF2-40B4-BE49-F238E27FC236}">
                  <a16:creationId xmlns:a16="http://schemas.microsoft.com/office/drawing/2014/main" id="{8816E818-4BC7-48D9-8C70-B33B58126CD0}"/>
                </a:ext>
              </a:extLst>
            </p:cNvPr>
            <p:cNvSpPr/>
            <p:nvPr/>
          </p:nvSpPr>
          <p:spPr>
            <a:xfrm>
              <a:off x="6962692" y="28437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228"/>
                  </a:moveTo>
                  <a:lnTo>
                    <a:pt x="380" y="152"/>
                  </a:lnTo>
                  <a:lnTo>
                    <a:pt x="190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3" name="object 496">
              <a:extLst>
                <a:ext uri="{FF2B5EF4-FFF2-40B4-BE49-F238E27FC236}">
                  <a16:creationId xmlns:a16="http://schemas.microsoft.com/office/drawing/2014/main" id="{0647FF93-7EEA-4818-BEDA-2AC658847090}"/>
                </a:ext>
              </a:extLst>
            </p:cNvPr>
            <p:cNvSpPr/>
            <p:nvPr/>
          </p:nvSpPr>
          <p:spPr>
            <a:xfrm>
              <a:off x="6965319" y="28448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4" name="object 497">
              <a:extLst>
                <a:ext uri="{FF2B5EF4-FFF2-40B4-BE49-F238E27FC236}">
                  <a16:creationId xmlns:a16="http://schemas.microsoft.com/office/drawing/2014/main" id="{B4D7342F-1DFA-4879-A991-FBDC8E774EAF}"/>
                </a:ext>
              </a:extLst>
            </p:cNvPr>
            <p:cNvSpPr/>
            <p:nvPr/>
          </p:nvSpPr>
          <p:spPr>
            <a:xfrm>
              <a:off x="6966628" y="28453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31" y="495"/>
                  </a:moveTo>
                  <a:lnTo>
                    <a:pt x="825" y="330"/>
                  </a:lnTo>
                  <a:lnTo>
                    <a:pt x="406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5" name="object 498">
              <a:extLst>
                <a:ext uri="{FF2B5EF4-FFF2-40B4-BE49-F238E27FC236}">
                  <a16:creationId xmlns:a16="http://schemas.microsoft.com/office/drawing/2014/main" id="{DA462C68-0C30-43F7-B26B-FF42937498D0}"/>
                </a:ext>
              </a:extLst>
            </p:cNvPr>
            <p:cNvSpPr/>
            <p:nvPr/>
          </p:nvSpPr>
          <p:spPr>
            <a:xfrm>
              <a:off x="6967946" y="28458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43" y="457"/>
                  </a:moveTo>
                  <a:lnTo>
                    <a:pt x="762" y="304"/>
                  </a:lnTo>
                  <a:lnTo>
                    <a:pt x="381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6" name="object 499">
              <a:extLst>
                <a:ext uri="{FF2B5EF4-FFF2-40B4-BE49-F238E27FC236}">
                  <a16:creationId xmlns:a16="http://schemas.microsoft.com/office/drawing/2014/main" id="{A6631F3A-689D-4F13-B8EC-1CC4CC68DDBD}"/>
                </a:ext>
              </a:extLst>
            </p:cNvPr>
            <p:cNvSpPr/>
            <p:nvPr/>
          </p:nvSpPr>
          <p:spPr>
            <a:xfrm>
              <a:off x="6969193" y="28463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139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7" name="object 500">
              <a:extLst>
                <a:ext uri="{FF2B5EF4-FFF2-40B4-BE49-F238E27FC236}">
                  <a16:creationId xmlns:a16="http://schemas.microsoft.com/office/drawing/2014/main" id="{9389D478-4C58-44CD-BD18-8964C4F41551}"/>
                </a:ext>
              </a:extLst>
            </p:cNvPr>
            <p:cNvSpPr/>
            <p:nvPr/>
          </p:nvSpPr>
          <p:spPr>
            <a:xfrm>
              <a:off x="6970514" y="284692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04" y="431"/>
                  </a:moveTo>
                  <a:lnTo>
                    <a:pt x="736" y="292"/>
                  </a:lnTo>
                  <a:lnTo>
                    <a:pt x="368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8" name="object 501">
              <a:extLst>
                <a:ext uri="{FF2B5EF4-FFF2-40B4-BE49-F238E27FC236}">
                  <a16:creationId xmlns:a16="http://schemas.microsoft.com/office/drawing/2014/main" id="{DC739375-BE8D-4DFA-8A7C-CBB0AC08A516}"/>
                </a:ext>
              </a:extLst>
            </p:cNvPr>
            <p:cNvSpPr/>
            <p:nvPr/>
          </p:nvSpPr>
          <p:spPr>
            <a:xfrm>
              <a:off x="6971845" y="284744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16" y="711"/>
                  </a:moveTo>
                  <a:lnTo>
                    <a:pt x="1206" y="469"/>
                  </a:lnTo>
                  <a:lnTo>
                    <a:pt x="609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9" name="object 502">
              <a:extLst>
                <a:ext uri="{FF2B5EF4-FFF2-40B4-BE49-F238E27FC236}">
                  <a16:creationId xmlns:a16="http://schemas.microsoft.com/office/drawing/2014/main" id="{CFCB78E2-2DAE-4BC0-8316-46CFF3D30C5A}"/>
                </a:ext>
              </a:extLst>
            </p:cNvPr>
            <p:cNvSpPr/>
            <p:nvPr/>
          </p:nvSpPr>
          <p:spPr>
            <a:xfrm>
              <a:off x="6974523" y="2848501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67" y="1968"/>
                  </a:moveTo>
                  <a:lnTo>
                    <a:pt x="3378" y="1320"/>
                  </a:lnTo>
                  <a:lnTo>
                    <a:pt x="1689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0" name="object 503">
              <a:extLst>
                <a:ext uri="{FF2B5EF4-FFF2-40B4-BE49-F238E27FC236}">
                  <a16:creationId xmlns:a16="http://schemas.microsoft.com/office/drawing/2014/main" id="{804F2732-CCEF-42EF-BD0A-89982809113D}"/>
                </a:ext>
              </a:extLst>
            </p:cNvPr>
            <p:cNvSpPr/>
            <p:nvPr/>
          </p:nvSpPr>
          <p:spPr>
            <a:xfrm>
              <a:off x="6979903" y="2850589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39">
                  <a:moveTo>
                    <a:pt x="5422" y="2082"/>
                  </a:moveTo>
                  <a:lnTo>
                    <a:pt x="3619" y="1396"/>
                  </a:lnTo>
                  <a:lnTo>
                    <a:pt x="1803" y="6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1" name="object 504">
              <a:extLst>
                <a:ext uri="{FF2B5EF4-FFF2-40B4-BE49-F238E27FC236}">
                  <a16:creationId xmlns:a16="http://schemas.microsoft.com/office/drawing/2014/main" id="{CE8B331F-DB96-4632-A93E-FE23DD23B7CC}"/>
                </a:ext>
              </a:extLst>
            </p:cNvPr>
            <p:cNvSpPr/>
            <p:nvPr/>
          </p:nvSpPr>
          <p:spPr>
            <a:xfrm>
              <a:off x="6985571" y="2852770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39">
                  <a:moveTo>
                    <a:pt x="5219" y="1968"/>
                  </a:moveTo>
                  <a:lnTo>
                    <a:pt x="3479" y="1308"/>
                  </a:lnTo>
                  <a:lnTo>
                    <a:pt x="1739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2" name="object 505">
              <a:extLst>
                <a:ext uri="{FF2B5EF4-FFF2-40B4-BE49-F238E27FC236}">
                  <a16:creationId xmlns:a16="http://schemas.microsoft.com/office/drawing/2014/main" id="{6C30CB93-0558-492A-BF76-B39F334ECCA6}"/>
                </a:ext>
              </a:extLst>
            </p:cNvPr>
            <p:cNvSpPr/>
            <p:nvPr/>
          </p:nvSpPr>
          <p:spPr>
            <a:xfrm>
              <a:off x="6990893" y="28547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70" y="482"/>
                  </a:moveTo>
                  <a:lnTo>
                    <a:pt x="850" y="330"/>
                  </a:lnTo>
                  <a:lnTo>
                    <a:pt x="419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3" name="object 506">
              <a:extLst>
                <a:ext uri="{FF2B5EF4-FFF2-40B4-BE49-F238E27FC236}">
                  <a16:creationId xmlns:a16="http://schemas.microsoft.com/office/drawing/2014/main" id="{ACE7746D-81BE-4267-9717-1219A69F8921}"/>
                </a:ext>
              </a:extLst>
            </p:cNvPr>
            <p:cNvSpPr/>
            <p:nvPr/>
          </p:nvSpPr>
          <p:spPr>
            <a:xfrm>
              <a:off x="6992904" y="285552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686" y="1739"/>
                  </a:moveTo>
                  <a:lnTo>
                    <a:pt x="3124" y="1168"/>
                  </a:lnTo>
                  <a:lnTo>
                    <a:pt x="1562" y="58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4" name="object 507">
              <a:extLst>
                <a:ext uri="{FF2B5EF4-FFF2-40B4-BE49-F238E27FC236}">
                  <a16:creationId xmlns:a16="http://schemas.microsoft.com/office/drawing/2014/main" id="{FF084C37-4448-4FA4-AF69-E5322590E401}"/>
                </a:ext>
              </a:extLst>
            </p:cNvPr>
            <p:cNvSpPr/>
            <p:nvPr/>
          </p:nvSpPr>
          <p:spPr>
            <a:xfrm>
              <a:off x="6997685" y="285730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282" y="469"/>
                  </a:moveTo>
                  <a:lnTo>
                    <a:pt x="850" y="317"/>
                  </a:lnTo>
                  <a:lnTo>
                    <a:pt x="419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5" name="object 508">
              <a:extLst>
                <a:ext uri="{FF2B5EF4-FFF2-40B4-BE49-F238E27FC236}">
                  <a16:creationId xmlns:a16="http://schemas.microsoft.com/office/drawing/2014/main" id="{E9503FD1-C16D-4F77-98C5-F9138AB2D5DB}"/>
                </a:ext>
              </a:extLst>
            </p:cNvPr>
            <p:cNvSpPr/>
            <p:nvPr/>
          </p:nvSpPr>
          <p:spPr>
            <a:xfrm>
              <a:off x="6999687" y="285803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660" y="241"/>
                  </a:moveTo>
                  <a:lnTo>
                    <a:pt x="444" y="165"/>
                  </a:lnTo>
                  <a:lnTo>
                    <a:pt x="215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6" name="object 509">
              <a:extLst>
                <a:ext uri="{FF2B5EF4-FFF2-40B4-BE49-F238E27FC236}">
                  <a16:creationId xmlns:a16="http://schemas.microsoft.com/office/drawing/2014/main" id="{67341EA1-CD78-43DB-A469-05A19A7A4129}"/>
                </a:ext>
              </a:extLst>
            </p:cNvPr>
            <p:cNvSpPr/>
            <p:nvPr/>
          </p:nvSpPr>
          <p:spPr>
            <a:xfrm>
              <a:off x="7001965" y="28572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7" name="object 510">
              <a:extLst>
                <a:ext uri="{FF2B5EF4-FFF2-40B4-BE49-F238E27FC236}">
                  <a16:creationId xmlns:a16="http://schemas.microsoft.com/office/drawing/2014/main" id="{9A7C2F1F-2255-4B3B-8B32-3217B211C382}"/>
                </a:ext>
              </a:extLst>
            </p:cNvPr>
            <p:cNvSpPr/>
            <p:nvPr/>
          </p:nvSpPr>
          <p:spPr>
            <a:xfrm>
              <a:off x="7007665" y="286093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16" y="368"/>
                  </a:moveTo>
                  <a:lnTo>
                    <a:pt x="673" y="241"/>
                  </a:lnTo>
                  <a:lnTo>
                    <a:pt x="342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8" name="object 511">
              <a:extLst>
                <a:ext uri="{FF2B5EF4-FFF2-40B4-BE49-F238E27FC236}">
                  <a16:creationId xmlns:a16="http://schemas.microsoft.com/office/drawing/2014/main" id="{1EF85FAD-FFFF-4375-B5B0-06175962E937}"/>
                </a:ext>
              </a:extLst>
            </p:cNvPr>
            <p:cNvSpPr/>
            <p:nvPr/>
          </p:nvSpPr>
          <p:spPr>
            <a:xfrm>
              <a:off x="7008950" y="28613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30" y="406"/>
                  </a:moveTo>
                  <a:lnTo>
                    <a:pt x="749" y="266"/>
                  </a:lnTo>
                  <a:lnTo>
                    <a:pt x="381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9" name="object 512">
              <a:extLst>
                <a:ext uri="{FF2B5EF4-FFF2-40B4-BE49-F238E27FC236}">
                  <a16:creationId xmlns:a16="http://schemas.microsoft.com/office/drawing/2014/main" id="{C33EC6FA-175B-4A1A-B8D1-54CAFCABFFFF}"/>
                </a:ext>
              </a:extLst>
            </p:cNvPr>
            <p:cNvSpPr/>
            <p:nvPr/>
          </p:nvSpPr>
          <p:spPr>
            <a:xfrm>
              <a:off x="7017925" y="28645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96" y="203"/>
                  </a:moveTo>
                  <a:lnTo>
                    <a:pt x="393" y="139"/>
                  </a:lnTo>
                  <a:lnTo>
                    <a:pt x="203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0" name="object 513">
              <a:extLst>
                <a:ext uri="{FF2B5EF4-FFF2-40B4-BE49-F238E27FC236}">
                  <a16:creationId xmlns:a16="http://schemas.microsoft.com/office/drawing/2014/main" id="{B79ED9AD-24CE-429B-9B6E-BDD8824F6745}"/>
                </a:ext>
              </a:extLst>
            </p:cNvPr>
            <p:cNvSpPr/>
            <p:nvPr/>
          </p:nvSpPr>
          <p:spPr>
            <a:xfrm>
              <a:off x="7023630" y="28665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190"/>
                  </a:moveTo>
                  <a:lnTo>
                    <a:pt x="380" y="126"/>
                  </a:lnTo>
                  <a:lnTo>
                    <a:pt x="190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1" name="object 514">
              <a:extLst>
                <a:ext uri="{FF2B5EF4-FFF2-40B4-BE49-F238E27FC236}">
                  <a16:creationId xmlns:a16="http://schemas.microsoft.com/office/drawing/2014/main" id="{AEC8B743-E48F-4C5E-9BDF-022EE8BFF13F}"/>
                </a:ext>
              </a:extLst>
            </p:cNvPr>
            <p:cNvSpPr/>
            <p:nvPr/>
          </p:nvSpPr>
          <p:spPr>
            <a:xfrm>
              <a:off x="7029122" y="286843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00" y="266"/>
                  </a:moveTo>
                  <a:lnTo>
                    <a:pt x="533" y="177"/>
                  </a:lnTo>
                  <a:lnTo>
                    <a:pt x="266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2" name="object 515">
              <a:extLst>
                <a:ext uri="{FF2B5EF4-FFF2-40B4-BE49-F238E27FC236}">
                  <a16:creationId xmlns:a16="http://schemas.microsoft.com/office/drawing/2014/main" id="{0DFD12CB-C728-483F-94BF-1F48E9083F96}"/>
                </a:ext>
              </a:extLst>
            </p:cNvPr>
            <p:cNvSpPr/>
            <p:nvPr/>
          </p:nvSpPr>
          <p:spPr>
            <a:xfrm>
              <a:off x="7032199" y="2869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96" y="203"/>
                  </a:moveTo>
                  <a:lnTo>
                    <a:pt x="393" y="139"/>
                  </a:lnTo>
                  <a:lnTo>
                    <a:pt x="203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3" name="object 516">
              <a:extLst>
                <a:ext uri="{FF2B5EF4-FFF2-40B4-BE49-F238E27FC236}">
                  <a16:creationId xmlns:a16="http://schemas.microsoft.com/office/drawing/2014/main" id="{1731C6BF-A719-45CF-9A6C-847A284F3798}"/>
                </a:ext>
              </a:extLst>
            </p:cNvPr>
            <p:cNvSpPr/>
            <p:nvPr/>
          </p:nvSpPr>
          <p:spPr>
            <a:xfrm>
              <a:off x="7041478" y="28725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76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4" name="object 517">
              <a:extLst>
                <a:ext uri="{FF2B5EF4-FFF2-40B4-BE49-F238E27FC236}">
                  <a16:creationId xmlns:a16="http://schemas.microsoft.com/office/drawing/2014/main" id="{83187586-4700-42AC-AF38-C64C31505550}"/>
                </a:ext>
              </a:extLst>
            </p:cNvPr>
            <p:cNvSpPr/>
            <p:nvPr/>
          </p:nvSpPr>
          <p:spPr>
            <a:xfrm>
              <a:off x="7047092" y="28744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76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5" name="object 518">
              <a:extLst>
                <a:ext uri="{FF2B5EF4-FFF2-40B4-BE49-F238E27FC236}">
                  <a16:creationId xmlns:a16="http://schemas.microsoft.com/office/drawing/2014/main" id="{B265C95B-B76B-4C35-A2C5-D0437A9903AD}"/>
                </a:ext>
              </a:extLst>
            </p:cNvPr>
            <p:cNvSpPr/>
            <p:nvPr/>
          </p:nvSpPr>
          <p:spPr>
            <a:xfrm>
              <a:off x="7053111" y="28763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6" name="object 519">
              <a:extLst>
                <a:ext uri="{FF2B5EF4-FFF2-40B4-BE49-F238E27FC236}">
                  <a16:creationId xmlns:a16="http://schemas.microsoft.com/office/drawing/2014/main" id="{F5B60CB7-98E7-4127-AC64-73DF2842B9A5}"/>
                </a:ext>
              </a:extLst>
            </p:cNvPr>
            <p:cNvSpPr/>
            <p:nvPr/>
          </p:nvSpPr>
          <p:spPr>
            <a:xfrm>
              <a:off x="7058026" y="2877913"/>
              <a:ext cx="13970" cy="4445"/>
            </a:xfrm>
            <a:custGeom>
              <a:avLst/>
              <a:gdLst/>
              <a:ahLst/>
              <a:cxnLst/>
              <a:rect l="l" t="t" r="r" b="b"/>
              <a:pathLst>
                <a:path w="13970" h="4444">
                  <a:moveTo>
                    <a:pt x="13423" y="4178"/>
                  </a:moveTo>
                  <a:lnTo>
                    <a:pt x="8940" y="2806"/>
                  </a:lnTo>
                  <a:lnTo>
                    <a:pt x="4470" y="14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7" name="object 520">
              <a:extLst>
                <a:ext uri="{FF2B5EF4-FFF2-40B4-BE49-F238E27FC236}">
                  <a16:creationId xmlns:a16="http://schemas.microsoft.com/office/drawing/2014/main" id="{2FF56332-A07D-43A0-A7C6-62462E6B2B15}"/>
                </a:ext>
              </a:extLst>
            </p:cNvPr>
            <p:cNvSpPr/>
            <p:nvPr/>
          </p:nvSpPr>
          <p:spPr>
            <a:xfrm>
              <a:off x="7071502" y="288211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22" y="431"/>
                  </a:moveTo>
                  <a:lnTo>
                    <a:pt x="952" y="292"/>
                  </a:lnTo>
                  <a:lnTo>
                    <a:pt x="469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8" name="object 521">
              <a:extLst>
                <a:ext uri="{FF2B5EF4-FFF2-40B4-BE49-F238E27FC236}">
                  <a16:creationId xmlns:a16="http://schemas.microsoft.com/office/drawing/2014/main" id="{86E49B0C-480F-4A2B-8997-6644EE83E206}"/>
                </a:ext>
              </a:extLst>
            </p:cNvPr>
            <p:cNvSpPr/>
            <p:nvPr/>
          </p:nvSpPr>
          <p:spPr>
            <a:xfrm>
              <a:off x="7073017" y="2882569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093" y="2743"/>
                  </a:moveTo>
                  <a:lnTo>
                    <a:pt x="6057" y="1841"/>
                  </a:lnTo>
                  <a:lnTo>
                    <a:pt x="3022" y="9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9" name="object 522">
              <a:extLst>
                <a:ext uri="{FF2B5EF4-FFF2-40B4-BE49-F238E27FC236}">
                  <a16:creationId xmlns:a16="http://schemas.microsoft.com/office/drawing/2014/main" id="{2146FC1C-1A3D-43A0-8B82-6456BC7C2DB4}"/>
                </a:ext>
              </a:extLst>
            </p:cNvPr>
            <p:cNvSpPr/>
            <p:nvPr/>
          </p:nvSpPr>
          <p:spPr>
            <a:xfrm>
              <a:off x="7082853" y="2885527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835" y="1142"/>
                  </a:moveTo>
                  <a:lnTo>
                    <a:pt x="2552" y="761"/>
                  </a:lnTo>
                  <a:lnTo>
                    <a:pt x="1270" y="38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0" name="object 523">
              <a:extLst>
                <a:ext uri="{FF2B5EF4-FFF2-40B4-BE49-F238E27FC236}">
                  <a16:creationId xmlns:a16="http://schemas.microsoft.com/office/drawing/2014/main" id="{FEB9D710-F905-4A13-9984-9877C93B2C01}"/>
                </a:ext>
              </a:extLst>
            </p:cNvPr>
            <p:cNvSpPr/>
            <p:nvPr/>
          </p:nvSpPr>
          <p:spPr>
            <a:xfrm>
              <a:off x="7087154" y="2886802"/>
              <a:ext cx="12065" cy="3810"/>
            </a:xfrm>
            <a:custGeom>
              <a:avLst/>
              <a:gdLst/>
              <a:ahLst/>
              <a:cxnLst/>
              <a:rect l="l" t="t" r="r" b="b"/>
              <a:pathLst>
                <a:path w="12065" h="3810">
                  <a:moveTo>
                    <a:pt x="11836" y="3441"/>
                  </a:moveTo>
                  <a:lnTo>
                    <a:pt x="7886" y="2311"/>
                  </a:lnTo>
                  <a:lnTo>
                    <a:pt x="3937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1" name="object 524">
              <a:extLst>
                <a:ext uri="{FF2B5EF4-FFF2-40B4-BE49-F238E27FC236}">
                  <a16:creationId xmlns:a16="http://schemas.microsoft.com/office/drawing/2014/main" id="{2B858F03-C2B1-4013-B5CB-CA9E3B848E05}"/>
                </a:ext>
              </a:extLst>
            </p:cNvPr>
            <p:cNvSpPr/>
            <p:nvPr/>
          </p:nvSpPr>
          <p:spPr>
            <a:xfrm>
              <a:off x="7099664" y="2890432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911" y="1117"/>
                  </a:moveTo>
                  <a:lnTo>
                    <a:pt x="2603" y="749"/>
                  </a:lnTo>
                  <a:lnTo>
                    <a:pt x="1295" y="38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2" name="object 525">
              <a:extLst>
                <a:ext uri="{FF2B5EF4-FFF2-40B4-BE49-F238E27FC236}">
                  <a16:creationId xmlns:a16="http://schemas.microsoft.com/office/drawing/2014/main" id="{61256791-BF87-48EE-9EE3-851D9F8AFB1F}"/>
                </a:ext>
              </a:extLst>
            </p:cNvPr>
            <p:cNvSpPr/>
            <p:nvPr/>
          </p:nvSpPr>
          <p:spPr>
            <a:xfrm>
              <a:off x="7103643" y="289156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49" y="444"/>
                  </a:moveTo>
                  <a:lnTo>
                    <a:pt x="1028" y="292"/>
                  </a:lnTo>
                  <a:lnTo>
                    <a:pt x="507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3" name="object 526">
              <a:extLst>
                <a:ext uri="{FF2B5EF4-FFF2-40B4-BE49-F238E27FC236}">
                  <a16:creationId xmlns:a16="http://schemas.microsoft.com/office/drawing/2014/main" id="{BF2644B0-094A-4E2A-80C9-A20E56EF847B}"/>
                </a:ext>
              </a:extLst>
            </p:cNvPr>
            <p:cNvSpPr/>
            <p:nvPr/>
          </p:nvSpPr>
          <p:spPr>
            <a:xfrm>
              <a:off x="7105529" y="2892103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949" y="1104"/>
                  </a:moveTo>
                  <a:lnTo>
                    <a:pt x="2628" y="736"/>
                  </a:lnTo>
                  <a:lnTo>
                    <a:pt x="1320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4" name="object 527">
              <a:extLst>
                <a:ext uri="{FF2B5EF4-FFF2-40B4-BE49-F238E27FC236}">
                  <a16:creationId xmlns:a16="http://schemas.microsoft.com/office/drawing/2014/main" id="{82050602-EDD9-448D-9FBF-01BFE95777F7}"/>
                </a:ext>
              </a:extLst>
            </p:cNvPr>
            <p:cNvSpPr/>
            <p:nvPr/>
          </p:nvSpPr>
          <p:spPr>
            <a:xfrm>
              <a:off x="7109862" y="2893314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743" y="762"/>
                  </a:moveTo>
                  <a:lnTo>
                    <a:pt x="1828" y="508"/>
                  </a:lnTo>
                  <a:lnTo>
                    <a:pt x="914" y="25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5" name="object 528">
              <a:extLst>
                <a:ext uri="{FF2B5EF4-FFF2-40B4-BE49-F238E27FC236}">
                  <a16:creationId xmlns:a16="http://schemas.microsoft.com/office/drawing/2014/main" id="{DA6640EA-B528-48B9-B3E2-A081C189DB57}"/>
                </a:ext>
              </a:extLst>
            </p:cNvPr>
            <p:cNvSpPr/>
            <p:nvPr/>
          </p:nvSpPr>
          <p:spPr>
            <a:xfrm>
              <a:off x="7112994" y="2894182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699" y="1295"/>
                  </a:moveTo>
                  <a:lnTo>
                    <a:pt x="3136" y="863"/>
                  </a:lnTo>
                  <a:lnTo>
                    <a:pt x="1562" y="4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6" name="object 529">
              <a:extLst>
                <a:ext uri="{FF2B5EF4-FFF2-40B4-BE49-F238E27FC236}">
                  <a16:creationId xmlns:a16="http://schemas.microsoft.com/office/drawing/2014/main" id="{21ACE9AA-5EB6-4DD9-97F3-574F902D4133}"/>
                </a:ext>
              </a:extLst>
            </p:cNvPr>
            <p:cNvSpPr/>
            <p:nvPr/>
          </p:nvSpPr>
          <p:spPr>
            <a:xfrm>
              <a:off x="7117786" y="2895503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785" y="2108"/>
                  </a:moveTo>
                  <a:lnTo>
                    <a:pt x="5181" y="1409"/>
                  </a:lnTo>
                  <a:lnTo>
                    <a:pt x="2590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7" name="object 530">
              <a:extLst>
                <a:ext uri="{FF2B5EF4-FFF2-40B4-BE49-F238E27FC236}">
                  <a16:creationId xmlns:a16="http://schemas.microsoft.com/office/drawing/2014/main" id="{EB286D64-B3A0-48B9-9F3D-4018A36F830F}"/>
                </a:ext>
              </a:extLst>
            </p:cNvPr>
            <p:cNvSpPr/>
            <p:nvPr/>
          </p:nvSpPr>
          <p:spPr>
            <a:xfrm>
              <a:off x="7126707" y="28979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44" y="114"/>
                  </a:moveTo>
                  <a:lnTo>
                    <a:pt x="292" y="76"/>
                  </a:lnTo>
                  <a:lnTo>
                    <a:pt x="139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8" name="object 531">
              <a:extLst>
                <a:ext uri="{FF2B5EF4-FFF2-40B4-BE49-F238E27FC236}">
                  <a16:creationId xmlns:a16="http://schemas.microsoft.com/office/drawing/2014/main" id="{A0789A41-0D5D-41EF-B531-4F8F2238F208}"/>
                </a:ext>
              </a:extLst>
            </p:cNvPr>
            <p:cNvSpPr/>
            <p:nvPr/>
          </p:nvSpPr>
          <p:spPr>
            <a:xfrm>
              <a:off x="7127938" y="2898238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5" h="3175">
                  <a:moveTo>
                    <a:pt x="10337" y="2730"/>
                  </a:moveTo>
                  <a:lnTo>
                    <a:pt x="6883" y="1828"/>
                  </a:lnTo>
                  <a:lnTo>
                    <a:pt x="3441" y="9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9" name="object 532">
              <a:extLst>
                <a:ext uri="{FF2B5EF4-FFF2-40B4-BE49-F238E27FC236}">
                  <a16:creationId xmlns:a16="http://schemas.microsoft.com/office/drawing/2014/main" id="{7A62BB1E-879C-4D69-87F6-F0AD4387D04C}"/>
                </a:ext>
              </a:extLst>
            </p:cNvPr>
            <p:cNvSpPr/>
            <p:nvPr/>
          </p:nvSpPr>
          <p:spPr>
            <a:xfrm>
              <a:off x="7139556" y="29012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88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0" name="object 533">
              <a:extLst>
                <a:ext uri="{FF2B5EF4-FFF2-40B4-BE49-F238E27FC236}">
                  <a16:creationId xmlns:a16="http://schemas.microsoft.com/office/drawing/2014/main" id="{1945020A-4EEF-48A0-A394-2E65908DE98A}"/>
                </a:ext>
              </a:extLst>
            </p:cNvPr>
            <p:cNvSpPr/>
            <p:nvPr/>
          </p:nvSpPr>
          <p:spPr>
            <a:xfrm>
              <a:off x="7141154" y="29017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76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1" name="object 534">
              <a:extLst>
                <a:ext uri="{FF2B5EF4-FFF2-40B4-BE49-F238E27FC236}">
                  <a16:creationId xmlns:a16="http://schemas.microsoft.com/office/drawing/2014/main" id="{49565B1B-13B4-4108-8728-AF21362CBEFE}"/>
                </a:ext>
              </a:extLst>
            </p:cNvPr>
            <p:cNvSpPr/>
            <p:nvPr/>
          </p:nvSpPr>
          <p:spPr>
            <a:xfrm>
              <a:off x="7142768" y="29021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76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2" name="object 535">
              <a:extLst>
                <a:ext uri="{FF2B5EF4-FFF2-40B4-BE49-F238E27FC236}">
                  <a16:creationId xmlns:a16="http://schemas.microsoft.com/office/drawing/2014/main" id="{EF19AE45-60A2-480C-9A9C-C8C9D1CC708E}"/>
                </a:ext>
              </a:extLst>
            </p:cNvPr>
            <p:cNvSpPr/>
            <p:nvPr/>
          </p:nvSpPr>
          <p:spPr>
            <a:xfrm>
              <a:off x="7143175" y="290224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98" y="380"/>
                  </a:moveTo>
                  <a:lnTo>
                    <a:pt x="1003" y="253"/>
                  </a:lnTo>
                  <a:lnTo>
                    <a:pt x="495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3" name="object 536">
              <a:extLst>
                <a:ext uri="{FF2B5EF4-FFF2-40B4-BE49-F238E27FC236}">
                  <a16:creationId xmlns:a16="http://schemas.microsoft.com/office/drawing/2014/main" id="{1C5C4201-9C32-45B0-A130-8E1B5FC24A96}"/>
                </a:ext>
              </a:extLst>
            </p:cNvPr>
            <p:cNvSpPr/>
            <p:nvPr/>
          </p:nvSpPr>
          <p:spPr>
            <a:xfrm>
              <a:off x="7145999" y="29029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79" y="76"/>
                  </a:moveTo>
                  <a:lnTo>
                    <a:pt x="88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4" name="object 537">
              <a:extLst>
                <a:ext uri="{FF2B5EF4-FFF2-40B4-BE49-F238E27FC236}">
                  <a16:creationId xmlns:a16="http://schemas.microsoft.com/office/drawing/2014/main" id="{609FF9C8-E130-4EA7-92A4-35278DFF323D}"/>
                </a:ext>
              </a:extLst>
            </p:cNvPr>
            <p:cNvSpPr/>
            <p:nvPr/>
          </p:nvSpPr>
          <p:spPr>
            <a:xfrm>
              <a:off x="7147618" y="29033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66" y="63"/>
                  </a:moveTo>
                  <a:lnTo>
                    <a:pt x="8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5" name="object 538">
              <a:extLst>
                <a:ext uri="{FF2B5EF4-FFF2-40B4-BE49-F238E27FC236}">
                  <a16:creationId xmlns:a16="http://schemas.microsoft.com/office/drawing/2014/main" id="{E284030A-44FC-4D7B-A431-6C6D749B7BA0}"/>
                </a:ext>
              </a:extLst>
            </p:cNvPr>
            <p:cNvSpPr/>
            <p:nvPr/>
          </p:nvSpPr>
          <p:spPr>
            <a:xfrm>
              <a:off x="7149237" y="29037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63"/>
                  </a:moveTo>
                  <a:lnTo>
                    <a:pt x="88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6" name="object 539">
              <a:extLst>
                <a:ext uri="{FF2B5EF4-FFF2-40B4-BE49-F238E27FC236}">
                  <a16:creationId xmlns:a16="http://schemas.microsoft.com/office/drawing/2014/main" id="{CD379014-520C-44BF-A871-B3014A0C8E79}"/>
                </a:ext>
              </a:extLst>
            </p:cNvPr>
            <p:cNvSpPr/>
            <p:nvPr/>
          </p:nvSpPr>
          <p:spPr>
            <a:xfrm>
              <a:off x="7150860" y="29041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41" y="63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7" name="object 540">
              <a:extLst>
                <a:ext uri="{FF2B5EF4-FFF2-40B4-BE49-F238E27FC236}">
                  <a16:creationId xmlns:a16="http://schemas.microsoft.com/office/drawing/2014/main" id="{2B5712BF-218E-4F90-9F98-FAC9D11E73E7}"/>
                </a:ext>
              </a:extLst>
            </p:cNvPr>
            <p:cNvSpPr/>
            <p:nvPr/>
          </p:nvSpPr>
          <p:spPr>
            <a:xfrm>
              <a:off x="7152483" y="29045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63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8" name="object 541">
              <a:extLst>
                <a:ext uri="{FF2B5EF4-FFF2-40B4-BE49-F238E27FC236}">
                  <a16:creationId xmlns:a16="http://schemas.microsoft.com/office/drawing/2014/main" id="{AD95EF84-B9EE-40F0-8179-6BAD958D8175}"/>
                </a:ext>
              </a:extLst>
            </p:cNvPr>
            <p:cNvSpPr/>
            <p:nvPr/>
          </p:nvSpPr>
          <p:spPr>
            <a:xfrm>
              <a:off x="7152992" y="290473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33" y="330"/>
                  </a:moveTo>
                  <a:lnTo>
                    <a:pt x="889" y="215"/>
                  </a:lnTo>
                  <a:lnTo>
                    <a:pt x="444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9" name="object 542">
              <a:extLst>
                <a:ext uri="{FF2B5EF4-FFF2-40B4-BE49-F238E27FC236}">
                  <a16:creationId xmlns:a16="http://schemas.microsoft.com/office/drawing/2014/main" id="{17F481D9-06A2-4405-ADDE-2F887DF11BB0}"/>
                </a:ext>
              </a:extLst>
            </p:cNvPr>
            <p:cNvSpPr/>
            <p:nvPr/>
          </p:nvSpPr>
          <p:spPr>
            <a:xfrm>
              <a:off x="7155407" y="29053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33" y="126"/>
                  </a:moveTo>
                  <a:lnTo>
                    <a:pt x="355" y="88"/>
                  </a:lnTo>
                  <a:lnTo>
                    <a:pt x="177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0" name="object 543">
              <a:extLst>
                <a:ext uri="{FF2B5EF4-FFF2-40B4-BE49-F238E27FC236}">
                  <a16:creationId xmlns:a16="http://schemas.microsoft.com/office/drawing/2014/main" id="{3944E92A-EC8E-48E5-A3B5-99A9F5B0EB26}"/>
                </a:ext>
              </a:extLst>
            </p:cNvPr>
            <p:cNvSpPr/>
            <p:nvPr/>
          </p:nvSpPr>
          <p:spPr>
            <a:xfrm>
              <a:off x="7157366" y="29058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1" name="object 544">
              <a:extLst>
                <a:ext uri="{FF2B5EF4-FFF2-40B4-BE49-F238E27FC236}">
                  <a16:creationId xmlns:a16="http://schemas.microsoft.com/office/drawing/2014/main" id="{80C9C387-6C76-4708-8E93-7C66F06D68FB}"/>
                </a:ext>
              </a:extLst>
            </p:cNvPr>
            <p:cNvSpPr/>
            <p:nvPr/>
          </p:nvSpPr>
          <p:spPr>
            <a:xfrm>
              <a:off x="7158274" y="290604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01" y="228"/>
                  </a:moveTo>
                  <a:lnTo>
                    <a:pt x="596" y="152"/>
                  </a:lnTo>
                  <a:lnTo>
                    <a:pt x="30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2" name="object 545">
              <a:extLst>
                <a:ext uri="{FF2B5EF4-FFF2-40B4-BE49-F238E27FC236}">
                  <a16:creationId xmlns:a16="http://schemas.microsoft.com/office/drawing/2014/main" id="{2368C213-7E89-4B83-8BF0-0C10ACF89BB7}"/>
                </a:ext>
              </a:extLst>
            </p:cNvPr>
            <p:cNvSpPr/>
            <p:nvPr/>
          </p:nvSpPr>
          <p:spPr>
            <a:xfrm>
              <a:off x="7160465" y="29065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76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3" name="object 546">
              <a:extLst>
                <a:ext uri="{FF2B5EF4-FFF2-40B4-BE49-F238E27FC236}">
                  <a16:creationId xmlns:a16="http://schemas.microsoft.com/office/drawing/2014/main" id="{25D46E60-8A01-47A1-AC4B-5CE77758A242}"/>
                </a:ext>
              </a:extLst>
            </p:cNvPr>
            <p:cNvSpPr/>
            <p:nvPr/>
          </p:nvSpPr>
          <p:spPr>
            <a:xfrm>
              <a:off x="7162279" y="29070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4" name="object 547">
              <a:extLst>
                <a:ext uri="{FF2B5EF4-FFF2-40B4-BE49-F238E27FC236}">
                  <a16:creationId xmlns:a16="http://schemas.microsoft.com/office/drawing/2014/main" id="{ED11D8E3-001E-4DEC-9BA0-FD5AC8F9BDB7}"/>
                </a:ext>
              </a:extLst>
            </p:cNvPr>
            <p:cNvSpPr/>
            <p:nvPr/>
          </p:nvSpPr>
          <p:spPr>
            <a:xfrm>
              <a:off x="7163914" y="29074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5" name="object 548">
              <a:extLst>
                <a:ext uri="{FF2B5EF4-FFF2-40B4-BE49-F238E27FC236}">
                  <a16:creationId xmlns:a16="http://schemas.microsoft.com/office/drawing/2014/main" id="{E17D7461-6E3A-4536-AEEB-607B11E972CD}"/>
                </a:ext>
              </a:extLst>
            </p:cNvPr>
            <p:cNvSpPr/>
            <p:nvPr/>
          </p:nvSpPr>
          <p:spPr>
            <a:xfrm>
              <a:off x="7165553" y="29078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6" name="object 549">
              <a:extLst>
                <a:ext uri="{FF2B5EF4-FFF2-40B4-BE49-F238E27FC236}">
                  <a16:creationId xmlns:a16="http://schemas.microsoft.com/office/drawing/2014/main" id="{5DE1E2F9-5A0A-4F3C-AE9D-24D4BB17BFE9}"/>
                </a:ext>
              </a:extLst>
            </p:cNvPr>
            <p:cNvSpPr/>
            <p:nvPr/>
          </p:nvSpPr>
          <p:spPr>
            <a:xfrm>
              <a:off x="7167205" y="29082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7" name="object 550">
              <a:extLst>
                <a:ext uri="{FF2B5EF4-FFF2-40B4-BE49-F238E27FC236}">
                  <a16:creationId xmlns:a16="http://schemas.microsoft.com/office/drawing/2014/main" id="{A8B1ABCD-3CFF-49EA-A428-DB2001DE41BB}"/>
                </a:ext>
              </a:extLst>
            </p:cNvPr>
            <p:cNvSpPr/>
            <p:nvPr/>
          </p:nvSpPr>
          <p:spPr>
            <a:xfrm>
              <a:off x="7168842" y="29086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8" name="object 551">
              <a:extLst>
                <a:ext uri="{FF2B5EF4-FFF2-40B4-BE49-F238E27FC236}">
                  <a16:creationId xmlns:a16="http://schemas.microsoft.com/office/drawing/2014/main" id="{0145DC89-69B2-41DB-ABBD-8DB312F0E34C}"/>
                </a:ext>
              </a:extLst>
            </p:cNvPr>
            <p:cNvSpPr/>
            <p:nvPr/>
          </p:nvSpPr>
          <p:spPr>
            <a:xfrm>
              <a:off x="7170489" y="2909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9" name="object 552">
              <a:extLst>
                <a:ext uri="{FF2B5EF4-FFF2-40B4-BE49-F238E27FC236}">
                  <a16:creationId xmlns:a16="http://schemas.microsoft.com/office/drawing/2014/main" id="{34AA846B-37E2-468D-9BE3-C6D0A7C18872}"/>
                </a:ext>
              </a:extLst>
            </p:cNvPr>
            <p:cNvSpPr/>
            <p:nvPr/>
          </p:nvSpPr>
          <p:spPr>
            <a:xfrm>
              <a:off x="7172148" y="29094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0" name="object 553">
              <a:extLst>
                <a:ext uri="{FF2B5EF4-FFF2-40B4-BE49-F238E27FC236}">
                  <a16:creationId xmlns:a16="http://schemas.microsoft.com/office/drawing/2014/main" id="{08B4F8E1-8504-4481-AEFE-48CA7E9A9908}"/>
                </a:ext>
              </a:extLst>
            </p:cNvPr>
            <p:cNvSpPr/>
            <p:nvPr/>
          </p:nvSpPr>
          <p:spPr>
            <a:xfrm>
              <a:off x="7173804" y="290983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50" y="393"/>
                  </a:moveTo>
                  <a:lnTo>
                    <a:pt x="1104" y="266"/>
                  </a:lnTo>
                  <a:lnTo>
                    <a:pt x="546" y="1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1" name="object 554">
              <a:extLst>
                <a:ext uri="{FF2B5EF4-FFF2-40B4-BE49-F238E27FC236}">
                  <a16:creationId xmlns:a16="http://schemas.microsoft.com/office/drawing/2014/main" id="{351649DC-86D7-4AB5-ABDA-D654568D0EB0}"/>
                </a:ext>
              </a:extLst>
            </p:cNvPr>
            <p:cNvSpPr/>
            <p:nvPr/>
          </p:nvSpPr>
          <p:spPr>
            <a:xfrm>
              <a:off x="7175452" y="2910228"/>
              <a:ext cx="69850" cy="6985"/>
            </a:xfrm>
            <a:custGeom>
              <a:avLst/>
              <a:gdLst/>
              <a:ahLst/>
              <a:cxnLst/>
              <a:rect l="l" t="t" r="r" b="b"/>
              <a:pathLst>
                <a:path w="69850" h="6985">
                  <a:moveTo>
                    <a:pt x="69240" y="6578"/>
                  </a:moveTo>
                  <a:lnTo>
                    <a:pt x="66205" y="6654"/>
                  </a:lnTo>
                  <a:lnTo>
                    <a:pt x="63182" y="6692"/>
                  </a:lnTo>
                  <a:lnTo>
                    <a:pt x="60147" y="6680"/>
                  </a:lnTo>
                  <a:lnTo>
                    <a:pt x="21729" y="4102"/>
                  </a:lnTo>
                  <a:lnTo>
                    <a:pt x="5308" y="12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2" name="object 555">
              <a:extLst>
                <a:ext uri="{FF2B5EF4-FFF2-40B4-BE49-F238E27FC236}">
                  <a16:creationId xmlns:a16="http://schemas.microsoft.com/office/drawing/2014/main" id="{7D737CC3-DE57-4209-A2C8-009F83705FD1}"/>
                </a:ext>
              </a:extLst>
            </p:cNvPr>
            <p:cNvSpPr/>
            <p:nvPr/>
          </p:nvSpPr>
          <p:spPr>
            <a:xfrm>
              <a:off x="7264238" y="291612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49" y="0"/>
                  </a:moveTo>
                  <a:lnTo>
                    <a:pt x="2108" y="38"/>
                  </a:lnTo>
                  <a:lnTo>
                    <a:pt x="1054" y="76"/>
                  </a:ln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3" name="object 556">
              <a:extLst>
                <a:ext uri="{FF2B5EF4-FFF2-40B4-BE49-F238E27FC236}">
                  <a16:creationId xmlns:a16="http://schemas.microsoft.com/office/drawing/2014/main" id="{4001F402-FE62-43D8-9211-5B902E59983D}"/>
                </a:ext>
              </a:extLst>
            </p:cNvPr>
            <p:cNvSpPr/>
            <p:nvPr/>
          </p:nvSpPr>
          <p:spPr>
            <a:xfrm>
              <a:off x="7268151" y="291608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647" y="0"/>
                  </a:moveTo>
                  <a:lnTo>
                    <a:pt x="431" y="12"/>
                  </a:lnTo>
                  <a:lnTo>
                    <a:pt x="215" y="12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4" name="object 557">
              <a:extLst>
                <a:ext uri="{FF2B5EF4-FFF2-40B4-BE49-F238E27FC236}">
                  <a16:creationId xmlns:a16="http://schemas.microsoft.com/office/drawing/2014/main" id="{497F31BB-CC20-45B4-AB60-9E30002B6AD7}"/>
                </a:ext>
              </a:extLst>
            </p:cNvPr>
            <p:cNvSpPr/>
            <p:nvPr/>
          </p:nvSpPr>
          <p:spPr>
            <a:xfrm>
              <a:off x="7287651" y="291536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5" name="object 558">
              <a:extLst>
                <a:ext uri="{FF2B5EF4-FFF2-40B4-BE49-F238E27FC236}">
                  <a16:creationId xmlns:a16="http://schemas.microsoft.com/office/drawing/2014/main" id="{473DDD26-5C0F-4329-BBB3-057447A49EF4}"/>
                </a:ext>
              </a:extLst>
            </p:cNvPr>
            <p:cNvSpPr/>
            <p:nvPr/>
          </p:nvSpPr>
          <p:spPr>
            <a:xfrm>
              <a:off x="7291544" y="291512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41" y="0"/>
                  </a:moveTo>
                  <a:lnTo>
                    <a:pt x="1231" y="25"/>
                  </a:lnTo>
                  <a:lnTo>
                    <a:pt x="609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6" name="object 559">
              <a:extLst>
                <a:ext uri="{FF2B5EF4-FFF2-40B4-BE49-F238E27FC236}">
                  <a16:creationId xmlns:a16="http://schemas.microsoft.com/office/drawing/2014/main" id="{5551197F-A003-469D-B059-C01B710F8740}"/>
                </a:ext>
              </a:extLst>
            </p:cNvPr>
            <p:cNvSpPr/>
            <p:nvPr/>
          </p:nvSpPr>
          <p:spPr>
            <a:xfrm>
              <a:off x="7326499" y="2913360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667" y="0"/>
                  </a:moveTo>
                  <a:lnTo>
                    <a:pt x="1778" y="50"/>
                  </a:lnTo>
                  <a:lnTo>
                    <a:pt x="889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7" name="object 560">
              <a:extLst>
                <a:ext uri="{FF2B5EF4-FFF2-40B4-BE49-F238E27FC236}">
                  <a16:creationId xmlns:a16="http://schemas.microsoft.com/office/drawing/2014/main" id="{DE3EA881-22FE-496C-AFD1-63E6868B1343}"/>
                </a:ext>
              </a:extLst>
            </p:cNvPr>
            <p:cNvSpPr/>
            <p:nvPr/>
          </p:nvSpPr>
          <p:spPr>
            <a:xfrm>
              <a:off x="7338104" y="291270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49" y="0"/>
                  </a:moveTo>
                  <a:lnTo>
                    <a:pt x="1562" y="50"/>
                  </a:lnTo>
                  <a:lnTo>
                    <a:pt x="787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8" name="object 561">
              <a:extLst>
                <a:ext uri="{FF2B5EF4-FFF2-40B4-BE49-F238E27FC236}">
                  <a16:creationId xmlns:a16="http://schemas.microsoft.com/office/drawing/2014/main" id="{6D25586D-ADA6-4A68-A972-4F2B849614DE}"/>
                </a:ext>
              </a:extLst>
            </p:cNvPr>
            <p:cNvSpPr/>
            <p:nvPr/>
          </p:nvSpPr>
          <p:spPr>
            <a:xfrm>
              <a:off x="7341397" y="2912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380" y="12"/>
                  </a:lnTo>
                  <a:lnTo>
                    <a:pt x="190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9" name="object 562">
              <a:extLst>
                <a:ext uri="{FF2B5EF4-FFF2-40B4-BE49-F238E27FC236}">
                  <a16:creationId xmlns:a16="http://schemas.microsoft.com/office/drawing/2014/main" id="{C7E962D7-B6C1-460E-8B85-06EA8F0CA11E}"/>
                </a:ext>
              </a:extLst>
            </p:cNvPr>
            <p:cNvSpPr/>
            <p:nvPr/>
          </p:nvSpPr>
          <p:spPr>
            <a:xfrm>
              <a:off x="7345260" y="291220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276" y="0"/>
                  </a:moveTo>
                  <a:lnTo>
                    <a:pt x="2184" y="63"/>
                  </a:lnTo>
                  <a:lnTo>
                    <a:pt x="1092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0" name="object 563">
              <a:extLst>
                <a:ext uri="{FF2B5EF4-FFF2-40B4-BE49-F238E27FC236}">
                  <a16:creationId xmlns:a16="http://schemas.microsoft.com/office/drawing/2014/main" id="{112C2C66-A54E-4A79-9605-7B8285E5D830}"/>
                </a:ext>
              </a:extLst>
            </p:cNvPr>
            <p:cNvSpPr/>
            <p:nvPr/>
          </p:nvSpPr>
          <p:spPr>
            <a:xfrm>
              <a:off x="7349112" y="29121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30" y="0"/>
                  </a:moveTo>
                  <a:lnTo>
                    <a:pt x="749" y="25"/>
                  </a:lnTo>
                  <a:lnTo>
                    <a:pt x="381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1" name="object 564">
              <a:extLst>
                <a:ext uri="{FF2B5EF4-FFF2-40B4-BE49-F238E27FC236}">
                  <a16:creationId xmlns:a16="http://schemas.microsoft.com/office/drawing/2014/main" id="{788ED902-BA94-468D-9CCC-0FEC192E0F7B}"/>
                </a:ext>
              </a:extLst>
            </p:cNvPr>
            <p:cNvSpPr/>
            <p:nvPr/>
          </p:nvSpPr>
          <p:spPr>
            <a:xfrm>
              <a:off x="7352976" y="291177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62" y="0"/>
                  </a:moveTo>
                  <a:lnTo>
                    <a:pt x="1574" y="50"/>
                  </a:lnTo>
                  <a:lnTo>
                    <a:pt x="787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2" name="object 565">
              <a:extLst>
                <a:ext uri="{FF2B5EF4-FFF2-40B4-BE49-F238E27FC236}">
                  <a16:creationId xmlns:a16="http://schemas.microsoft.com/office/drawing/2014/main" id="{5EAADD97-2DDB-4F0D-8237-979FE6315228}"/>
                </a:ext>
              </a:extLst>
            </p:cNvPr>
            <p:cNvSpPr/>
            <p:nvPr/>
          </p:nvSpPr>
          <p:spPr>
            <a:xfrm>
              <a:off x="7357310" y="2911171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7048" y="0"/>
                  </a:moveTo>
                  <a:lnTo>
                    <a:pt x="4698" y="165"/>
                  </a:lnTo>
                  <a:lnTo>
                    <a:pt x="2349" y="317"/>
                  </a:lnTo>
                  <a:lnTo>
                    <a:pt x="0" y="4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3" name="object 566">
              <a:extLst>
                <a:ext uri="{FF2B5EF4-FFF2-40B4-BE49-F238E27FC236}">
                  <a16:creationId xmlns:a16="http://schemas.microsoft.com/office/drawing/2014/main" id="{6B0A6E21-B9CC-4E6A-A88D-CF4FBEBE60F0}"/>
                </a:ext>
              </a:extLst>
            </p:cNvPr>
            <p:cNvSpPr/>
            <p:nvPr/>
          </p:nvSpPr>
          <p:spPr>
            <a:xfrm>
              <a:off x="7364540" y="2910058"/>
              <a:ext cx="15875" cy="1270"/>
            </a:xfrm>
            <a:custGeom>
              <a:avLst/>
              <a:gdLst/>
              <a:ahLst/>
              <a:cxnLst/>
              <a:rect l="l" t="t" r="r" b="b"/>
              <a:pathLst>
                <a:path w="15875" h="1269">
                  <a:moveTo>
                    <a:pt x="15392" y="0"/>
                  </a:moveTo>
                  <a:lnTo>
                    <a:pt x="10261" y="381"/>
                  </a:lnTo>
                  <a:lnTo>
                    <a:pt x="5130" y="749"/>
                  </a:lnTo>
                  <a:lnTo>
                    <a:pt x="0" y="11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4" name="object 567">
              <a:extLst>
                <a:ext uri="{FF2B5EF4-FFF2-40B4-BE49-F238E27FC236}">
                  <a16:creationId xmlns:a16="http://schemas.microsoft.com/office/drawing/2014/main" id="{86D2E111-079D-42FD-A560-825E105689AD}"/>
                </a:ext>
              </a:extLst>
            </p:cNvPr>
            <p:cNvSpPr/>
            <p:nvPr/>
          </p:nvSpPr>
          <p:spPr>
            <a:xfrm>
              <a:off x="7380461" y="290977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314" y="0"/>
                  </a:moveTo>
                  <a:lnTo>
                    <a:pt x="2209" y="88"/>
                  </a:lnTo>
                  <a:lnTo>
                    <a:pt x="1104" y="165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5" name="object 568">
              <a:extLst>
                <a:ext uri="{FF2B5EF4-FFF2-40B4-BE49-F238E27FC236}">
                  <a16:creationId xmlns:a16="http://schemas.microsoft.com/office/drawing/2014/main" id="{C600A287-DCD2-4690-AF0F-73A4174D4FF9}"/>
                </a:ext>
              </a:extLst>
            </p:cNvPr>
            <p:cNvSpPr/>
            <p:nvPr/>
          </p:nvSpPr>
          <p:spPr>
            <a:xfrm>
              <a:off x="7384301" y="290947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314" y="0"/>
                  </a:moveTo>
                  <a:lnTo>
                    <a:pt x="2209" y="88"/>
                  </a:lnTo>
                  <a:lnTo>
                    <a:pt x="1104" y="165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6" name="object 569">
              <a:extLst>
                <a:ext uri="{FF2B5EF4-FFF2-40B4-BE49-F238E27FC236}">
                  <a16:creationId xmlns:a16="http://schemas.microsoft.com/office/drawing/2014/main" id="{7426ADFE-D5F4-4250-8425-78123D78039C}"/>
                </a:ext>
              </a:extLst>
            </p:cNvPr>
            <p:cNvSpPr/>
            <p:nvPr/>
          </p:nvSpPr>
          <p:spPr>
            <a:xfrm>
              <a:off x="7407231" y="2907627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88"/>
                  </a:lnTo>
                  <a:lnTo>
                    <a:pt x="1041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7" name="object 570">
              <a:extLst>
                <a:ext uri="{FF2B5EF4-FFF2-40B4-BE49-F238E27FC236}">
                  <a16:creationId xmlns:a16="http://schemas.microsoft.com/office/drawing/2014/main" id="{37426832-CB95-42B1-9FA6-5AADAE8B981D}"/>
                </a:ext>
              </a:extLst>
            </p:cNvPr>
            <p:cNvSpPr/>
            <p:nvPr/>
          </p:nvSpPr>
          <p:spPr>
            <a:xfrm>
              <a:off x="7414856" y="2907033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36" y="0"/>
                  </a:moveTo>
                  <a:lnTo>
                    <a:pt x="1562" y="63"/>
                  </a:lnTo>
                  <a:lnTo>
                    <a:pt x="774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8" name="object 571">
              <a:extLst>
                <a:ext uri="{FF2B5EF4-FFF2-40B4-BE49-F238E27FC236}">
                  <a16:creationId xmlns:a16="http://schemas.microsoft.com/office/drawing/2014/main" id="{738D016A-F791-4545-8937-7ABC8552C19A}"/>
                </a:ext>
              </a:extLst>
            </p:cNvPr>
            <p:cNvSpPr/>
            <p:nvPr/>
          </p:nvSpPr>
          <p:spPr>
            <a:xfrm>
              <a:off x="7430052" y="29057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74" y="0"/>
                  </a:moveTo>
                  <a:lnTo>
                    <a:pt x="520" y="25"/>
                  </a:lnTo>
                  <a:lnTo>
                    <a:pt x="254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9" name="object 572">
              <a:extLst>
                <a:ext uri="{FF2B5EF4-FFF2-40B4-BE49-F238E27FC236}">
                  <a16:creationId xmlns:a16="http://schemas.microsoft.com/office/drawing/2014/main" id="{67CC431D-68C8-46D3-92C7-3628658F8936}"/>
                </a:ext>
              </a:extLst>
            </p:cNvPr>
            <p:cNvSpPr/>
            <p:nvPr/>
          </p:nvSpPr>
          <p:spPr>
            <a:xfrm>
              <a:off x="7445184" y="290441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0" name="object 573">
              <a:extLst>
                <a:ext uri="{FF2B5EF4-FFF2-40B4-BE49-F238E27FC236}">
                  <a16:creationId xmlns:a16="http://schemas.microsoft.com/office/drawing/2014/main" id="{49092AEC-6F46-4556-8E6E-B043A4EF43A1}"/>
                </a:ext>
              </a:extLst>
            </p:cNvPr>
            <p:cNvSpPr/>
            <p:nvPr/>
          </p:nvSpPr>
          <p:spPr>
            <a:xfrm>
              <a:off x="7452728" y="29035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12" y="0"/>
                  </a:moveTo>
                  <a:lnTo>
                    <a:pt x="546" y="25"/>
                  </a:lnTo>
                  <a:lnTo>
                    <a:pt x="279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1" name="object 574">
              <a:extLst>
                <a:ext uri="{FF2B5EF4-FFF2-40B4-BE49-F238E27FC236}">
                  <a16:creationId xmlns:a16="http://schemas.microsoft.com/office/drawing/2014/main" id="{B9A0F544-CBC5-4DD1-B2D6-43575DF67D44}"/>
                </a:ext>
              </a:extLst>
            </p:cNvPr>
            <p:cNvSpPr/>
            <p:nvPr/>
          </p:nvSpPr>
          <p:spPr>
            <a:xfrm>
              <a:off x="7460261" y="2902505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06" y="0"/>
                  </a:moveTo>
                  <a:lnTo>
                    <a:pt x="2400" y="127"/>
                  </a:lnTo>
                  <a:lnTo>
                    <a:pt x="1206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2" name="object 575">
              <a:extLst>
                <a:ext uri="{FF2B5EF4-FFF2-40B4-BE49-F238E27FC236}">
                  <a16:creationId xmlns:a16="http://schemas.microsoft.com/office/drawing/2014/main" id="{0D532CA9-B305-46F9-8924-98681E8E7D36}"/>
                </a:ext>
              </a:extLst>
            </p:cNvPr>
            <p:cNvSpPr/>
            <p:nvPr/>
          </p:nvSpPr>
          <p:spPr>
            <a:xfrm>
              <a:off x="7464024" y="290227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1981" y="0"/>
                  </a:moveTo>
                  <a:lnTo>
                    <a:pt x="1320" y="76"/>
                  </a:lnTo>
                  <a:lnTo>
                    <a:pt x="660" y="139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3" name="object 576">
              <a:extLst>
                <a:ext uri="{FF2B5EF4-FFF2-40B4-BE49-F238E27FC236}">
                  <a16:creationId xmlns:a16="http://schemas.microsoft.com/office/drawing/2014/main" id="{EF0433DD-51AE-4B8A-AED6-196E5C7491F2}"/>
                </a:ext>
              </a:extLst>
            </p:cNvPr>
            <p:cNvSpPr/>
            <p:nvPr/>
          </p:nvSpPr>
          <p:spPr>
            <a:xfrm>
              <a:off x="7467775" y="2901695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44" y="0"/>
                  </a:moveTo>
                  <a:lnTo>
                    <a:pt x="2425" y="127"/>
                  </a:lnTo>
                  <a:lnTo>
                    <a:pt x="1219" y="266"/>
                  </a:lnTo>
                  <a:lnTo>
                    <a:pt x="0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4" name="object 577">
              <a:extLst>
                <a:ext uri="{FF2B5EF4-FFF2-40B4-BE49-F238E27FC236}">
                  <a16:creationId xmlns:a16="http://schemas.microsoft.com/office/drawing/2014/main" id="{3F029CC0-97AA-401A-BA55-4460375E6BE8}"/>
                </a:ext>
              </a:extLst>
            </p:cNvPr>
            <p:cNvSpPr/>
            <p:nvPr/>
          </p:nvSpPr>
          <p:spPr>
            <a:xfrm>
              <a:off x="7471529" y="290153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33" y="0"/>
                  </a:moveTo>
                  <a:lnTo>
                    <a:pt x="889" y="50"/>
                  </a:lnTo>
                  <a:lnTo>
                    <a:pt x="444" y="101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5" name="object 578">
              <a:extLst>
                <a:ext uri="{FF2B5EF4-FFF2-40B4-BE49-F238E27FC236}">
                  <a16:creationId xmlns:a16="http://schemas.microsoft.com/office/drawing/2014/main" id="{1C8BAFC1-4262-421A-ABE9-1BCA21A492E2}"/>
                </a:ext>
              </a:extLst>
            </p:cNvPr>
            <p:cNvSpPr/>
            <p:nvPr/>
          </p:nvSpPr>
          <p:spPr>
            <a:xfrm>
              <a:off x="7475273" y="2897804"/>
              <a:ext cx="29845" cy="3810"/>
            </a:xfrm>
            <a:custGeom>
              <a:avLst/>
              <a:gdLst/>
              <a:ahLst/>
              <a:cxnLst/>
              <a:rect l="l" t="t" r="r" b="b"/>
              <a:pathLst>
                <a:path w="29845" h="3810">
                  <a:moveTo>
                    <a:pt x="29832" y="0"/>
                  </a:moveTo>
                  <a:lnTo>
                    <a:pt x="22381" y="902"/>
                  </a:lnTo>
                  <a:lnTo>
                    <a:pt x="14925" y="1781"/>
                  </a:lnTo>
                  <a:lnTo>
                    <a:pt x="7465" y="2636"/>
                  </a:lnTo>
                  <a:lnTo>
                    <a:pt x="0" y="34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6" name="object 579">
              <a:extLst>
                <a:ext uri="{FF2B5EF4-FFF2-40B4-BE49-F238E27FC236}">
                  <a16:creationId xmlns:a16="http://schemas.microsoft.com/office/drawing/2014/main" id="{F8C935BE-68D1-43B1-B5DF-5A11221E4333}"/>
                </a:ext>
              </a:extLst>
            </p:cNvPr>
            <p:cNvSpPr/>
            <p:nvPr/>
          </p:nvSpPr>
          <p:spPr>
            <a:xfrm>
              <a:off x="7505195" y="2897347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19" y="0"/>
                  </a:moveTo>
                  <a:lnTo>
                    <a:pt x="2412" y="152"/>
                  </a:lnTo>
                  <a:lnTo>
                    <a:pt x="1206" y="292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7" name="object 580">
              <a:extLst>
                <a:ext uri="{FF2B5EF4-FFF2-40B4-BE49-F238E27FC236}">
                  <a16:creationId xmlns:a16="http://schemas.microsoft.com/office/drawing/2014/main" id="{906E3568-49B5-4EA5-9E2A-B2EEE0EC15EC}"/>
                </a:ext>
              </a:extLst>
            </p:cNvPr>
            <p:cNvSpPr/>
            <p:nvPr/>
          </p:nvSpPr>
          <p:spPr>
            <a:xfrm>
              <a:off x="7508924" y="289688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94" y="0"/>
                  </a:moveTo>
                  <a:lnTo>
                    <a:pt x="2400" y="152"/>
                  </a:lnTo>
                  <a:lnTo>
                    <a:pt x="1193" y="304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8" name="object 581">
              <a:extLst>
                <a:ext uri="{FF2B5EF4-FFF2-40B4-BE49-F238E27FC236}">
                  <a16:creationId xmlns:a16="http://schemas.microsoft.com/office/drawing/2014/main" id="{1A0A527F-66CC-4897-AF44-19255EC76BBD}"/>
                </a:ext>
              </a:extLst>
            </p:cNvPr>
            <p:cNvSpPr/>
            <p:nvPr/>
          </p:nvSpPr>
          <p:spPr>
            <a:xfrm>
              <a:off x="7512649" y="289642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68" y="0"/>
                  </a:moveTo>
                  <a:lnTo>
                    <a:pt x="2374" y="152"/>
                  </a:lnTo>
                  <a:lnTo>
                    <a:pt x="1193" y="304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9" name="object 582">
              <a:extLst>
                <a:ext uri="{FF2B5EF4-FFF2-40B4-BE49-F238E27FC236}">
                  <a16:creationId xmlns:a16="http://schemas.microsoft.com/office/drawing/2014/main" id="{DEB2B189-854D-4E4C-8415-E0690F3C706A}"/>
                </a:ext>
              </a:extLst>
            </p:cNvPr>
            <p:cNvSpPr/>
            <p:nvPr/>
          </p:nvSpPr>
          <p:spPr>
            <a:xfrm>
              <a:off x="7516370" y="289595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43" y="0"/>
                  </a:moveTo>
                  <a:lnTo>
                    <a:pt x="2362" y="152"/>
                  </a:lnTo>
                  <a:lnTo>
                    <a:pt x="1181" y="304"/>
                  </a:lnTo>
                  <a:lnTo>
                    <a:pt x="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0" name="object 583">
              <a:extLst>
                <a:ext uri="{FF2B5EF4-FFF2-40B4-BE49-F238E27FC236}">
                  <a16:creationId xmlns:a16="http://schemas.microsoft.com/office/drawing/2014/main" id="{0CF38AA8-36B1-47E7-A2F7-05CA2B63F8D5}"/>
                </a:ext>
              </a:extLst>
            </p:cNvPr>
            <p:cNvSpPr/>
            <p:nvPr/>
          </p:nvSpPr>
          <p:spPr>
            <a:xfrm>
              <a:off x="7582434" y="288662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49" y="0"/>
                  </a:moveTo>
                  <a:lnTo>
                    <a:pt x="2095" y="165"/>
                  </a:lnTo>
                  <a:lnTo>
                    <a:pt x="1054" y="330"/>
                  </a:ln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1" name="object 584">
              <a:extLst>
                <a:ext uri="{FF2B5EF4-FFF2-40B4-BE49-F238E27FC236}">
                  <a16:creationId xmlns:a16="http://schemas.microsoft.com/office/drawing/2014/main" id="{EE5B79D8-B2D2-45AC-9CD0-8DAFAC38DE0D}"/>
                </a:ext>
              </a:extLst>
            </p:cNvPr>
            <p:cNvSpPr/>
            <p:nvPr/>
          </p:nvSpPr>
          <p:spPr>
            <a:xfrm>
              <a:off x="7586059" y="2886065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165"/>
                  </a:lnTo>
                  <a:lnTo>
                    <a:pt x="1041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2" name="object 585">
              <a:extLst>
                <a:ext uri="{FF2B5EF4-FFF2-40B4-BE49-F238E27FC236}">
                  <a16:creationId xmlns:a16="http://schemas.microsoft.com/office/drawing/2014/main" id="{ADA8BA41-61E8-48D8-A391-72E600E8BA72}"/>
                </a:ext>
              </a:extLst>
            </p:cNvPr>
            <p:cNvSpPr/>
            <p:nvPr/>
          </p:nvSpPr>
          <p:spPr>
            <a:xfrm>
              <a:off x="7589659" y="2885418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06" y="0"/>
                  </a:moveTo>
                  <a:lnTo>
                    <a:pt x="2400" y="190"/>
                  </a:lnTo>
                  <a:lnTo>
                    <a:pt x="1206" y="381"/>
                  </a:ln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3" name="object 586">
              <a:extLst>
                <a:ext uri="{FF2B5EF4-FFF2-40B4-BE49-F238E27FC236}">
                  <a16:creationId xmlns:a16="http://schemas.microsoft.com/office/drawing/2014/main" id="{90526B54-0515-4ECF-950D-6842601BA8D2}"/>
                </a:ext>
              </a:extLst>
            </p:cNvPr>
            <p:cNvSpPr/>
            <p:nvPr/>
          </p:nvSpPr>
          <p:spPr>
            <a:xfrm>
              <a:off x="7595605" y="288484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57" y="0"/>
                  </a:moveTo>
                  <a:lnTo>
                    <a:pt x="838" y="63"/>
                  </a:lnTo>
                  <a:lnTo>
                    <a:pt x="419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4" name="object 587">
              <a:extLst>
                <a:ext uri="{FF2B5EF4-FFF2-40B4-BE49-F238E27FC236}">
                  <a16:creationId xmlns:a16="http://schemas.microsoft.com/office/drawing/2014/main" id="{1F8FB59F-AF04-4547-B377-55A8772EB7C9}"/>
                </a:ext>
              </a:extLst>
            </p:cNvPr>
            <p:cNvSpPr/>
            <p:nvPr/>
          </p:nvSpPr>
          <p:spPr>
            <a:xfrm>
              <a:off x="7598635" y="288426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16" y="0"/>
                  </a:moveTo>
                  <a:lnTo>
                    <a:pt x="1206" y="101"/>
                  </a:lnTo>
                  <a:lnTo>
                    <a:pt x="609" y="190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5" name="object 588">
              <a:extLst>
                <a:ext uri="{FF2B5EF4-FFF2-40B4-BE49-F238E27FC236}">
                  <a16:creationId xmlns:a16="http://schemas.microsoft.com/office/drawing/2014/main" id="{B9D3B7FA-597C-4C38-A810-0BB748974856}"/>
                </a:ext>
              </a:extLst>
            </p:cNvPr>
            <p:cNvSpPr/>
            <p:nvPr/>
          </p:nvSpPr>
          <p:spPr>
            <a:xfrm>
              <a:off x="7602881" y="28837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50" y="0"/>
                  </a:moveTo>
                  <a:lnTo>
                    <a:pt x="571" y="50"/>
                  </a:lnTo>
                  <a:lnTo>
                    <a:pt x="279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6" name="object 589">
              <a:extLst>
                <a:ext uri="{FF2B5EF4-FFF2-40B4-BE49-F238E27FC236}">
                  <a16:creationId xmlns:a16="http://schemas.microsoft.com/office/drawing/2014/main" id="{A7901278-1573-4AF4-AD57-32A66111F7DD}"/>
                </a:ext>
              </a:extLst>
            </p:cNvPr>
            <p:cNvSpPr/>
            <p:nvPr/>
          </p:nvSpPr>
          <p:spPr>
            <a:xfrm>
              <a:off x="7604029" y="288308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81" y="0"/>
                  </a:moveTo>
                  <a:lnTo>
                    <a:pt x="2387" y="203"/>
                  </a:lnTo>
                  <a:lnTo>
                    <a:pt x="1193" y="393"/>
                  </a:lnTo>
                  <a:lnTo>
                    <a:pt x="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7" name="object 590">
              <a:extLst>
                <a:ext uri="{FF2B5EF4-FFF2-40B4-BE49-F238E27FC236}">
                  <a16:creationId xmlns:a16="http://schemas.microsoft.com/office/drawing/2014/main" id="{AE292762-96D4-48EA-86A6-0A90BF97DB7C}"/>
                </a:ext>
              </a:extLst>
            </p:cNvPr>
            <p:cNvSpPr/>
            <p:nvPr/>
          </p:nvSpPr>
          <p:spPr>
            <a:xfrm>
              <a:off x="7608869" y="288249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11" y="0"/>
                  </a:moveTo>
                  <a:lnTo>
                    <a:pt x="1536" y="127"/>
                  </a:lnTo>
                  <a:lnTo>
                    <a:pt x="774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8" name="object 591">
              <a:extLst>
                <a:ext uri="{FF2B5EF4-FFF2-40B4-BE49-F238E27FC236}">
                  <a16:creationId xmlns:a16="http://schemas.microsoft.com/office/drawing/2014/main" id="{85877915-F1D0-474A-BB94-E2CC1D9B5404}"/>
                </a:ext>
              </a:extLst>
            </p:cNvPr>
            <p:cNvSpPr/>
            <p:nvPr/>
          </p:nvSpPr>
          <p:spPr>
            <a:xfrm>
              <a:off x="7613955" y="288189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0"/>
                  </a:moveTo>
                  <a:lnTo>
                    <a:pt x="520" y="50"/>
                  </a:lnTo>
                  <a:lnTo>
                    <a:pt x="254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9" name="object 592">
              <a:extLst>
                <a:ext uri="{FF2B5EF4-FFF2-40B4-BE49-F238E27FC236}">
                  <a16:creationId xmlns:a16="http://schemas.microsoft.com/office/drawing/2014/main" id="{56C60F81-75FC-4358-9B89-D37E2B81CC06}"/>
                </a:ext>
              </a:extLst>
            </p:cNvPr>
            <p:cNvSpPr/>
            <p:nvPr/>
          </p:nvSpPr>
          <p:spPr>
            <a:xfrm>
              <a:off x="7616534" y="28812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65" y="0"/>
                  </a:moveTo>
                  <a:lnTo>
                    <a:pt x="1181" y="101"/>
                  </a:lnTo>
                  <a:lnTo>
                    <a:pt x="596" y="203"/>
                  </a:ln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0" name="object 593">
              <a:extLst>
                <a:ext uri="{FF2B5EF4-FFF2-40B4-BE49-F238E27FC236}">
                  <a16:creationId xmlns:a16="http://schemas.microsoft.com/office/drawing/2014/main" id="{E76E0176-A53D-4477-891B-8E86CD859E17}"/>
                </a:ext>
              </a:extLst>
            </p:cNvPr>
            <p:cNvSpPr/>
            <p:nvPr/>
          </p:nvSpPr>
          <p:spPr>
            <a:xfrm>
              <a:off x="7618864" y="2880680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984" y="0"/>
                  </a:moveTo>
                  <a:lnTo>
                    <a:pt x="1993" y="165"/>
                  </a:lnTo>
                  <a:lnTo>
                    <a:pt x="1003" y="342"/>
                  </a:lnTo>
                  <a:lnTo>
                    <a:pt x="0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1" name="object 594">
              <a:extLst>
                <a:ext uri="{FF2B5EF4-FFF2-40B4-BE49-F238E27FC236}">
                  <a16:creationId xmlns:a16="http://schemas.microsoft.com/office/drawing/2014/main" id="{51FF907F-2938-47D8-941C-70DA2F527086}"/>
                </a:ext>
              </a:extLst>
            </p:cNvPr>
            <p:cNvSpPr/>
            <p:nvPr/>
          </p:nvSpPr>
          <p:spPr>
            <a:xfrm>
              <a:off x="7624032" y="288006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58" y="0"/>
                  </a:moveTo>
                  <a:lnTo>
                    <a:pt x="901" y="76"/>
                  </a:lnTo>
                  <a:lnTo>
                    <a:pt x="457" y="152"/>
                  </a:lnTo>
                  <a:lnTo>
                    <a:pt x="0" y="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2" name="object 595">
              <a:extLst>
                <a:ext uri="{FF2B5EF4-FFF2-40B4-BE49-F238E27FC236}">
                  <a16:creationId xmlns:a16="http://schemas.microsoft.com/office/drawing/2014/main" id="{0C9F987C-7A18-40F1-836A-AE9DC9C6AB92}"/>
                </a:ext>
              </a:extLst>
            </p:cNvPr>
            <p:cNvSpPr/>
            <p:nvPr/>
          </p:nvSpPr>
          <p:spPr>
            <a:xfrm>
              <a:off x="7627400" y="2878828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5054" y="0"/>
                  </a:moveTo>
                  <a:lnTo>
                    <a:pt x="3365" y="304"/>
                  </a:lnTo>
                  <a:lnTo>
                    <a:pt x="1689" y="596"/>
                  </a:lnTo>
                  <a:lnTo>
                    <a:pt x="0" y="8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3" name="object 596">
              <a:extLst>
                <a:ext uri="{FF2B5EF4-FFF2-40B4-BE49-F238E27FC236}">
                  <a16:creationId xmlns:a16="http://schemas.microsoft.com/office/drawing/2014/main" id="{27BF7AEF-2F06-4C99-922B-125B44FD80A7}"/>
                </a:ext>
              </a:extLst>
            </p:cNvPr>
            <p:cNvSpPr/>
            <p:nvPr/>
          </p:nvSpPr>
          <p:spPr>
            <a:xfrm>
              <a:off x="7634594" y="28782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08" y="0"/>
                  </a:moveTo>
                  <a:lnTo>
                    <a:pt x="876" y="76"/>
                  </a:lnTo>
                  <a:lnTo>
                    <a:pt x="431" y="152"/>
                  </a:lnTo>
                  <a:lnTo>
                    <a:pt x="0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4" name="object 597">
              <a:extLst>
                <a:ext uri="{FF2B5EF4-FFF2-40B4-BE49-F238E27FC236}">
                  <a16:creationId xmlns:a16="http://schemas.microsoft.com/office/drawing/2014/main" id="{02E4858C-9138-4205-BAB4-478EEF163398}"/>
                </a:ext>
              </a:extLst>
            </p:cNvPr>
            <p:cNvSpPr/>
            <p:nvPr/>
          </p:nvSpPr>
          <p:spPr>
            <a:xfrm>
              <a:off x="7637151" y="287757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36" y="0"/>
                  </a:moveTo>
                  <a:lnTo>
                    <a:pt x="1562" y="139"/>
                  </a:lnTo>
                  <a:lnTo>
                    <a:pt x="774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5" name="object 598">
              <a:extLst>
                <a:ext uri="{FF2B5EF4-FFF2-40B4-BE49-F238E27FC236}">
                  <a16:creationId xmlns:a16="http://schemas.microsoft.com/office/drawing/2014/main" id="{5E083848-9EFA-47DB-894D-C2C6B904E277}"/>
                </a:ext>
              </a:extLst>
            </p:cNvPr>
            <p:cNvSpPr/>
            <p:nvPr/>
          </p:nvSpPr>
          <p:spPr>
            <a:xfrm>
              <a:off x="7641001" y="2875683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801" y="0"/>
                  </a:moveTo>
                  <a:lnTo>
                    <a:pt x="5867" y="546"/>
                  </a:lnTo>
                  <a:lnTo>
                    <a:pt x="2933" y="1079"/>
                  </a:lnTo>
                  <a:lnTo>
                    <a:pt x="0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6" name="object 599">
              <a:extLst>
                <a:ext uri="{FF2B5EF4-FFF2-40B4-BE49-F238E27FC236}">
                  <a16:creationId xmlns:a16="http://schemas.microsoft.com/office/drawing/2014/main" id="{449B85C7-B05D-41BD-981A-4838D59D1F44}"/>
                </a:ext>
              </a:extLst>
            </p:cNvPr>
            <p:cNvSpPr/>
            <p:nvPr/>
          </p:nvSpPr>
          <p:spPr>
            <a:xfrm>
              <a:off x="7649989" y="2875001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3479" y="0"/>
                  </a:moveTo>
                  <a:lnTo>
                    <a:pt x="2324" y="215"/>
                  </a:lnTo>
                  <a:lnTo>
                    <a:pt x="1155" y="431"/>
                  </a:lnTo>
                  <a:lnTo>
                    <a:pt x="0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7" name="object 600">
              <a:extLst>
                <a:ext uri="{FF2B5EF4-FFF2-40B4-BE49-F238E27FC236}">
                  <a16:creationId xmlns:a16="http://schemas.microsoft.com/office/drawing/2014/main" id="{EBCC5FD8-0890-4EB2-AD53-C9F1C50F2750}"/>
                </a:ext>
              </a:extLst>
            </p:cNvPr>
            <p:cNvSpPr/>
            <p:nvPr/>
          </p:nvSpPr>
          <p:spPr>
            <a:xfrm>
              <a:off x="7653627" y="287401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5054" y="0"/>
                  </a:moveTo>
                  <a:lnTo>
                    <a:pt x="3365" y="317"/>
                  </a:lnTo>
                  <a:lnTo>
                    <a:pt x="1689" y="635"/>
                  </a:ln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8" name="object 601">
              <a:extLst>
                <a:ext uri="{FF2B5EF4-FFF2-40B4-BE49-F238E27FC236}">
                  <a16:creationId xmlns:a16="http://schemas.microsoft.com/office/drawing/2014/main" id="{D10D4F66-AF61-43DB-A075-B9C4F3DBD68F}"/>
                </a:ext>
              </a:extLst>
            </p:cNvPr>
            <p:cNvSpPr/>
            <p:nvPr/>
          </p:nvSpPr>
          <p:spPr>
            <a:xfrm>
              <a:off x="7659429" y="287335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717" y="0"/>
                  </a:moveTo>
                  <a:lnTo>
                    <a:pt x="1803" y="177"/>
                  </a:lnTo>
                  <a:lnTo>
                    <a:pt x="901" y="342"/>
                  </a:lnTo>
                  <a:lnTo>
                    <a:pt x="0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9" name="object 602">
              <a:extLst>
                <a:ext uri="{FF2B5EF4-FFF2-40B4-BE49-F238E27FC236}">
                  <a16:creationId xmlns:a16="http://schemas.microsoft.com/office/drawing/2014/main" id="{B307BBA2-48A8-49A6-B7E0-62969479A571}"/>
                </a:ext>
              </a:extLst>
            </p:cNvPr>
            <p:cNvSpPr/>
            <p:nvPr/>
          </p:nvSpPr>
          <p:spPr>
            <a:xfrm>
              <a:off x="7663077" y="287269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527" y="0"/>
                  </a:moveTo>
                  <a:lnTo>
                    <a:pt x="1689" y="165"/>
                  </a:lnTo>
                  <a:lnTo>
                    <a:pt x="850" y="330"/>
                  </a:ln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0" name="object 603">
              <a:extLst>
                <a:ext uri="{FF2B5EF4-FFF2-40B4-BE49-F238E27FC236}">
                  <a16:creationId xmlns:a16="http://schemas.microsoft.com/office/drawing/2014/main" id="{90F65AE0-D608-472C-BF84-CA4F69F45A62}"/>
                </a:ext>
              </a:extLst>
            </p:cNvPr>
            <p:cNvSpPr/>
            <p:nvPr/>
          </p:nvSpPr>
          <p:spPr>
            <a:xfrm>
              <a:off x="7666511" y="28723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23" y="0"/>
                  </a:moveTo>
                  <a:lnTo>
                    <a:pt x="482" y="50"/>
                  </a:lnTo>
                  <a:lnTo>
                    <a:pt x="241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1" name="object 604">
              <a:extLst>
                <a:ext uri="{FF2B5EF4-FFF2-40B4-BE49-F238E27FC236}">
                  <a16:creationId xmlns:a16="http://schemas.microsoft.com/office/drawing/2014/main" id="{16242230-721B-4B31-AFEA-2065D941D0AF}"/>
                </a:ext>
              </a:extLst>
            </p:cNvPr>
            <p:cNvSpPr/>
            <p:nvPr/>
          </p:nvSpPr>
          <p:spPr>
            <a:xfrm>
              <a:off x="7667332" y="2871690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3441" y="0"/>
                  </a:moveTo>
                  <a:lnTo>
                    <a:pt x="2298" y="228"/>
                  </a:lnTo>
                  <a:lnTo>
                    <a:pt x="1142" y="444"/>
                  </a:lnTo>
                  <a:lnTo>
                    <a:pt x="0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2" name="object 605">
              <a:extLst>
                <a:ext uri="{FF2B5EF4-FFF2-40B4-BE49-F238E27FC236}">
                  <a16:creationId xmlns:a16="http://schemas.microsoft.com/office/drawing/2014/main" id="{52B036FF-B024-4313-B87C-8ED9209F9EFA}"/>
                </a:ext>
              </a:extLst>
            </p:cNvPr>
            <p:cNvSpPr/>
            <p:nvPr/>
          </p:nvSpPr>
          <p:spPr>
            <a:xfrm>
              <a:off x="7671788" y="2870335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69">
                  <a:moveTo>
                    <a:pt x="5854" y="0"/>
                  </a:moveTo>
                  <a:lnTo>
                    <a:pt x="3898" y="393"/>
                  </a:lnTo>
                  <a:lnTo>
                    <a:pt x="1955" y="774"/>
                  </a:lnTo>
                  <a:lnTo>
                    <a:pt x="0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3" name="object 606">
              <a:extLst>
                <a:ext uri="{FF2B5EF4-FFF2-40B4-BE49-F238E27FC236}">
                  <a16:creationId xmlns:a16="http://schemas.microsoft.com/office/drawing/2014/main" id="{01F40757-647B-4EBC-B8FF-C68F7FEEE7F9}"/>
                </a:ext>
              </a:extLst>
            </p:cNvPr>
            <p:cNvSpPr/>
            <p:nvPr/>
          </p:nvSpPr>
          <p:spPr>
            <a:xfrm>
              <a:off x="7678999" y="28699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0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4" name="object 607">
              <a:extLst>
                <a:ext uri="{FF2B5EF4-FFF2-40B4-BE49-F238E27FC236}">
                  <a16:creationId xmlns:a16="http://schemas.microsoft.com/office/drawing/2014/main" id="{574A6AB8-CED6-49C5-AC56-14714BBF48A2}"/>
                </a:ext>
              </a:extLst>
            </p:cNvPr>
            <p:cNvSpPr/>
            <p:nvPr/>
          </p:nvSpPr>
          <p:spPr>
            <a:xfrm>
              <a:off x="7680722" y="28696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0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5" name="object 608">
              <a:extLst>
                <a:ext uri="{FF2B5EF4-FFF2-40B4-BE49-F238E27FC236}">
                  <a16:creationId xmlns:a16="http://schemas.microsoft.com/office/drawing/2014/main" id="{CC0A1236-00F9-4216-82B5-EA45EC480A8D}"/>
                </a:ext>
              </a:extLst>
            </p:cNvPr>
            <p:cNvSpPr/>
            <p:nvPr/>
          </p:nvSpPr>
          <p:spPr>
            <a:xfrm>
              <a:off x="7682442" y="28693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0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6" name="object 609">
              <a:extLst>
                <a:ext uri="{FF2B5EF4-FFF2-40B4-BE49-F238E27FC236}">
                  <a16:creationId xmlns:a16="http://schemas.microsoft.com/office/drawing/2014/main" id="{356C3BBF-C3BD-43AE-B952-1A2A77DADEFD}"/>
                </a:ext>
              </a:extLst>
            </p:cNvPr>
            <p:cNvSpPr/>
            <p:nvPr/>
          </p:nvSpPr>
          <p:spPr>
            <a:xfrm>
              <a:off x="7684161" y="2868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0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7" name="object 610">
              <a:extLst>
                <a:ext uri="{FF2B5EF4-FFF2-40B4-BE49-F238E27FC236}">
                  <a16:creationId xmlns:a16="http://schemas.microsoft.com/office/drawing/2014/main" id="{C80AC881-6BE4-4BA2-B680-2469B4067A72}"/>
                </a:ext>
              </a:extLst>
            </p:cNvPr>
            <p:cNvSpPr/>
            <p:nvPr/>
          </p:nvSpPr>
          <p:spPr>
            <a:xfrm>
              <a:off x="7685877" y="2868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0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8" name="object 611">
              <a:extLst>
                <a:ext uri="{FF2B5EF4-FFF2-40B4-BE49-F238E27FC236}">
                  <a16:creationId xmlns:a16="http://schemas.microsoft.com/office/drawing/2014/main" id="{2DCD9481-B922-4631-B289-7D18210B8D85}"/>
                </a:ext>
              </a:extLst>
            </p:cNvPr>
            <p:cNvSpPr/>
            <p:nvPr/>
          </p:nvSpPr>
          <p:spPr>
            <a:xfrm>
              <a:off x="7687591" y="28682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0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9" name="object 612">
              <a:extLst>
                <a:ext uri="{FF2B5EF4-FFF2-40B4-BE49-F238E27FC236}">
                  <a16:creationId xmlns:a16="http://schemas.microsoft.com/office/drawing/2014/main" id="{45F33C8F-2016-4028-89BD-3933C2F2E4FD}"/>
                </a:ext>
              </a:extLst>
            </p:cNvPr>
            <p:cNvSpPr/>
            <p:nvPr/>
          </p:nvSpPr>
          <p:spPr>
            <a:xfrm>
              <a:off x="7689305" y="28679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79" y="0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0" name="object 613">
              <a:extLst>
                <a:ext uri="{FF2B5EF4-FFF2-40B4-BE49-F238E27FC236}">
                  <a16:creationId xmlns:a16="http://schemas.microsoft.com/office/drawing/2014/main" id="{651C25E2-92E8-4D76-B0A7-4666FDB03087}"/>
                </a:ext>
              </a:extLst>
            </p:cNvPr>
            <p:cNvSpPr/>
            <p:nvPr/>
          </p:nvSpPr>
          <p:spPr>
            <a:xfrm>
              <a:off x="7690506" y="28675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74" y="0"/>
                  </a:moveTo>
                  <a:lnTo>
                    <a:pt x="520" y="50"/>
                  </a:lnTo>
                  <a:lnTo>
                    <a:pt x="266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1" name="object 614">
              <a:extLst>
                <a:ext uri="{FF2B5EF4-FFF2-40B4-BE49-F238E27FC236}">
                  <a16:creationId xmlns:a16="http://schemas.microsoft.com/office/drawing/2014/main" id="{5605BE99-4672-4853-984E-9423D523AC7A}"/>
                </a:ext>
              </a:extLst>
            </p:cNvPr>
            <p:cNvSpPr/>
            <p:nvPr/>
          </p:nvSpPr>
          <p:spPr>
            <a:xfrm>
              <a:off x="7692254" y="28672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23" y="0"/>
                  </a:moveTo>
                  <a:lnTo>
                    <a:pt x="482" y="50"/>
                  </a:lnTo>
                  <a:lnTo>
                    <a:pt x="241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2" name="object 615">
              <a:extLst>
                <a:ext uri="{FF2B5EF4-FFF2-40B4-BE49-F238E27FC236}">
                  <a16:creationId xmlns:a16="http://schemas.microsoft.com/office/drawing/2014/main" id="{84B3D767-44AB-4C48-B85B-7A3452F96C12}"/>
                </a:ext>
              </a:extLst>
            </p:cNvPr>
            <p:cNvSpPr/>
            <p:nvPr/>
          </p:nvSpPr>
          <p:spPr>
            <a:xfrm>
              <a:off x="7694429" y="28668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41" y="0"/>
                  </a:moveTo>
                  <a:lnTo>
                    <a:pt x="76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3" name="object 616">
              <a:extLst>
                <a:ext uri="{FF2B5EF4-FFF2-40B4-BE49-F238E27FC236}">
                  <a16:creationId xmlns:a16="http://schemas.microsoft.com/office/drawing/2014/main" id="{6912DD39-24A7-41D0-8FCA-F030ECED2F7D}"/>
                </a:ext>
              </a:extLst>
            </p:cNvPr>
            <p:cNvSpPr/>
            <p:nvPr/>
          </p:nvSpPr>
          <p:spPr>
            <a:xfrm>
              <a:off x="7696133" y="28665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0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4" name="object 617">
              <a:extLst>
                <a:ext uri="{FF2B5EF4-FFF2-40B4-BE49-F238E27FC236}">
                  <a16:creationId xmlns:a16="http://schemas.microsoft.com/office/drawing/2014/main" id="{E7F3AFC9-BCE3-45F8-B006-DF30D7B6BC4A}"/>
                </a:ext>
              </a:extLst>
            </p:cNvPr>
            <p:cNvSpPr/>
            <p:nvPr/>
          </p:nvSpPr>
          <p:spPr>
            <a:xfrm>
              <a:off x="7697835" y="28661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0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5" name="object 618">
              <a:extLst>
                <a:ext uri="{FF2B5EF4-FFF2-40B4-BE49-F238E27FC236}">
                  <a16:creationId xmlns:a16="http://schemas.microsoft.com/office/drawing/2014/main" id="{A432F18C-AB0C-449C-989F-59862C340767}"/>
                </a:ext>
              </a:extLst>
            </p:cNvPr>
            <p:cNvSpPr/>
            <p:nvPr/>
          </p:nvSpPr>
          <p:spPr>
            <a:xfrm>
              <a:off x="7699548" y="28658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6" name="object 619">
              <a:extLst>
                <a:ext uri="{FF2B5EF4-FFF2-40B4-BE49-F238E27FC236}">
                  <a16:creationId xmlns:a16="http://schemas.microsoft.com/office/drawing/2014/main" id="{DE52F360-62DC-438D-B232-0D343731C229}"/>
                </a:ext>
              </a:extLst>
            </p:cNvPr>
            <p:cNvSpPr/>
            <p:nvPr/>
          </p:nvSpPr>
          <p:spPr>
            <a:xfrm>
              <a:off x="7701246" y="28654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77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7" name="object 620">
              <a:extLst>
                <a:ext uri="{FF2B5EF4-FFF2-40B4-BE49-F238E27FC236}">
                  <a16:creationId xmlns:a16="http://schemas.microsoft.com/office/drawing/2014/main" id="{994BB05C-E718-4A30-926D-8ACABF1CEA37}"/>
                </a:ext>
              </a:extLst>
            </p:cNvPr>
            <p:cNvSpPr/>
            <p:nvPr/>
          </p:nvSpPr>
          <p:spPr>
            <a:xfrm>
              <a:off x="7702942" y="28651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65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8" name="object 621">
              <a:extLst>
                <a:ext uri="{FF2B5EF4-FFF2-40B4-BE49-F238E27FC236}">
                  <a16:creationId xmlns:a16="http://schemas.microsoft.com/office/drawing/2014/main" id="{ADA92509-F9B8-443F-B3F5-CE2B9CD37224}"/>
                </a:ext>
              </a:extLst>
            </p:cNvPr>
            <p:cNvSpPr/>
            <p:nvPr/>
          </p:nvSpPr>
          <p:spPr>
            <a:xfrm>
              <a:off x="7704636" y="28647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52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9" name="object 622">
              <a:extLst>
                <a:ext uri="{FF2B5EF4-FFF2-40B4-BE49-F238E27FC236}">
                  <a16:creationId xmlns:a16="http://schemas.microsoft.com/office/drawing/2014/main" id="{5541F7EA-FC95-4C2C-ADFF-EFCE635B2AF1}"/>
                </a:ext>
              </a:extLst>
            </p:cNvPr>
            <p:cNvSpPr/>
            <p:nvPr/>
          </p:nvSpPr>
          <p:spPr>
            <a:xfrm>
              <a:off x="7706340" y="28643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0" name="object 623">
              <a:extLst>
                <a:ext uri="{FF2B5EF4-FFF2-40B4-BE49-F238E27FC236}">
                  <a16:creationId xmlns:a16="http://schemas.microsoft.com/office/drawing/2014/main" id="{B9C976C4-A7BF-49F6-99B6-230CCF8BBBAD}"/>
                </a:ext>
              </a:extLst>
            </p:cNvPr>
            <p:cNvSpPr/>
            <p:nvPr/>
          </p:nvSpPr>
          <p:spPr>
            <a:xfrm>
              <a:off x="7708031" y="28640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1" name="object 624">
              <a:extLst>
                <a:ext uri="{FF2B5EF4-FFF2-40B4-BE49-F238E27FC236}">
                  <a16:creationId xmlns:a16="http://schemas.microsoft.com/office/drawing/2014/main" id="{237A5D7B-71D9-469C-8D21-E82F3FE765BD}"/>
                </a:ext>
              </a:extLst>
            </p:cNvPr>
            <p:cNvSpPr/>
            <p:nvPr/>
          </p:nvSpPr>
          <p:spPr>
            <a:xfrm>
              <a:off x="7709717" y="28636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2" name="object 625">
              <a:extLst>
                <a:ext uri="{FF2B5EF4-FFF2-40B4-BE49-F238E27FC236}">
                  <a16:creationId xmlns:a16="http://schemas.microsoft.com/office/drawing/2014/main" id="{5139AC9A-75C4-4609-B497-0E55CE4FC611}"/>
                </a:ext>
              </a:extLst>
            </p:cNvPr>
            <p:cNvSpPr/>
            <p:nvPr/>
          </p:nvSpPr>
          <p:spPr>
            <a:xfrm>
              <a:off x="7711111" y="28633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0" y="0"/>
                  </a:moveTo>
                  <a:lnTo>
                    <a:pt x="253" y="25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3" name="object 626">
              <a:extLst>
                <a:ext uri="{FF2B5EF4-FFF2-40B4-BE49-F238E27FC236}">
                  <a16:creationId xmlns:a16="http://schemas.microsoft.com/office/drawing/2014/main" id="{5076C637-871C-411E-82C1-E2A2D4367A6A}"/>
                </a:ext>
              </a:extLst>
            </p:cNvPr>
            <p:cNvSpPr/>
            <p:nvPr/>
          </p:nvSpPr>
          <p:spPr>
            <a:xfrm>
              <a:off x="7713098" y="28629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4" name="object 627">
              <a:extLst>
                <a:ext uri="{FF2B5EF4-FFF2-40B4-BE49-F238E27FC236}">
                  <a16:creationId xmlns:a16="http://schemas.microsoft.com/office/drawing/2014/main" id="{68396410-87FA-4381-8FD0-BF7159483B7A}"/>
                </a:ext>
              </a:extLst>
            </p:cNvPr>
            <p:cNvSpPr/>
            <p:nvPr/>
          </p:nvSpPr>
          <p:spPr>
            <a:xfrm>
              <a:off x="7713967" y="286258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63" y="0"/>
                  </a:moveTo>
                  <a:lnTo>
                    <a:pt x="571" y="63"/>
                  </a:lnTo>
                  <a:lnTo>
                    <a:pt x="279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5" name="object 628">
              <a:extLst>
                <a:ext uri="{FF2B5EF4-FFF2-40B4-BE49-F238E27FC236}">
                  <a16:creationId xmlns:a16="http://schemas.microsoft.com/office/drawing/2014/main" id="{BF609B81-C5F5-42CA-AD6B-3317CFC6A6C8}"/>
                </a:ext>
              </a:extLst>
            </p:cNvPr>
            <p:cNvSpPr/>
            <p:nvPr/>
          </p:nvSpPr>
          <p:spPr>
            <a:xfrm>
              <a:off x="7716268" y="286185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92" y="0"/>
                  </a:moveTo>
                  <a:lnTo>
                    <a:pt x="1257" y="139"/>
                  </a:lnTo>
                  <a:lnTo>
                    <a:pt x="635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6" name="object 629">
              <a:extLst>
                <a:ext uri="{FF2B5EF4-FFF2-40B4-BE49-F238E27FC236}">
                  <a16:creationId xmlns:a16="http://schemas.microsoft.com/office/drawing/2014/main" id="{45CFC6FC-57C7-4003-A126-B28F39F0CAF7}"/>
                </a:ext>
              </a:extLst>
            </p:cNvPr>
            <p:cNvSpPr/>
            <p:nvPr/>
          </p:nvSpPr>
          <p:spPr>
            <a:xfrm>
              <a:off x="7718163" y="2849484"/>
              <a:ext cx="36195" cy="12700"/>
            </a:xfrm>
            <a:custGeom>
              <a:avLst/>
              <a:gdLst/>
              <a:ahLst/>
              <a:cxnLst/>
              <a:rect l="l" t="t" r="r" b="b"/>
              <a:pathLst>
                <a:path w="36195" h="12700">
                  <a:moveTo>
                    <a:pt x="36182" y="0"/>
                  </a:moveTo>
                  <a:lnTo>
                    <a:pt x="28486" y="3594"/>
                  </a:lnTo>
                  <a:lnTo>
                    <a:pt x="25590" y="4813"/>
                  </a:lnTo>
                  <a:lnTo>
                    <a:pt x="10210" y="9842"/>
                  </a:lnTo>
                  <a:lnTo>
                    <a:pt x="6832" y="10782"/>
                  </a:lnTo>
                  <a:lnTo>
                    <a:pt x="3416" y="11620"/>
                  </a:lnTo>
                  <a:lnTo>
                    <a:pt x="0" y="123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7" name="object 630">
              <a:extLst>
                <a:ext uri="{FF2B5EF4-FFF2-40B4-BE49-F238E27FC236}">
                  <a16:creationId xmlns:a16="http://schemas.microsoft.com/office/drawing/2014/main" id="{579E99F5-C943-49C2-BC2D-377FD4C69574}"/>
                </a:ext>
              </a:extLst>
            </p:cNvPr>
            <p:cNvSpPr/>
            <p:nvPr/>
          </p:nvSpPr>
          <p:spPr>
            <a:xfrm>
              <a:off x="7195005" y="2881331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93" y="127"/>
                  </a:lnTo>
                  <a:lnTo>
                    <a:pt x="2387" y="241"/>
                  </a:lnTo>
                  <a:lnTo>
                    <a:pt x="3581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8" name="object 631">
              <a:extLst>
                <a:ext uri="{FF2B5EF4-FFF2-40B4-BE49-F238E27FC236}">
                  <a16:creationId xmlns:a16="http://schemas.microsoft.com/office/drawing/2014/main" id="{6BAF6B3F-91DB-4858-BAFC-113E476CED9A}"/>
                </a:ext>
              </a:extLst>
            </p:cNvPr>
            <p:cNvSpPr/>
            <p:nvPr/>
          </p:nvSpPr>
          <p:spPr>
            <a:xfrm>
              <a:off x="7195008" y="288133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266" y="4419"/>
                  </a:moveTo>
                  <a:lnTo>
                    <a:pt x="177" y="2946"/>
                  </a:lnTo>
                  <a:lnTo>
                    <a:pt x="88" y="14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9" name="object 632">
              <a:extLst>
                <a:ext uri="{FF2B5EF4-FFF2-40B4-BE49-F238E27FC236}">
                  <a16:creationId xmlns:a16="http://schemas.microsoft.com/office/drawing/2014/main" id="{49077C99-03A0-4C8C-9A02-450853641BE0}"/>
                </a:ext>
              </a:extLst>
            </p:cNvPr>
            <p:cNvSpPr/>
            <p:nvPr/>
          </p:nvSpPr>
          <p:spPr>
            <a:xfrm>
              <a:off x="7195272" y="288575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52" y="152"/>
                  </a:moveTo>
                  <a:lnTo>
                    <a:pt x="1168" y="101"/>
                  </a:lnTo>
                  <a:lnTo>
                    <a:pt x="584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0" name="object 633">
              <a:extLst>
                <a:ext uri="{FF2B5EF4-FFF2-40B4-BE49-F238E27FC236}">
                  <a16:creationId xmlns:a16="http://schemas.microsoft.com/office/drawing/2014/main" id="{42C3D1D1-2894-4C17-BD19-F59DD94A5D3E}"/>
                </a:ext>
              </a:extLst>
            </p:cNvPr>
            <p:cNvSpPr/>
            <p:nvPr/>
          </p:nvSpPr>
          <p:spPr>
            <a:xfrm>
              <a:off x="6821025" y="271188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1" name="object 634">
              <a:extLst>
                <a:ext uri="{FF2B5EF4-FFF2-40B4-BE49-F238E27FC236}">
                  <a16:creationId xmlns:a16="http://schemas.microsoft.com/office/drawing/2014/main" id="{9CA7EFE2-727D-43D0-A7D8-984C243AE8C8}"/>
                </a:ext>
              </a:extLst>
            </p:cNvPr>
            <p:cNvSpPr/>
            <p:nvPr/>
          </p:nvSpPr>
          <p:spPr>
            <a:xfrm>
              <a:off x="6821314" y="27105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2" name="object 635">
              <a:extLst>
                <a:ext uri="{FF2B5EF4-FFF2-40B4-BE49-F238E27FC236}">
                  <a16:creationId xmlns:a16="http://schemas.microsoft.com/office/drawing/2014/main" id="{634CF063-7A57-4510-A253-022D8900AE4D}"/>
                </a:ext>
              </a:extLst>
            </p:cNvPr>
            <p:cNvSpPr/>
            <p:nvPr/>
          </p:nvSpPr>
          <p:spPr>
            <a:xfrm>
              <a:off x="6821462" y="27100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3" name="object 636">
              <a:extLst>
                <a:ext uri="{FF2B5EF4-FFF2-40B4-BE49-F238E27FC236}">
                  <a16:creationId xmlns:a16="http://schemas.microsoft.com/office/drawing/2014/main" id="{3E388D22-2C54-46C8-96E2-38883AAEC08E}"/>
                </a:ext>
              </a:extLst>
            </p:cNvPr>
            <p:cNvSpPr/>
            <p:nvPr/>
          </p:nvSpPr>
          <p:spPr>
            <a:xfrm>
              <a:off x="6821594" y="27094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4" name="object 637">
              <a:extLst>
                <a:ext uri="{FF2B5EF4-FFF2-40B4-BE49-F238E27FC236}">
                  <a16:creationId xmlns:a16="http://schemas.microsoft.com/office/drawing/2014/main" id="{E1951AC4-7427-4515-9A98-BA035AAEBAE2}"/>
                </a:ext>
              </a:extLst>
            </p:cNvPr>
            <p:cNvSpPr/>
            <p:nvPr/>
          </p:nvSpPr>
          <p:spPr>
            <a:xfrm>
              <a:off x="6821729" y="2686030"/>
              <a:ext cx="7620" cy="23495"/>
            </a:xfrm>
            <a:custGeom>
              <a:avLst/>
              <a:gdLst/>
              <a:ahLst/>
              <a:cxnLst/>
              <a:rect l="l" t="t" r="r" b="b"/>
              <a:pathLst>
                <a:path w="7620" h="23494">
                  <a:moveTo>
                    <a:pt x="7454" y="0"/>
                  </a:moveTo>
                  <a:lnTo>
                    <a:pt x="4457" y="7505"/>
                  </a:lnTo>
                  <a:lnTo>
                    <a:pt x="1968" y="15125"/>
                  </a:lnTo>
                  <a:lnTo>
                    <a:pt x="0" y="229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5" name="object 638">
              <a:extLst>
                <a:ext uri="{FF2B5EF4-FFF2-40B4-BE49-F238E27FC236}">
                  <a16:creationId xmlns:a16="http://schemas.microsoft.com/office/drawing/2014/main" id="{94C0EE6B-6F9B-4EEB-8D20-7421CC4C8BDC}"/>
                </a:ext>
              </a:extLst>
            </p:cNvPr>
            <p:cNvSpPr/>
            <p:nvPr/>
          </p:nvSpPr>
          <p:spPr>
            <a:xfrm>
              <a:off x="6829380" y="26854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6" name="object 639">
              <a:extLst>
                <a:ext uri="{FF2B5EF4-FFF2-40B4-BE49-F238E27FC236}">
                  <a16:creationId xmlns:a16="http://schemas.microsoft.com/office/drawing/2014/main" id="{87DA2795-819F-4914-91AD-8389CC078658}"/>
                </a:ext>
              </a:extLst>
            </p:cNvPr>
            <p:cNvSpPr/>
            <p:nvPr/>
          </p:nvSpPr>
          <p:spPr>
            <a:xfrm>
              <a:off x="6829581" y="26840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406" y="0"/>
                  </a:moveTo>
                  <a:lnTo>
                    <a:pt x="266" y="330"/>
                  </a:lnTo>
                  <a:lnTo>
                    <a:pt x="139" y="660"/>
                  </a:lnTo>
                  <a:lnTo>
                    <a:pt x="0" y="9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7" name="object 640">
              <a:extLst>
                <a:ext uri="{FF2B5EF4-FFF2-40B4-BE49-F238E27FC236}">
                  <a16:creationId xmlns:a16="http://schemas.microsoft.com/office/drawing/2014/main" id="{12B0FFDF-082B-4D89-A42F-0E82C89F6ECF}"/>
                </a:ext>
              </a:extLst>
            </p:cNvPr>
            <p:cNvSpPr/>
            <p:nvPr/>
          </p:nvSpPr>
          <p:spPr>
            <a:xfrm>
              <a:off x="6830153" y="26835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8" name="object 641">
              <a:extLst>
                <a:ext uri="{FF2B5EF4-FFF2-40B4-BE49-F238E27FC236}">
                  <a16:creationId xmlns:a16="http://schemas.microsoft.com/office/drawing/2014/main" id="{E7E9E0C8-5617-4F76-B266-5A89979229CA}"/>
                </a:ext>
              </a:extLst>
            </p:cNvPr>
            <p:cNvSpPr/>
            <p:nvPr/>
          </p:nvSpPr>
          <p:spPr>
            <a:xfrm>
              <a:off x="6830393" y="26830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9" name="object 642">
              <a:extLst>
                <a:ext uri="{FF2B5EF4-FFF2-40B4-BE49-F238E27FC236}">
                  <a16:creationId xmlns:a16="http://schemas.microsoft.com/office/drawing/2014/main" id="{07587C42-8252-42FB-86E9-7FA1A6F30FF7}"/>
                </a:ext>
              </a:extLst>
            </p:cNvPr>
            <p:cNvSpPr/>
            <p:nvPr/>
          </p:nvSpPr>
          <p:spPr>
            <a:xfrm>
              <a:off x="6830599" y="26824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0" name="object 643">
              <a:extLst>
                <a:ext uri="{FF2B5EF4-FFF2-40B4-BE49-F238E27FC236}">
                  <a16:creationId xmlns:a16="http://schemas.microsoft.com/office/drawing/2014/main" id="{A6A9D553-5656-451F-AF7D-8EDFFBCAD397}"/>
                </a:ext>
              </a:extLst>
            </p:cNvPr>
            <p:cNvSpPr/>
            <p:nvPr/>
          </p:nvSpPr>
          <p:spPr>
            <a:xfrm>
              <a:off x="6828909" y="267806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1" name="object 644">
              <a:extLst>
                <a:ext uri="{FF2B5EF4-FFF2-40B4-BE49-F238E27FC236}">
                  <a16:creationId xmlns:a16="http://schemas.microsoft.com/office/drawing/2014/main" id="{03BD6FC5-4FD7-441A-8EA3-A6EB7AFC258C}"/>
                </a:ext>
              </a:extLst>
            </p:cNvPr>
            <p:cNvSpPr/>
            <p:nvPr/>
          </p:nvSpPr>
          <p:spPr>
            <a:xfrm>
              <a:off x="6834828" y="2636514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22326" y="0"/>
                  </a:moveTo>
                  <a:lnTo>
                    <a:pt x="16112" y="8810"/>
                  </a:lnTo>
                  <a:lnTo>
                    <a:pt x="10315" y="17838"/>
                  </a:lnTo>
                  <a:lnTo>
                    <a:pt x="4942" y="27126"/>
                  </a:lnTo>
                  <a:lnTo>
                    <a:pt x="0" y="36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2" name="object 645">
              <a:extLst>
                <a:ext uri="{FF2B5EF4-FFF2-40B4-BE49-F238E27FC236}">
                  <a16:creationId xmlns:a16="http://schemas.microsoft.com/office/drawing/2014/main" id="{2D899285-783C-401E-A748-F44698277A76}"/>
                </a:ext>
              </a:extLst>
            </p:cNvPr>
            <p:cNvSpPr/>
            <p:nvPr/>
          </p:nvSpPr>
          <p:spPr>
            <a:xfrm>
              <a:off x="6857764" y="26353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0"/>
                  </a:moveTo>
                  <a:lnTo>
                    <a:pt x="76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3" name="object 646">
              <a:extLst>
                <a:ext uri="{FF2B5EF4-FFF2-40B4-BE49-F238E27FC236}">
                  <a16:creationId xmlns:a16="http://schemas.microsoft.com/office/drawing/2014/main" id="{163FEA62-CF70-49D7-A6FE-6632B2F941AC}"/>
                </a:ext>
              </a:extLst>
            </p:cNvPr>
            <p:cNvSpPr/>
            <p:nvPr/>
          </p:nvSpPr>
          <p:spPr>
            <a:xfrm>
              <a:off x="6858633" y="262232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690" y="0"/>
                  </a:moveTo>
                  <a:lnTo>
                    <a:pt x="6350" y="3975"/>
                  </a:lnTo>
                  <a:lnTo>
                    <a:pt x="3124" y="8039"/>
                  </a:lnTo>
                  <a:lnTo>
                    <a:pt x="0" y="122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4" name="object 647">
              <a:extLst>
                <a:ext uri="{FF2B5EF4-FFF2-40B4-BE49-F238E27FC236}">
                  <a16:creationId xmlns:a16="http://schemas.microsoft.com/office/drawing/2014/main" id="{CD600CBA-BC68-4766-8706-34C385E819A3}"/>
                </a:ext>
              </a:extLst>
            </p:cNvPr>
            <p:cNvSpPr/>
            <p:nvPr/>
          </p:nvSpPr>
          <p:spPr>
            <a:xfrm>
              <a:off x="6889602" y="25990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0"/>
                  </a:moveTo>
                  <a:lnTo>
                    <a:pt x="88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5" name="object 648">
              <a:extLst>
                <a:ext uri="{FF2B5EF4-FFF2-40B4-BE49-F238E27FC236}">
                  <a16:creationId xmlns:a16="http://schemas.microsoft.com/office/drawing/2014/main" id="{446E5A07-EEBE-40A2-99D1-B1B07699E335}"/>
                </a:ext>
              </a:extLst>
            </p:cNvPr>
            <p:cNvSpPr/>
            <p:nvPr/>
          </p:nvSpPr>
          <p:spPr>
            <a:xfrm>
              <a:off x="6890089" y="25985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0"/>
                  </a:moveTo>
                  <a:lnTo>
                    <a:pt x="114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6" name="object 649">
              <a:extLst>
                <a:ext uri="{FF2B5EF4-FFF2-40B4-BE49-F238E27FC236}">
                  <a16:creationId xmlns:a16="http://schemas.microsoft.com/office/drawing/2014/main" id="{0C44253E-31B6-476D-A0D4-94B6AFDBF3C6}"/>
                </a:ext>
              </a:extLst>
            </p:cNvPr>
            <p:cNvSpPr/>
            <p:nvPr/>
          </p:nvSpPr>
          <p:spPr>
            <a:xfrm>
              <a:off x="6892419" y="259569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39" y="0"/>
                  </a:moveTo>
                  <a:lnTo>
                    <a:pt x="622" y="304"/>
                  </a:lnTo>
                  <a:lnTo>
                    <a:pt x="304" y="609"/>
                  </a:lnTo>
                  <a:lnTo>
                    <a:pt x="0" y="9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7" name="object 650">
              <a:extLst>
                <a:ext uri="{FF2B5EF4-FFF2-40B4-BE49-F238E27FC236}">
                  <a16:creationId xmlns:a16="http://schemas.microsoft.com/office/drawing/2014/main" id="{11A267E3-8026-4DB1-89DD-62F74AE8BDB4}"/>
                </a:ext>
              </a:extLst>
            </p:cNvPr>
            <p:cNvSpPr/>
            <p:nvPr/>
          </p:nvSpPr>
          <p:spPr>
            <a:xfrm>
              <a:off x="6893363" y="2547337"/>
              <a:ext cx="60960" cy="48895"/>
            </a:xfrm>
            <a:custGeom>
              <a:avLst/>
              <a:gdLst/>
              <a:ahLst/>
              <a:cxnLst/>
              <a:rect l="l" t="t" r="r" b="b"/>
              <a:pathLst>
                <a:path w="60959" h="48894">
                  <a:moveTo>
                    <a:pt x="60680" y="0"/>
                  </a:moveTo>
                  <a:lnTo>
                    <a:pt x="56121" y="2908"/>
                  </a:lnTo>
                  <a:lnTo>
                    <a:pt x="55765" y="3149"/>
                  </a:lnTo>
                  <a:lnTo>
                    <a:pt x="55410" y="3403"/>
                  </a:lnTo>
                  <a:lnTo>
                    <a:pt x="54940" y="3733"/>
                  </a:lnTo>
                  <a:lnTo>
                    <a:pt x="54470" y="4064"/>
                  </a:lnTo>
                  <a:lnTo>
                    <a:pt x="54000" y="4394"/>
                  </a:lnTo>
                  <a:lnTo>
                    <a:pt x="53124" y="5003"/>
                  </a:lnTo>
                  <a:lnTo>
                    <a:pt x="52247" y="5626"/>
                  </a:lnTo>
                  <a:lnTo>
                    <a:pt x="19011" y="31203"/>
                  </a:lnTo>
                  <a:lnTo>
                    <a:pt x="4648" y="43903"/>
                  </a:lnTo>
                  <a:lnTo>
                    <a:pt x="0" y="483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8" name="object 651">
              <a:extLst>
                <a:ext uri="{FF2B5EF4-FFF2-40B4-BE49-F238E27FC236}">
                  <a16:creationId xmlns:a16="http://schemas.microsoft.com/office/drawing/2014/main" id="{769BF6AE-8838-4D3B-A905-5C10F8186151}"/>
                </a:ext>
              </a:extLst>
            </p:cNvPr>
            <p:cNvSpPr/>
            <p:nvPr/>
          </p:nvSpPr>
          <p:spPr>
            <a:xfrm>
              <a:off x="6955713" y="25461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31" y="0"/>
                  </a:moveTo>
                  <a:lnTo>
                    <a:pt x="292" y="76"/>
                  </a:lnTo>
                  <a:lnTo>
                    <a:pt x="139" y="152"/>
                  </a:lnTo>
                  <a:lnTo>
                    <a:pt x="0" y="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9" name="object 652">
              <a:extLst>
                <a:ext uri="{FF2B5EF4-FFF2-40B4-BE49-F238E27FC236}">
                  <a16:creationId xmlns:a16="http://schemas.microsoft.com/office/drawing/2014/main" id="{6DFDA1BB-AAEE-4136-B1FD-A77C142A7573}"/>
                </a:ext>
              </a:extLst>
            </p:cNvPr>
            <p:cNvSpPr/>
            <p:nvPr/>
          </p:nvSpPr>
          <p:spPr>
            <a:xfrm>
              <a:off x="6956433" y="2539957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13550" y="0"/>
                  </a:moveTo>
                  <a:lnTo>
                    <a:pt x="8902" y="1727"/>
                  </a:lnTo>
                  <a:lnTo>
                    <a:pt x="4381" y="3682"/>
                  </a:lnTo>
                  <a:lnTo>
                    <a:pt x="0" y="60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0" name="object 653">
              <a:extLst>
                <a:ext uri="{FF2B5EF4-FFF2-40B4-BE49-F238E27FC236}">
                  <a16:creationId xmlns:a16="http://schemas.microsoft.com/office/drawing/2014/main" id="{C2F6B5FB-DE13-4DCC-922C-0C37B60FCB18}"/>
                </a:ext>
              </a:extLst>
            </p:cNvPr>
            <p:cNvSpPr/>
            <p:nvPr/>
          </p:nvSpPr>
          <p:spPr>
            <a:xfrm>
              <a:off x="6970349" y="25397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1" name="object 654">
              <a:extLst>
                <a:ext uri="{FF2B5EF4-FFF2-40B4-BE49-F238E27FC236}">
                  <a16:creationId xmlns:a16="http://schemas.microsoft.com/office/drawing/2014/main" id="{2F49C199-D8AE-4577-A61A-C7165A6EAE1C}"/>
                </a:ext>
              </a:extLst>
            </p:cNvPr>
            <p:cNvSpPr/>
            <p:nvPr/>
          </p:nvSpPr>
          <p:spPr>
            <a:xfrm>
              <a:off x="6970871" y="25396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2" name="object 655">
              <a:extLst>
                <a:ext uri="{FF2B5EF4-FFF2-40B4-BE49-F238E27FC236}">
                  <a16:creationId xmlns:a16="http://schemas.microsoft.com/office/drawing/2014/main" id="{8A71554E-1534-4874-B824-4D7395E2F975}"/>
                </a:ext>
              </a:extLst>
            </p:cNvPr>
            <p:cNvSpPr/>
            <p:nvPr/>
          </p:nvSpPr>
          <p:spPr>
            <a:xfrm>
              <a:off x="6972559" y="2534147"/>
              <a:ext cx="17145" cy="5080"/>
            </a:xfrm>
            <a:custGeom>
              <a:avLst/>
              <a:gdLst/>
              <a:ahLst/>
              <a:cxnLst/>
              <a:rect l="l" t="t" r="r" b="b"/>
              <a:pathLst>
                <a:path w="17145" h="5080">
                  <a:moveTo>
                    <a:pt x="16852" y="0"/>
                  </a:moveTo>
                  <a:lnTo>
                    <a:pt x="11150" y="1358"/>
                  </a:lnTo>
                  <a:lnTo>
                    <a:pt x="5537" y="2946"/>
                  </a:lnTo>
                  <a:lnTo>
                    <a:pt x="0" y="48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3" name="object 656">
              <a:extLst>
                <a:ext uri="{FF2B5EF4-FFF2-40B4-BE49-F238E27FC236}">
                  <a16:creationId xmlns:a16="http://schemas.microsoft.com/office/drawing/2014/main" id="{8AB443C1-F267-49E8-9247-F73EFA3F5F09}"/>
                </a:ext>
              </a:extLst>
            </p:cNvPr>
            <p:cNvSpPr/>
            <p:nvPr/>
          </p:nvSpPr>
          <p:spPr>
            <a:xfrm>
              <a:off x="6990345" y="253369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90" y="0"/>
                  </a:moveTo>
                  <a:lnTo>
                    <a:pt x="660" y="76"/>
                  </a:lnTo>
                  <a:lnTo>
                    <a:pt x="330" y="152"/>
                  </a:lnTo>
                  <a:lnTo>
                    <a:pt x="0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4" name="object 657">
              <a:extLst>
                <a:ext uri="{FF2B5EF4-FFF2-40B4-BE49-F238E27FC236}">
                  <a16:creationId xmlns:a16="http://schemas.microsoft.com/office/drawing/2014/main" id="{CB360D73-1537-4522-BCC6-829424430A6A}"/>
                </a:ext>
              </a:extLst>
            </p:cNvPr>
            <p:cNvSpPr/>
            <p:nvPr/>
          </p:nvSpPr>
          <p:spPr>
            <a:xfrm>
              <a:off x="6991401" y="25335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380" y="38"/>
                  </a:lnTo>
                  <a:lnTo>
                    <a:pt x="190" y="88"/>
                  </a:ln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5" name="object 658">
              <a:extLst>
                <a:ext uri="{FF2B5EF4-FFF2-40B4-BE49-F238E27FC236}">
                  <a16:creationId xmlns:a16="http://schemas.microsoft.com/office/drawing/2014/main" id="{6054B547-4A41-4C2C-AD8F-666F96ABCAAD}"/>
                </a:ext>
              </a:extLst>
            </p:cNvPr>
            <p:cNvSpPr/>
            <p:nvPr/>
          </p:nvSpPr>
          <p:spPr>
            <a:xfrm>
              <a:off x="6995980" y="2530972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572" y="0"/>
                  </a:moveTo>
                  <a:lnTo>
                    <a:pt x="5714" y="571"/>
                  </a:lnTo>
                  <a:lnTo>
                    <a:pt x="2857" y="1130"/>
                  </a:lnTo>
                  <a:lnTo>
                    <a:pt x="0" y="17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6" name="object 659">
              <a:extLst>
                <a:ext uri="{FF2B5EF4-FFF2-40B4-BE49-F238E27FC236}">
                  <a16:creationId xmlns:a16="http://schemas.microsoft.com/office/drawing/2014/main" id="{50B63C26-F2A3-4F03-91E2-808F5A6C1FCA}"/>
                </a:ext>
              </a:extLst>
            </p:cNvPr>
            <p:cNvSpPr/>
            <p:nvPr/>
          </p:nvSpPr>
          <p:spPr>
            <a:xfrm>
              <a:off x="7445896" y="2461088"/>
              <a:ext cx="31750" cy="1270"/>
            </a:xfrm>
            <a:custGeom>
              <a:avLst/>
              <a:gdLst/>
              <a:ahLst/>
              <a:cxnLst/>
              <a:rect l="l" t="t" r="r" b="b"/>
              <a:pathLst>
                <a:path w="31750" h="1269">
                  <a:moveTo>
                    <a:pt x="0" y="21"/>
                  </a:moveTo>
                  <a:lnTo>
                    <a:pt x="7807" y="0"/>
                  </a:lnTo>
                  <a:lnTo>
                    <a:pt x="15597" y="184"/>
                  </a:lnTo>
                  <a:lnTo>
                    <a:pt x="23379" y="576"/>
                  </a:lnTo>
                  <a:lnTo>
                    <a:pt x="31165" y="11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7" name="object 660">
              <a:extLst>
                <a:ext uri="{FF2B5EF4-FFF2-40B4-BE49-F238E27FC236}">
                  <a16:creationId xmlns:a16="http://schemas.microsoft.com/office/drawing/2014/main" id="{04AC4087-869A-4DE8-9CD3-8ED2ABF6EB5A}"/>
                </a:ext>
              </a:extLst>
            </p:cNvPr>
            <p:cNvSpPr/>
            <p:nvPr/>
          </p:nvSpPr>
          <p:spPr>
            <a:xfrm>
              <a:off x="6817900" y="2504550"/>
              <a:ext cx="391160" cy="354965"/>
            </a:xfrm>
            <a:custGeom>
              <a:avLst/>
              <a:gdLst/>
              <a:ahLst/>
              <a:cxnLst/>
              <a:rect l="l" t="t" r="r" b="b"/>
              <a:pathLst>
                <a:path w="391159" h="354964">
                  <a:moveTo>
                    <a:pt x="391058" y="354444"/>
                  </a:moveTo>
                  <a:lnTo>
                    <a:pt x="367766" y="351180"/>
                  </a:lnTo>
                  <a:lnTo>
                    <a:pt x="365201" y="350697"/>
                  </a:lnTo>
                  <a:lnTo>
                    <a:pt x="362661" y="350164"/>
                  </a:lnTo>
                  <a:lnTo>
                    <a:pt x="360121" y="349580"/>
                  </a:lnTo>
                  <a:lnTo>
                    <a:pt x="359676" y="349478"/>
                  </a:lnTo>
                  <a:lnTo>
                    <a:pt x="359219" y="349376"/>
                  </a:lnTo>
                  <a:lnTo>
                    <a:pt x="358775" y="349275"/>
                  </a:lnTo>
                  <a:lnTo>
                    <a:pt x="357962" y="349084"/>
                  </a:lnTo>
                  <a:lnTo>
                    <a:pt x="357149" y="348894"/>
                  </a:lnTo>
                  <a:lnTo>
                    <a:pt x="356336" y="348703"/>
                  </a:lnTo>
                  <a:lnTo>
                    <a:pt x="354507" y="348259"/>
                  </a:lnTo>
                  <a:lnTo>
                    <a:pt x="352679" y="347827"/>
                  </a:lnTo>
                  <a:lnTo>
                    <a:pt x="350850" y="347395"/>
                  </a:lnTo>
                  <a:lnTo>
                    <a:pt x="347510" y="346582"/>
                  </a:lnTo>
                  <a:lnTo>
                    <a:pt x="344170" y="345770"/>
                  </a:lnTo>
                  <a:lnTo>
                    <a:pt x="303166" y="335249"/>
                  </a:lnTo>
                  <a:lnTo>
                    <a:pt x="253257" y="320948"/>
                  </a:lnTo>
                  <a:lnTo>
                    <a:pt x="215155" y="308787"/>
                  </a:lnTo>
                  <a:lnTo>
                    <a:pt x="179054" y="296129"/>
                  </a:lnTo>
                  <a:lnTo>
                    <a:pt x="142886" y="282184"/>
                  </a:lnTo>
                  <a:lnTo>
                    <a:pt x="104261" y="265654"/>
                  </a:lnTo>
                  <a:lnTo>
                    <a:pt x="65876" y="247186"/>
                  </a:lnTo>
                  <a:lnTo>
                    <a:pt x="31584" y="228561"/>
                  </a:lnTo>
                  <a:lnTo>
                    <a:pt x="17348" y="220078"/>
                  </a:lnTo>
                  <a:lnTo>
                    <a:pt x="17056" y="219900"/>
                  </a:lnTo>
                  <a:lnTo>
                    <a:pt x="16751" y="219709"/>
                  </a:lnTo>
                  <a:lnTo>
                    <a:pt x="16459" y="219532"/>
                  </a:lnTo>
                  <a:lnTo>
                    <a:pt x="16217" y="219379"/>
                  </a:lnTo>
                  <a:lnTo>
                    <a:pt x="15976" y="219240"/>
                  </a:lnTo>
                  <a:lnTo>
                    <a:pt x="15748" y="219087"/>
                  </a:lnTo>
                  <a:lnTo>
                    <a:pt x="15608" y="218998"/>
                  </a:lnTo>
                  <a:lnTo>
                    <a:pt x="15468" y="218922"/>
                  </a:lnTo>
                  <a:lnTo>
                    <a:pt x="15062" y="218655"/>
                  </a:lnTo>
                  <a:lnTo>
                    <a:pt x="14795" y="218478"/>
                  </a:lnTo>
                  <a:lnTo>
                    <a:pt x="14528" y="218300"/>
                  </a:lnTo>
                  <a:lnTo>
                    <a:pt x="13119" y="217373"/>
                  </a:lnTo>
                  <a:lnTo>
                    <a:pt x="11747" y="216369"/>
                  </a:lnTo>
                  <a:lnTo>
                    <a:pt x="10439" y="215303"/>
                  </a:lnTo>
                  <a:lnTo>
                    <a:pt x="9271" y="214363"/>
                  </a:lnTo>
                  <a:lnTo>
                    <a:pt x="8153" y="213359"/>
                  </a:lnTo>
                  <a:lnTo>
                    <a:pt x="7099" y="212293"/>
                  </a:lnTo>
                  <a:lnTo>
                    <a:pt x="6134" y="211315"/>
                  </a:lnTo>
                  <a:lnTo>
                    <a:pt x="5219" y="210273"/>
                  </a:lnTo>
                  <a:lnTo>
                    <a:pt x="4381" y="209168"/>
                  </a:lnTo>
                  <a:lnTo>
                    <a:pt x="3606" y="208152"/>
                  </a:lnTo>
                  <a:lnTo>
                    <a:pt x="2908" y="207086"/>
                  </a:lnTo>
                  <a:lnTo>
                    <a:pt x="2311" y="205968"/>
                  </a:lnTo>
                  <a:lnTo>
                    <a:pt x="1917" y="205244"/>
                  </a:lnTo>
                  <a:lnTo>
                    <a:pt x="0" y="198602"/>
                  </a:lnTo>
                  <a:lnTo>
                    <a:pt x="25" y="197116"/>
                  </a:lnTo>
                  <a:lnTo>
                    <a:pt x="139" y="195491"/>
                  </a:lnTo>
                  <a:lnTo>
                    <a:pt x="177" y="195173"/>
                  </a:lnTo>
                  <a:lnTo>
                    <a:pt x="203" y="194983"/>
                  </a:lnTo>
                  <a:lnTo>
                    <a:pt x="228" y="194779"/>
                  </a:lnTo>
                  <a:lnTo>
                    <a:pt x="266" y="194589"/>
                  </a:lnTo>
                  <a:lnTo>
                    <a:pt x="317" y="194284"/>
                  </a:lnTo>
                  <a:lnTo>
                    <a:pt x="368" y="193979"/>
                  </a:lnTo>
                  <a:lnTo>
                    <a:pt x="419" y="193674"/>
                  </a:lnTo>
                  <a:lnTo>
                    <a:pt x="533" y="192989"/>
                  </a:lnTo>
                  <a:lnTo>
                    <a:pt x="660" y="192290"/>
                  </a:lnTo>
                  <a:lnTo>
                    <a:pt x="774" y="191604"/>
                  </a:lnTo>
                  <a:lnTo>
                    <a:pt x="1333" y="188594"/>
                  </a:lnTo>
                  <a:lnTo>
                    <a:pt x="1955" y="185597"/>
                  </a:lnTo>
                  <a:lnTo>
                    <a:pt x="2679" y="182613"/>
                  </a:lnTo>
                  <a:lnTo>
                    <a:pt x="4229" y="176123"/>
                  </a:lnTo>
                  <a:lnTo>
                    <a:pt x="6159" y="169722"/>
                  </a:lnTo>
                  <a:lnTo>
                    <a:pt x="8445" y="163448"/>
                  </a:lnTo>
                  <a:lnTo>
                    <a:pt x="10985" y="156476"/>
                  </a:lnTo>
                  <a:lnTo>
                    <a:pt x="13931" y="149656"/>
                  </a:lnTo>
                  <a:lnTo>
                    <a:pt x="17246" y="143014"/>
                  </a:lnTo>
                  <a:lnTo>
                    <a:pt x="19837" y="137820"/>
                  </a:lnTo>
                  <a:lnTo>
                    <a:pt x="41935" y="103873"/>
                  </a:lnTo>
                  <a:lnTo>
                    <a:pt x="49911" y="94106"/>
                  </a:lnTo>
                  <a:lnTo>
                    <a:pt x="55232" y="87795"/>
                  </a:lnTo>
                  <a:lnTo>
                    <a:pt x="82537" y="60553"/>
                  </a:lnTo>
                  <a:lnTo>
                    <a:pt x="115901" y="33253"/>
                  </a:lnTo>
                  <a:lnTo>
                    <a:pt x="126669" y="25450"/>
                  </a:lnTo>
                  <a:lnTo>
                    <a:pt x="127622" y="24777"/>
                  </a:lnTo>
                  <a:lnTo>
                    <a:pt x="128574" y="24104"/>
                  </a:lnTo>
                  <a:lnTo>
                    <a:pt x="129540" y="23431"/>
                  </a:lnTo>
                  <a:lnTo>
                    <a:pt x="130035" y="23075"/>
                  </a:lnTo>
                  <a:lnTo>
                    <a:pt x="130543" y="22732"/>
                  </a:lnTo>
                  <a:lnTo>
                    <a:pt x="131051" y="22390"/>
                  </a:lnTo>
                  <a:lnTo>
                    <a:pt x="131305" y="22212"/>
                  </a:lnTo>
                  <a:lnTo>
                    <a:pt x="131559" y="22034"/>
                  </a:lnTo>
                  <a:lnTo>
                    <a:pt x="131826" y="21856"/>
                  </a:lnTo>
                  <a:lnTo>
                    <a:pt x="132232" y="21577"/>
                  </a:lnTo>
                  <a:lnTo>
                    <a:pt x="132638" y="21310"/>
                  </a:lnTo>
                  <a:lnTo>
                    <a:pt x="133057" y="21043"/>
                  </a:lnTo>
                  <a:lnTo>
                    <a:pt x="134353" y="20205"/>
                  </a:lnTo>
                  <a:lnTo>
                    <a:pt x="142938" y="15697"/>
                  </a:lnTo>
                  <a:lnTo>
                    <a:pt x="144881" y="14795"/>
                  </a:lnTo>
                  <a:lnTo>
                    <a:pt x="155905" y="10604"/>
                  </a:lnTo>
                  <a:lnTo>
                    <a:pt x="158178" y="9842"/>
                  </a:lnTo>
                  <a:lnTo>
                    <a:pt x="175729" y="5270"/>
                  </a:lnTo>
                  <a:lnTo>
                    <a:pt x="176263" y="5156"/>
                  </a:lnTo>
                  <a:lnTo>
                    <a:pt x="176809" y="5041"/>
                  </a:lnTo>
                  <a:lnTo>
                    <a:pt x="177342" y="4927"/>
                  </a:lnTo>
                  <a:lnTo>
                    <a:pt x="177990" y="4800"/>
                  </a:lnTo>
                  <a:lnTo>
                    <a:pt x="178625" y="4673"/>
                  </a:lnTo>
                  <a:lnTo>
                    <a:pt x="179273" y="4533"/>
                  </a:lnTo>
                  <a:lnTo>
                    <a:pt x="182181" y="3949"/>
                  </a:lnTo>
                  <a:lnTo>
                    <a:pt x="185102" y="3378"/>
                  </a:lnTo>
                  <a:lnTo>
                    <a:pt x="188023" y="2793"/>
                  </a:lnTo>
                  <a:lnTo>
                    <a:pt x="192849" y="1854"/>
                  </a:lnTo>
                  <a:lnTo>
                    <a:pt x="197675" y="914"/>
                  </a:lnTo>
                  <a:lnTo>
                    <a:pt x="2025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8" name="object 661">
              <a:extLst>
                <a:ext uri="{FF2B5EF4-FFF2-40B4-BE49-F238E27FC236}">
                  <a16:creationId xmlns:a16="http://schemas.microsoft.com/office/drawing/2014/main" id="{BBEFC3FF-B0F0-4F2E-ACA6-30F9719081A8}"/>
                </a:ext>
              </a:extLst>
            </p:cNvPr>
            <p:cNvSpPr/>
            <p:nvPr/>
          </p:nvSpPr>
          <p:spPr>
            <a:xfrm>
              <a:off x="6797448" y="2685902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10058" y="0"/>
                  </a:move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9" name="object 662">
              <a:extLst>
                <a:ext uri="{FF2B5EF4-FFF2-40B4-BE49-F238E27FC236}">
                  <a16:creationId xmlns:a16="http://schemas.microsoft.com/office/drawing/2014/main" id="{F1D1F5F2-86EE-403A-B9F7-04A48233BBF5}"/>
                </a:ext>
              </a:extLst>
            </p:cNvPr>
            <p:cNvSpPr/>
            <p:nvPr/>
          </p:nvSpPr>
          <p:spPr>
            <a:xfrm>
              <a:off x="6807088" y="26858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1727"/>
                  </a:moveTo>
                  <a:lnTo>
                    <a:pt x="139" y="1155"/>
                  </a:lnTo>
                  <a:lnTo>
                    <a:pt x="279" y="571"/>
                  </a:lnTo>
                  <a:lnTo>
                    <a:pt x="4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0" name="object 663">
              <a:extLst>
                <a:ext uri="{FF2B5EF4-FFF2-40B4-BE49-F238E27FC236}">
                  <a16:creationId xmlns:a16="http://schemas.microsoft.com/office/drawing/2014/main" id="{7040DC8B-F57C-44F4-85E2-9878141F63A0}"/>
                </a:ext>
              </a:extLst>
            </p:cNvPr>
            <p:cNvSpPr/>
            <p:nvPr/>
          </p:nvSpPr>
          <p:spPr>
            <a:xfrm>
              <a:off x="6804901" y="268846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0" y="9905"/>
                  </a:moveTo>
                  <a:lnTo>
                    <a:pt x="571" y="6578"/>
                  </a:lnTo>
                  <a:lnTo>
                    <a:pt x="1231" y="3276"/>
                  </a:lnTo>
                  <a:lnTo>
                    <a:pt x="19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1" name="object 664">
              <a:extLst>
                <a:ext uri="{FF2B5EF4-FFF2-40B4-BE49-F238E27FC236}">
                  <a16:creationId xmlns:a16="http://schemas.microsoft.com/office/drawing/2014/main" id="{097E71BF-2D75-40B8-AE01-E94F9FECA936}"/>
                </a:ext>
              </a:extLst>
            </p:cNvPr>
            <p:cNvSpPr/>
            <p:nvPr/>
          </p:nvSpPr>
          <p:spPr>
            <a:xfrm>
              <a:off x="6804549" y="269860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2489"/>
                  </a:moveTo>
                  <a:lnTo>
                    <a:pt x="50" y="1651"/>
                  </a:lnTo>
                  <a:lnTo>
                    <a:pt x="177" y="825"/>
                  </a:lnTo>
                  <a:lnTo>
                    <a:pt x="3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2" name="object 665">
              <a:extLst>
                <a:ext uri="{FF2B5EF4-FFF2-40B4-BE49-F238E27FC236}">
                  <a16:creationId xmlns:a16="http://schemas.microsoft.com/office/drawing/2014/main" id="{8A563B10-486B-49FD-9B1D-96D13CB0A297}"/>
                </a:ext>
              </a:extLst>
            </p:cNvPr>
            <p:cNvSpPr/>
            <p:nvPr/>
          </p:nvSpPr>
          <p:spPr>
            <a:xfrm>
              <a:off x="6804529" y="270139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3" name="object 666">
              <a:extLst>
                <a:ext uri="{FF2B5EF4-FFF2-40B4-BE49-F238E27FC236}">
                  <a16:creationId xmlns:a16="http://schemas.microsoft.com/office/drawing/2014/main" id="{F7DB6C9E-EB6B-4BD1-B001-54553E01DD1B}"/>
                </a:ext>
              </a:extLst>
            </p:cNvPr>
            <p:cNvSpPr/>
            <p:nvPr/>
          </p:nvSpPr>
          <p:spPr>
            <a:xfrm>
              <a:off x="6804515" y="270160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49"/>
                  </a:moveTo>
                  <a:lnTo>
                    <a:pt x="0" y="495"/>
                  </a:lnTo>
                  <a:lnTo>
                    <a:pt x="0" y="254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4" name="object 667">
              <a:extLst>
                <a:ext uri="{FF2B5EF4-FFF2-40B4-BE49-F238E27FC236}">
                  <a16:creationId xmlns:a16="http://schemas.microsoft.com/office/drawing/2014/main" id="{A3BB3635-3493-4B38-8203-231B8A7373E2}"/>
                </a:ext>
              </a:extLst>
            </p:cNvPr>
            <p:cNvSpPr/>
            <p:nvPr/>
          </p:nvSpPr>
          <p:spPr>
            <a:xfrm>
              <a:off x="6804517" y="270246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1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5" name="object 668">
              <a:extLst>
                <a:ext uri="{FF2B5EF4-FFF2-40B4-BE49-F238E27FC236}">
                  <a16:creationId xmlns:a16="http://schemas.microsoft.com/office/drawing/2014/main" id="{377E8441-CF6A-4F7E-BB38-6ACCC0D1EAC7}"/>
                </a:ext>
              </a:extLst>
            </p:cNvPr>
            <p:cNvSpPr/>
            <p:nvPr/>
          </p:nvSpPr>
          <p:spPr>
            <a:xfrm>
              <a:off x="6804522" y="270266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6" name="object 669">
              <a:extLst>
                <a:ext uri="{FF2B5EF4-FFF2-40B4-BE49-F238E27FC236}">
                  <a16:creationId xmlns:a16="http://schemas.microsoft.com/office/drawing/2014/main" id="{4BB14FC6-7D3E-4D8F-B5D2-47A8CC0303CD}"/>
                </a:ext>
              </a:extLst>
            </p:cNvPr>
            <p:cNvSpPr/>
            <p:nvPr/>
          </p:nvSpPr>
          <p:spPr>
            <a:xfrm>
              <a:off x="6804543" y="27033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7" name="object 670">
              <a:extLst>
                <a:ext uri="{FF2B5EF4-FFF2-40B4-BE49-F238E27FC236}">
                  <a16:creationId xmlns:a16="http://schemas.microsoft.com/office/drawing/2014/main" id="{EBE5FC33-DE76-4CBA-BD61-F07265E9A21E}"/>
                </a:ext>
              </a:extLst>
            </p:cNvPr>
            <p:cNvSpPr/>
            <p:nvPr/>
          </p:nvSpPr>
          <p:spPr>
            <a:xfrm>
              <a:off x="6804560" y="2703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215"/>
                  </a:move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8" name="object 671">
              <a:extLst>
                <a:ext uri="{FF2B5EF4-FFF2-40B4-BE49-F238E27FC236}">
                  <a16:creationId xmlns:a16="http://schemas.microsoft.com/office/drawing/2014/main" id="{9AC856D8-57B8-4055-A3D6-3D5BF36270A9}"/>
                </a:ext>
              </a:extLst>
            </p:cNvPr>
            <p:cNvSpPr/>
            <p:nvPr/>
          </p:nvSpPr>
          <p:spPr>
            <a:xfrm>
              <a:off x="6804573" y="27037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152" y="1295"/>
                  </a:moveTo>
                  <a:lnTo>
                    <a:pt x="88" y="863"/>
                  </a:lnTo>
                  <a:lnTo>
                    <a:pt x="38" y="4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9" name="object 672">
              <a:extLst>
                <a:ext uri="{FF2B5EF4-FFF2-40B4-BE49-F238E27FC236}">
                  <a16:creationId xmlns:a16="http://schemas.microsoft.com/office/drawing/2014/main" id="{53B18BCE-9C16-489C-8FDF-FADC27BD387E}"/>
                </a:ext>
              </a:extLst>
            </p:cNvPr>
            <p:cNvSpPr/>
            <p:nvPr/>
          </p:nvSpPr>
          <p:spPr>
            <a:xfrm>
              <a:off x="6804723" y="27050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0" name="object 673">
              <a:extLst>
                <a:ext uri="{FF2B5EF4-FFF2-40B4-BE49-F238E27FC236}">
                  <a16:creationId xmlns:a16="http://schemas.microsoft.com/office/drawing/2014/main" id="{1EAE77BC-3F8A-4F43-A87D-284A2CD44791}"/>
                </a:ext>
              </a:extLst>
            </p:cNvPr>
            <p:cNvSpPr/>
            <p:nvPr/>
          </p:nvSpPr>
          <p:spPr>
            <a:xfrm>
              <a:off x="6804764" y="27052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520"/>
                  </a:moveTo>
                  <a:lnTo>
                    <a:pt x="63" y="342"/>
                  </a:lnTo>
                  <a:lnTo>
                    <a:pt x="38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1" name="object 674">
              <a:extLst>
                <a:ext uri="{FF2B5EF4-FFF2-40B4-BE49-F238E27FC236}">
                  <a16:creationId xmlns:a16="http://schemas.microsoft.com/office/drawing/2014/main" id="{F667914C-091E-4193-921F-45079416228C}"/>
                </a:ext>
              </a:extLst>
            </p:cNvPr>
            <p:cNvSpPr/>
            <p:nvPr/>
          </p:nvSpPr>
          <p:spPr>
            <a:xfrm>
              <a:off x="6804880" y="27058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2" name="object 675">
              <a:extLst>
                <a:ext uri="{FF2B5EF4-FFF2-40B4-BE49-F238E27FC236}">
                  <a16:creationId xmlns:a16="http://schemas.microsoft.com/office/drawing/2014/main" id="{04D25F67-DBB1-428F-96C4-7D829523FB4D}"/>
                </a:ext>
              </a:extLst>
            </p:cNvPr>
            <p:cNvSpPr/>
            <p:nvPr/>
          </p:nvSpPr>
          <p:spPr>
            <a:xfrm>
              <a:off x="6805042" y="27065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3" name="object 676">
              <a:extLst>
                <a:ext uri="{FF2B5EF4-FFF2-40B4-BE49-F238E27FC236}">
                  <a16:creationId xmlns:a16="http://schemas.microsoft.com/office/drawing/2014/main" id="{AA37DD96-9B24-432E-865C-561783781570}"/>
                </a:ext>
              </a:extLst>
            </p:cNvPr>
            <p:cNvSpPr/>
            <p:nvPr/>
          </p:nvSpPr>
          <p:spPr>
            <a:xfrm>
              <a:off x="6805110" y="27069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8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4" name="object 677">
              <a:extLst>
                <a:ext uri="{FF2B5EF4-FFF2-40B4-BE49-F238E27FC236}">
                  <a16:creationId xmlns:a16="http://schemas.microsoft.com/office/drawing/2014/main" id="{87A69F3C-896F-48B1-90A2-BA6725127954}"/>
                </a:ext>
              </a:extLst>
            </p:cNvPr>
            <p:cNvSpPr/>
            <p:nvPr/>
          </p:nvSpPr>
          <p:spPr>
            <a:xfrm>
              <a:off x="6805190" y="27072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5" name="object 678">
              <a:extLst>
                <a:ext uri="{FF2B5EF4-FFF2-40B4-BE49-F238E27FC236}">
                  <a16:creationId xmlns:a16="http://schemas.microsoft.com/office/drawing/2014/main" id="{25B7351C-1FD0-4C80-BA17-89A3F71DD4B6}"/>
                </a:ext>
              </a:extLst>
            </p:cNvPr>
            <p:cNvSpPr/>
            <p:nvPr/>
          </p:nvSpPr>
          <p:spPr>
            <a:xfrm>
              <a:off x="6805253" y="27074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6" name="object 679">
              <a:extLst>
                <a:ext uri="{FF2B5EF4-FFF2-40B4-BE49-F238E27FC236}">
                  <a16:creationId xmlns:a16="http://schemas.microsoft.com/office/drawing/2014/main" id="{1AB071FE-07E1-4E63-A7D8-6202D90B45D3}"/>
                </a:ext>
              </a:extLst>
            </p:cNvPr>
            <p:cNvSpPr/>
            <p:nvPr/>
          </p:nvSpPr>
          <p:spPr>
            <a:xfrm>
              <a:off x="6805322" y="27076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7" name="object 680">
              <a:extLst>
                <a:ext uri="{FF2B5EF4-FFF2-40B4-BE49-F238E27FC236}">
                  <a16:creationId xmlns:a16="http://schemas.microsoft.com/office/drawing/2014/main" id="{2F005DB7-A631-436F-906F-73B678CF6A67}"/>
                </a:ext>
              </a:extLst>
            </p:cNvPr>
            <p:cNvSpPr/>
            <p:nvPr/>
          </p:nvSpPr>
          <p:spPr>
            <a:xfrm>
              <a:off x="6805392" y="27078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8" name="object 681">
              <a:extLst>
                <a:ext uri="{FF2B5EF4-FFF2-40B4-BE49-F238E27FC236}">
                  <a16:creationId xmlns:a16="http://schemas.microsoft.com/office/drawing/2014/main" id="{8058B620-52E3-479E-A2D5-039A0C4B6CE7}"/>
                </a:ext>
              </a:extLst>
            </p:cNvPr>
            <p:cNvSpPr/>
            <p:nvPr/>
          </p:nvSpPr>
          <p:spPr>
            <a:xfrm>
              <a:off x="6805476" y="27081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9" name="object 682">
              <a:extLst>
                <a:ext uri="{FF2B5EF4-FFF2-40B4-BE49-F238E27FC236}">
                  <a16:creationId xmlns:a16="http://schemas.microsoft.com/office/drawing/2014/main" id="{7F0C8E9E-DF11-4090-AC84-7F2CEE65A760}"/>
                </a:ext>
              </a:extLst>
            </p:cNvPr>
            <p:cNvSpPr/>
            <p:nvPr/>
          </p:nvSpPr>
          <p:spPr>
            <a:xfrm>
              <a:off x="6805674" y="27087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0" name="object 683">
              <a:extLst>
                <a:ext uri="{FF2B5EF4-FFF2-40B4-BE49-F238E27FC236}">
                  <a16:creationId xmlns:a16="http://schemas.microsoft.com/office/drawing/2014/main" id="{BD8F5A1F-DD37-4D85-B13D-E6CFD9A1B4CB}"/>
                </a:ext>
              </a:extLst>
            </p:cNvPr>
            <p:cNvSpPr/>
            <p:nvPr/>
          </p:nvSpPr>
          <p:spPr>
            <a:xfrm>
              <a:off x="6805754" y="2708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215"/>
                  </a:moveTo>
                  <a:lnTo>
                    <a:pt x="38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1" name="object 684">
              <a:extLst>
                <a:ext uri="{FF2B5EF4-FFF2-40B4-BE49-F238E27FC236}">
                  <a16:creationId xmlns:a16="http://schemas.microsoft.com/office/drawing/2014/main" id="{8C9EFBF8-525D-4F0B-831A-C138BC973444}"/>
                </a:ext>
              </a:extLst>
            </p:cNvPr>
            <p:cNvSpPr/>
            <p:nvPr/>
          </p:nvSpPr>
          <p:spPr>
            <a:xfrm>
              <a:off x="6805853" y="27091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2" name="object 685">
              <a:extLst>
                <a:ext uri="{FF2B5EF4-FFF2-40B4-BE49-F238E27FC236}">
                  <a16:creationId xmlns:a16="http://schemas.microsoft.com/office/drawing/2014/main" id="{AE621B40-85AF-40E0-B6C5-DB1AAAB6FBAD}"/>
                </a:ext>
              </a:extLst>
            </p:cNvPr>
            <p:cNvSpPr/>
            <p:nvPr/>
          </p:nvSpPr>
          <p:spPr>
            <a:xfrm>
              <a:off x="6805946" y="27094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41"/>
                  </a:moveTo>
                  <a:lnTo>
                    <a:pt x="3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3" name="object 686">
              <a:extLst>
                <a:ext uri="{FF2B5EF4-FFF2-40B4-BE49-F238E27FC236}">
                  <a16:creationId xmlns:a16="http://schemas.microsoft.com/office/drawing/2014/main" id="{9EB83DCD-0861-4476-A9A1-A0238F0AEA48}"/>
                </a:ext>
              </a:extLst>
            </p:cNvPr>
            <p:cNvSpPr/>
            <p:nvPr/>
          </p:nvSpPr>
          <p:spPr>
            <a:xfrm>
              <a:off x="6806058" y="27097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749" y="7442"/>
                  </a:moveTo>
                  <a:lnTo>
                    <a:pt x="2768" y="5168"/>
                  </a:lnTo>
                  <a:lnTo>
                    <a:pt x="1168" y="279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4" name="object 687">
              <a:extLst>
                <a:ext uri="{FF2B5EF4-FFF2-40B4-BE49-F238E27FC236}">
                  <a16:creationId xmlns:a16="http://schemas.microsoft.com/office/drawing/2014/main" id="{6ED26642-9647-405A-8A70-624E42181043}"/>
                </a:ext>
              </a:extLst>
            </p:cNvPr>
            <p:cNvSpPr/>
            <p:nvPr/>
          </p:nvSpPr>
          <p:spPr>
            <a:xfrm>
              <a:off x="6811130" y="27175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596" y="647"/>
                  </a:moveTo>
                  <a:lnTo>
                    <a:pt x="393" y="431"/>
                  </a:lnTo>
                  <a:lnTo>
                    <a:pt x="190" y="2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5" name="object 688">
              <a:extLst>
                <a:ext uri="{FF2B5EF4-FFF2-40B4-BE49-F238E27FC236}">
                  <a16:creationId xmlns:a16="http://schemas.microsoft.com/office/drawing/2014/main" id="{8537E006-3B55-433D-BD5B-E704BC5670B2}"/>
                </a:ext>
              </a:extLst>
            </p:cNvPr>
            <p:cNvSpPr/>
            <p:nvPr/>
          </p:nvSpPr>
          <p:spPr>
            <a:xfrm>
              <a:off x="6812740" y="27192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6" name="object 689">
              <a:extLst>
                <a:ext uri="{FF2B5EF4-FFF2-40B4-BE49-F238E27FC236}">
                  <a16:creationId xmlns:a16="http://schemas.microsoft.com/office/drawing/2014/main" id="{6A0F6C6A-30D4-4641-BE77-2C595BA493A6}"/>
                </a:ext>
              </a:extLst>
            </p:cNvPr>
            <p:cNvSpPr/>
            <p:nvPr/>
          </p:nvSpPr>
          <p:spPr>
            <a:xfrm>
              <a:off x="6815760" y="27219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838" y="673"/>
                  </a:moveTo>
                  <a:lnTo>
                    <a:pt x="558" y="444"/>
                  </a:lnTo>
                  <a:lnTo>
                    <a:pt x="279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7" name="object 690">
              <a:extLst>
                <a:ext uri="{FF2B5EF4-FFF2-40B4-BE49-F238E27FC236}">
                  <a16:creationId xmlns:a16="http://schemas.microsoft.com/office/drawing/2014/main" id="{EB0E4BA8-94A1-4D2D-A27F-013C0FC22BF1}"/>
                </a:ext>
              </a:extLst>
            </p:cNvPr>
            <p:cNvSpPr/>
            <p:nvPr/>
          </p:nvSpPr>
          <p:spPr>
            <a:xfrm>
              <a:off x="6816609" y="2722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31" y="342"/>
                  </a:moveTo>
                  <a:lnTo>
                    <a:pt x="292" y="228"/>
                  </a:lnTo>
                  <a:lnTo>
                    <a:pt x="139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8" name="object 691">
              <a:extLst>
                <a:ext uri="{FF2B5EF4-FFF2-40B4-BE49-F238E27FC236}">
                  <a16:creationId xmlns:a16="http://schemas.microsoft.com/office/drawing/2014/main" id="{C1A90D30-806A-46B9-A0C3-3AB56BB27267}"/>
                </a:ext>
              </a:extLst>
            </p:cNvPr>
            <p:cNvSpPr/>
            <p:nvPr/>
          </p:nvSpPr>
          <p:spPr>
            <a:xfrm>
              <a:off x="6817097" y="27230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74" y="584"/>
                  </a:moveTo>
                  <a:lnTo>
                    <a:pt x="520" y="393"/>
                  </a:lnTo>
                  <a:lnTo>
                    <a:pt x="254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9" name="object 692">
              <a:extLst>
                <a:ext uri="{FF2B5EF4-FFF2-40B4-BE49-F238E27FC236}">
                  <a16:creationId xmlns:a16="http://schemas.microsoft.com/office/drawing/2014/main" id="{C7CC2136-8044-47E7-AFE2-F948A01F78D9}"/>
                </a:ext>
              </a:extLst>
            </p:cNvPr>
            <p:cNvSpPr/>
            <p:nvPr/>
          </p:nvSpPr>
          <p:spPr>
            <a:xfrm>
              <a:off x="6817928" y="27236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57" y="330"/>
                  </a:moveTo>
                  <a:lnTo>
                    <a:pt x="304" y="215"/>
                  </a:lnTo>
                  <a:lnTo>
                    <a:pt x="152" y="10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0" name="object 693">
              <a:extLst>
                <a:ext uri="{FF2B5EF4-FFF2-40B4-BE49-F238E27FC236}">
                  <a16:creationId xmlns:a16="http://schemas.microsoft.com/office/drawing/2014/main" id="{209174DD-B130-4E01-9BCA-54DF7A1B4219}"/>
                </a:ext>
              </a:extLst>
            </p:cNvPr>
            <p:cNvSpPr/>
            <p:nvPr/>
          </p:nvSpPr>
          <p:spPr>
            <a:xfrm>
              <a:off x="6818391" y="2723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57" y="330"/>
                  </a:moveTo>
                  <a:lnTo>
                    <a:pt x="304" y="215"/>
                  </a:lnTo>
                  <a:lnTo>
                    <a:pt x="152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1" name="object 694">
              <a:extLst>
                <a:ext uri="{FF2B5EF4-FFF2-40B4-BE49-F238E27FC236}">
                  <a16:creationId xmlns:a16="http://schemas.microsoft.com/office/drawing/2014/main" id="{663CE494-E76A-47AF-8160-7E2411B98A01}"/>
                </a:ext>
              </a:extLst>
            </p:cNvPr>
            <p:cNvSpPr/>
            <p:nvPr/>
          </p:nvSpPr>
          <p:spPr>
            <a:xfrm>
              <a:off x="6818935" y="272436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12" y="571"/>
                  </a:moveTo>
                  <a:lnTo>
                    <a:pt x="533" y="381"/>
                  </a:lnTo>
                  <a:lnTo>
                    <a:pt x="266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2" name="object 695">
              <a:extLst>
                <a:ext uri="{FF2B5EF4-FFF2-40B4-BE49-F238E27FC236}">
                  <a16:creationId xmlns:a16="http://schemas.microsoft.com/office/drawing/2014/main" id="{DEA7DC35-DB5A-4732-A54F-1321EAE4AC8B}"/>
                </a:ext>
              </a:extLst>
            </p:cNvPr>
            <p:cNvSpPr/>
            <p:nvPr/>
          </p:nvSpPr>
          <p:spPr>
            <a:xfrm>
              <a:off x="6819795" y="272497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330"/>
                  </a:moveTo>
                  <a:lnTo>
                    <a:pt x="317" y="215"/>
                  </a:lnTo>
                  <a:lnTo>
                    <a:pt x="165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3" name="object 696">
              <a:extLst>
                <a:ext uri="{FF2B5EF4-FFF2-40B4-BE49-F238E27FC236}">
                  <a16:creationId xmlns:a16="http://schemas.microsoft.com/office/drawing/2014/main" id="{072F5948-7FC5-44E6-9EE6-8F4E85CADFA3}"/>
                </a:ext>
              </a:extLst>
            </p:cNvPr>
            <p:cNvSpPr/>
            <p:nvPr/>
          </p:nvSpPr>
          <p:spPr>
            <a:xfrm>
              <a:off x="6820307" y="27253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520"/>
                  </a:moveTo>
                  <a:lnTo>
                    <a:pt x="520" y="342"/>
                  </a:lnTo>
                  <a:lnTo>
                    <a:pt x="254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4" name="object 697">
              <a:extLst>
                <a:ext uri="{FF2B5EF4-FFF2-40B4-BE49-F238E27FC236}">
                  <a16:creationId xmlns:a16="http://schemas.microsoft.com/office/drawing/2014/main" id="{21C53A3F-2386-49E7-9E7A-C0BE234443B9}"/>
                </a:ext>
              </a:extLst>
            </p:cNvPr>
            <p:cNvSpPr/>
            <p:nvPr/>
          </p:nvSpPr>
          <p:spPr>
            <a:xfrm>
              <a:off x="6821519" y="272611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27" y="1079"/>
                  </a:moveTo>
                  <a:lnTo>
                    <a:pt x="1142" y="723"/>
                  </a:lnTo>
                  <a:lnTo>
                    <a:pt x="571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5" name="object 698">
              <a:extLst>
                <a:ext uri="{FF2B5EF4-FFF2-40B4-BE49-F238E27FC236}">
                  <a16:creationId xmlns:a16="http://schemas.microsoft.com/office/drawing/2014/main" id="{02D13CFD-440A-4C59-BBF9-747C7AC008A2}"/>
                </a:ext>
              </a:extLst>
            </p:cNvPr>
            <p:cNvSpPr/>
            <p:nvPr/>
          </p:nvSpPr>
          <p:spPr>
            <a:xfrm>
              <a:off x="6824465" y="27279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139"/>
                  </a:moveTo>
                  <a:lnTo>
                    <a:pt x="76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6" name="object 699">
              <a:extLst>
                <a:ext uri="{FF2B5EF4-FFF2-40B4-BE49-F238E27FC236}">
                  <a16:creationId xmlns:a16="http://schemas.microsoft.com/office/drawing/2014/main" id="{76BE7F13-4DE3-4D9A-9C16-B9A7A2968C95}"/>
                </a:ext>
              </a:extLst>
            </p:cNvPr>
            <p:cNvSpPr/>
            <p:nvPr/>
          </p:nvSpPr>
          <p:spPr>
            <a:xfrm>
              <a:off x="6836535" y="27351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7" name="object 700">
              <a:extLst>
                <a:ext uri="{FF2B5EF4-FFF2-40B4-BE49-F238E27FC236}">
                  <a16:creationId xmlns:a16="http://schemas.microsoft.com/office/drawing/2014/main" id="{3F94A447-591F-4D86-9D18-5A8A899A3CC2}"/>
                </a:ext>
              </a:extLst>
            </p:cNvPr>
            <p:cNvSpPr/>
            <p:nvPr/>
          </p:nvSpPr>
          <p:spPr>
            <a:xfrm>
              <a:off x="6837521" y="27357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165"/>
                  </a:moveTo>
                  <a:lnTo>
                    <a:pt x="101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8" name="object 701">
              <a:extLst>
                <a:ext uri="{FF2B5EF4-FFF2-40B4-BE49-F238E27FC236}">
                  <a16:creationId xmlns:a16="http://schemas.microsoft.com/office/drawing/2014/main" id="{F8FAD127-A37A-400F-B125-D60A072B09E5}"/>
                </a:ext>
              </a:extLst>
            </p:cNvPr>
            <p:cNvSpPr/>
            <p:nvPr/>
          </p:nvSpPr>
          <p:spPr>
            <a:xfrm>
              <a:off x="6832005" y="273801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1612"/>
                  </a:moveTo>
                  <a:lnTo>
                    <a:pt x="94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9" name="object 702">
              <a:extLst>
                <a:ext uri="{FF2B5EF4-FFF2-40B4-BE49-F238E27FC236}">
                  <a16:creationId xmlns:a16="http://schemas.microsoft.com/office/drawing/2014/main" id="{2E018A13-DAF7-4302-A6FA-E1128B8292B6}"/>
                </a:ext>
              </a:extLst>
            </p:cNvPr>
            <p:cNvSpPr/>
            <p:nvPr/>
          </p:nvSpPr>
          <p:spPr>
            <a:xfrm>
              <a:off x="6814004" y="2643245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9829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0" name="object 703">
              <a:extLst>
                <a:ext uri="{FF2B5EF4-FFF2-40B4-BE49-F238E27FC236}">
                  <a16:creationId xmlns:a16="http://schemas.microsoft.com/office/drawing/2014/main" id="{BFB17A97-8087-427B-BC8F-249FE3BC2547}"/>
                </a:ext>
              </a:extLst>
            </p:cNvPr>
            <p:cNvSpPr/>
            <p:nvPr/>
          </p:nvSpPr>
          <p:spPr>
            <a:xfrm>
              <a:off x="6798407" y="2682140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571"/>
                  </a:moveTo>
                  <a:lnTo>
                    <a:pt x="100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1" name="object 704">
              <a:extLst>
                <a:ext uri="{FF2B5EF4-FFF2-40B4-BE49-F238E27FC236}">
                  <a16:creationId xmlns:a16="http://schemas.microsoft.com/office/drawing/2014/main" id="{369636F6-4796-4564-B343-5A957479457E}"/>
                </a:ext>
              </a:extLst>
            </p:cNvPr>
            <p:cNvSpPr/>
            <p:nvPr/>
          </p:nvSpPr>
          <p:spPr>
            <a:xfrm>
              <a:off x="7014816" y="249644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5816" y="280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2" name="object 705">
              <a:extLst>
                <a:ext uri="{FF2B5EF4-FFF2-40B4-BE49-F238E27FC236}">
                  <a16:creationId xmlns:a16="http://schemas.microsoft.com/office/drawing/2014/main" id="{2036663D-E764-433E-8C4D-ED36860B6850}"/>
                </a:ext>
              </a:extLst>
            </p:cNvPr>
            <p:cNvSpPr/>
            <p:nvPr/>
          </p:nvSpPr>
          <p:spPr>
            <a:xfrm>
              <a:off x="7015070" y="25001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77" y="63"/>
                  </a:lnTo>
                  <a:lnTo>
                    <a:pt x="342" y="38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3" name="object 706">
              <a:extLst>
                <a:ext uri="{FF2B5EF4-FFF2-40B4-BE49-F238E27FC236}">
                  <a16:creationId xmlns:a16="http://schemas.microsoft.com/office/drawing/2014/main" id="{4F06D7E4-B1DB-40AE-9AC4-D05DDD3FECD7}"/>
                </a:ext>
              </a:extLst>
            </p:cNvPr>
            <p:cNvSpPr/>
            <p:nvPr/>
          </p:nvSpPr>
          <p:spPr>
            <a:xfrm>
              <a:off x="6981479" y="2505161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1917"/>
                  </a:moveTo>
                  <a:lnTo>
                    <a:pt x="2882" y="1219"/>
                  </a:lnTo>
                  <a:lnTo>
                    <a:pt x="5778" y="584"/>
                  </a:lnTo>
                  <a:lnTo>
                    <a:pt x="86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4" name="object 707">
              <a:extLst>
                <a:ext uri="{FF2B5EF4-FFF2-40B4-BE49-F238E27FC236}">
                  <a16:creationId xmlns:a16="http://schemas.microsoft.com/office/drawing/2014/main" id="{136482D1-AA48-4B74-A8C8-D898823E3E58}"/>
                </a:ext>
              </a:extLst>
            </p:cNvPr>
            <p:cNvSpPr/>
            <p:nvPr/>
          </p:nvSpPr>
          <p:spPr>
            <a:xfrm>
              <a:off x="6973501" y="25090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52"/>
                  </a:moveTo>
                  <a:lnTo>
                    <a:pt x="190" y="101"/>
                  </a:lnTo>
                  <a:lnTo>
                    <a:pt x="368" y="50"/>
                  </a:lnTo>
                  <a:lnTo>
                    <a:pt x="5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5" name="object 708">
              <a:extLst>
                <a:ext uri="{FF2B5EF4-FFF2-40B4-BE49-F238E27FC236}">
                  <a16:creationId xmlns:a16="http://schemas.microsoft.com/office/drawing/2014/main" id="{ED8AA8B5-FB90-4B47-8E56-000736A498A3}"/>
                </a:ext>
              </a:extLst>
            </p:cNvPr>
            <p:cNvSpPr/>
            <p:nvPr/>
          </p:nvSpPr>
          <p:spPr>
            <a:xfrm>
              <a:off x="6972401" y="25093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52"/>
                  </a:moveTo>
                  <a:lnTo>
                    <a:pt x="177" y="101"/>
                  </a:lnTo>
                  <a:lnTo>
                    <a:pt x="368" y="50"/>
                  </a:lnTo>
                  <a:lnTo>
                    <a:pt x="5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6" name="object 709">
              <a:extLst>
                <a:ext uri="{FF2B5EF4-FFF2-40B4-BE49-F238E27FC236}">
                  <a16:creationId xmlns:a16="http://schemas.microsoft.com/office/drawing/2014/main" id="{047C0F22-D4A4-488A-A120-7D0306D6F0CB}"/>
                </a:ext>
              </a:extLst>
            </p:cNvPr>
            <p:cNvSpPr/>
            <p:nvPr/>
          </p:nvSpPr>
          <p:spPr>
            <a:xfrm>
              <a:off x="6970770" y="25097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77" y="114"/>
                  </a:lnTo>
                  <a:lnTo>
                    <a:pt x="355" y="63"/>
                  </a:lnTo>
                  <a:lnTo>
                    <a:pt x="5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7" name="object 710">
              <a:extLst>
                <a:ext uri="{FF2B5EF4-FFF2-40B4-BE49-F238E27FC236}">
                  <a16:creationId xmlns:a16="http://schemas.microsoft.com/office/drawing/2014/main" id="{C92FE86D-2427-4AB4-A09D-1402BE745495}"/>
                </a:ext>
              </a:extLst>
            </p:cNvPr>
            <p:cNvSpPr/>
            <p:nvPr/>
          </p:nvSpPr>
          <p:spPr>
            <a:xfrm>
              <a:off x="6964982" y="2511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65" y="101"/>
                  </a:lnTo>
                  <a:lnTo>
                    <a:pt x="342" y="50"/>
                  </a:lnTo>
                  <a:lnTo>
                    <a:pt x="5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8" name="object 711">
              <a:extLst>
                <a:ext uri="{FF2B5EF4-FFF2-40B4-BE49-F238E27FC236}">
                  <a16:creationId xmlns:a16="http://schemas.microsoft.com/office/drawing/2014/main" id="{FB18946F-4D1D-4A45-ADDB-14E19934DF41}"/>
                </a:ext>
              </a:extLst>
            </p:cNvPr>
            <p:cNvSpPr/>
            <p:nvPr/>
          </p:nvSpPr>
          <p:spPr>
            <a:xfrm>
              <a:off x="6964047" y="25118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92"/>
                  </a:moveTo>
                  <a:lnTo>
                    <a:pt x="279" y="190"/>
                  </a:lnTo>
                  <a:lnTo>
                    <a:pt x="571" y="101"/>
                  </a:lnTo>
                  <a:lnTo>
                    <a:pt x="8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9" name="object 712">
              <a:extLst>
                <a:ext uri="{FF2B5EF4-FFF2-40B4-BE49-F238E27FC236}">
                  <a16:creationId xmlns:a16="http://schemas.microsoft.com/office/drawing/2014/main" id="{EC2FD786-C5E4-4BD2-A651-A256D26CF7EB}"/>
                </a:ext>
              </a:extLst>
            </p:cNvPr>
            <p:cNvSpPr/>
            <p:nvPr/>
          </p:nvSpPr>
          <p:spPr>
            <a:xfrm>
              <a:off x="6959979" y="2512132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0" y="1422"/>
                  </a:moveTo>
                  <a:lnTo>
                    <a:pt x="1320" y="927"/>
                  </a:lnTo>
                  <a:lnTo>
                    <a:pt x="2654" y="457"/>
                  </a:lnTo>
                  <a:lnTo>
                    <a:pt x="39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0" name="object 713">
              <a:extLst>
                <a:ext uri="{FF2B5EF4-FFF2-40B4-BE49-F238E27FC236}">
                  <a16:creationId xmlns:a16="http://schemas.microsoft.com/office/drawing/2014/main" id="{FC7431C9-1114-49EC-AD39-3CEA1AB6216C}"/>
                </a:ext>
              </a:extLst>
            </p:cNvPr>
            <p:cNvSpPr/>
            <p:nvPr/>
          </p:nvSpPr>
          <p:spPr>
            <a:xfrm>
              <a:off x="6959085" y="25135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266" y="203"/>
                  </a:lnTo>
                  <a:lnTo>
                    <a:pt x="533" y="101"/>
                  </a:lnTo>
                  <a:lnTo>
                    <a:pt x="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1" name="object 714">
              <a:extLst>
                <a:ext uri="{FF2B5EF4-FFF2-40B4-BE49-F238E27FC236}">
                  <a16:creationId xmlns:a16="http://schemas.microsoft.com/office/drawing/2014/main" id="{EB48333D-6B93-45C5-B6E5-98284921A0CB}"/>
                </a:ext>
              </a:extLst>
            </p:cNvPr>
            <p:cNvSpPr/>
            <p:nvPr/>
          </p:nvSpPr>
          <p:spPr>
            <a:xfrm>
              <a:off x="6958526" y="25139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90"/>
                  </a:moveTo>
                  <a:lnTo>
                    <a:pt x="165" y="126"/>
                  </a:lnTo>
                  <a:lnTo>
                    <a:pt x="317" y="63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2" name="object 715">
              <a:extLst>
                <a:ext uri="{FF2B5EF4-FFF2-40B4-BE49-F238E27FC236}">
                  <a16:creationId xmlns:a16="http://schemas.microsoft.com/office/drawing/2014/main" id="{E991FB47-08A0-4C1F-94A9-0488D0B19EB3}"/>
                </a:ext>
              </a:extLst>
            </p:cNvPr>
            <p:cNvSpPr/>
            <p:nvPr/>
          </p:nvSpPr>
          <p:spPr>
            <a:xfrm>
              <a:off x="6957570" y="25142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90"/>
                  </a:moveTo>
                  <a:lnTo>
                    <a:pt x="165" y="126"/>
                  </a:lnTo>
                  <a:lnTo>
                    <a:pt x="317" y="63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3" name="object 716">
              <a:extLst>
                <a:ext uri="{FF2B5EF4-FFF2-40B4-BE49-F238E27FC236}">
                  <a16:creationId xmlns:a16="http://schemas.microsoft.com/office/drawing/2014/main" id="{27850349-FC9D-4B22-837D-B48A73F588F4}"/>
                </a:ext>
              </a:extLst>
            </p:cNvPr>
            <p:cNvSpPr/>
            <p:nvPr/>
          </p:nvSpPr>
          <p:spPr>
            <a:xfrm>
              <a:off x="6952042" y="25165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03"/>
                  </a:moveTo>
                  <a:lnTo>
                    <a:pt x="4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4" name="object 717">
              <a:extLst>
                <a:ext uri="{FF2B5EF4-FFF2-40B4-BE49-F238E27FC236}">
                  <a16:creationId xmlns:a16="http://schemas.microsoft.com/office/drawing/2014/main" id="{597DB47C-1735-418E-A890-3C54AC88700F}"/>
                </a:ext>
              </a:extLst>
            </p:cNvPr>
            <p:cNvSpPr/>
            <p:nvPr/>
          </p:nvSpPr>
          <p:spPr>
            <a:xfrm>
              <a:off x="6951158" y="25169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03"/>
                  </a:moveTo>
                  <a:lnTo>
                    <a:pt x="152" y="139"/>
                  </a:lnTo>
                  <a:lnTo>
                    <a:pt x="292" y="63"/>
                  </a:lnTo>
                  <a:lnTo>
                    <a:pt x="4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5" name="object 718">
              <a:extLst>
                <a:ext uri="{FF2B5EF4-FFF2-40B4-BE49-F238E27FC236}">
                  <a16:creationId xmlns:a16="http://schemas.microsoft.com/office/drawing/2014/main" id="{DF3963B9-5955-4CF9-9D8F-DEB57FC23ACA}"/>
                </a:ext>
              </a:extLst>
            </p:cNvPr>
            <p:cNvSpPr/>
            <p:nvPr/>
          </p:nvSpPr>
          <p:spPr>
            <a:xfrm>
              <a:off x="6949852" y="25174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06"/>
                  </a:moveTo>
                  <a:lnTo>
                    <a:pt x="292" y="266"/>
                  </a:lnTo>
                  <a:lnTo>
                    <a:pt x="571" y="139"/>
                  </a:lnTo>
                  <a:lnTo>
                    <a:pt x="8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6" name="object 719">
              <a:extLst>
                <a:ext uri="{FF2B5EF4-FFF2-40B4-BE49-F238E27FC236}">
                  <a16:creationId xmlns:a16="http://schemas.microsoft.com/office/drawing/2014/main" id="{D85DD63A-260D-42C6-9489-827C47D16B94}"/>
                </a:ext>
              </a:extLst>
            </p:cNvPr>
            <p:cNvSpPr/>
            <p:nvPr/>
          </p:nvSpPr>
          <p:spPr>
            <a:xfrm>
              <a:off x="6948997" y="25180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03"/>
                  </a:moveTo>
                  <a:lnTo>
                    <a:pt x="139" y="139"/>
                  </a:lnTo>
                  <a:lnTo>
                    <a:pt x="279" y="63"/>
                  </a:lnTo>
                  <a:lnTo>
                    <a:pt x="4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7" name="object 720">
              <a:extLst>
                <a:ext uri="{FF2B5EF4-FFF2-40B4-BE49-F238E27FC236}">
                  <a16:creationId xmlns:a16="http://schemas.microsoft.com/office/drawing/2014/main" id="{DF185911-E0A4-4080-81A2-5425CBA4DC45}"/>
                </a:ext>
              </a:extLst>
            </p:cNvPr>
            <p:cNvSpPr/>
            <p:nvPr/>
          </p:nvSpPr>
          <p:spPr>
            <a:xfrm>
              <a:off x="6937759" y="2520681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4">
                  <a:moveTo>
                    <a:pt x="0" y="3975"/>
                  </a:moveTo>
                  <a:lnTo>
                    <a:pt x="2095" y="2539"/>
                  </a:lnTo>
                  <a:lnTo>
                    <a:pt x="4241" y="1219"/>
                  </a:lnTo>
                  <a:lnTo>
                    <a:pt x="646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8" name="object 721">
              <a:extLst>
                <a:ext uri="{FF2B5EF4-FFF2-40B4-BE49-F238E27FC236}">
                  <a16:creationId xmlns:a16="http://schemas.microsoft.com/office/drawing/2014/main" id="{264D3446-F4A7-4F25-8073-4CC893288BE7}"/>
                </a:ext>
              </a:extLst>
            </p:cNvPr>
            <p:cNvSpPr/>
            <p:nvPr/>
          </p:nvSpPr>
          <p:spPr>
            <a:xfrm>
              <a:off x="6914071" y="2533955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0" y="0"/>
                  </a:moveTo>
                  <a:lnTo>
                    <a:pt x="7772" y="21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9" name="object 722">
              <a:extLst>
                <a:ext uri="{FF2B5EF4-FFF2-40B4-BE49-F238E27FC236}">
                  <a16:creationId xmlns:a16="http://schemas.microsoft.com/office/drawing/2014/main" id="{4E0C6990-FDFF-4665-A64E-69867C5DC58C}"/>
                </a:ext>
              </a:extLst>
            </p:cNvPr>
            <p:cNvSpPr/>
            <p:nvPr/>
          </p:nvSpPr>
          <p:spPr>
            <a:xfrm>
              <a:off x="6864662" y="2576167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788" y="144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0" name="object 723">
              <a:extLst>
                <a:ext uri="{FF2B5EF4-FFF2-40B4-BE49-F238E27FC236}">
                  <a16:creationId xmlns:a16="http://schemas.microsoft.com/office/drawing/2014/main" id="{69EF9CB7-E734-4E72-922B-47D968AD687B}"/>
                </a:ext>
              </a:extLst>
            </p:cNvPr>
            <p:cNvSpPr/>
            <p:nvPr/>
          </p:nvSpPr>
          <p:spPr>
            <a:xfrm>
              <a:off x="6815932" y="2639641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0"/>
                  </a:moveTo>
                  <a:lnTo>
                    <a:pt x="9829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1" name="object 724">
              <a:extLst>
                <a:ext uri="{FF2B5EF4-FFF2-40B4-BE49-F238E27FC236}">
                  <a16:creationId xmlns:a16="http://schemas.microsoft.com/office/drawing/2014/main" id="{1D492925-CD36-4274-B00C-4DBA39F1C303}"/>
                </a:ext>
              </a:extLst>
            </p:cNvPr>
            <p:cNvSpPr/>
            <p:nvPr/>
          </p:nvSpPr>
          <p:spPr>
            <a:xfrm>
              <a:off x="6909728" y="2537214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785" y="210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2" name="object 725">
              <a:extLst>
                <a:ext uri="{FF2B5EF4-FFF2-40B4-BE49-F238E27FC236}">
                  <a16:creationId xmlns:a16="http://schemas.microsoft.com/office/drawing/2014/main" id="{7824468C-256D-42B9-AA3B-BFAE01F91715}"/>
                </a:ext>
              </a:extLst>
            </p:cNvPr>
            <p:cNvSpPr/>
            <p:nvPr/>
          </p:nvSpPr>
          <p:spPr>
            <a:xfrm>
              <a:off x="6868091" y="2572784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0" y="0"/>
                  </a:moveTo>
                  <a:lnTo>
                    <a:pt x="8775" y="14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3" name="object 726">
              <a:extLst>
                <a:ext uri="{FF2B5EF4-FFF2-40B4-BE49-F238E27FC236}">
                  <a16:creationId xmlns:a16="http://schemas.microsoft.com/office/drawing/2014/main" id="{0DA77B56-3801-437B-9240-B0E6CEB15CB6}"/>
                </a:ext>
              </a:extLst>
            </p:cNvPr>
            <p:cNvSpPr/>
            <p:nvPr/>
          </p:nvSpPr>
          <p:spPr>
            <a:xfrm>
              <a:off x="7026793" y="24951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4" name="object 727">
              <a:extLst>
                <a:ext uri="{FF2B5EF4-FFF2-40B4-BE49-F238E27FC236}">
                  <a16:creationId xmlns:a16="http://schemas.microsoft.com/office/drawing/2014/main" id="{C9CE3CDF-ECC4-40E7-BC53-69DC58C30685}"/>
                </a:ext>
              </a:extLst>
            </p:cNvPr>
            <p:cNvSpPr/>
            <p:nvPr/>
          </p:nvSpPr>
          <p:spPr>
            <a:xfrm>
              <a:off x="7023506" y="24948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0"/>
                  </a:moveTo>
                  <a:lnTo>
                    <a:pt x="5829" y="28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5" name="object 728">
              <a:extLst>
                <a:ext uri="{FF2B5EF4-FFF2-40B4-BE49-F238E27FC236}">
                  <a16:creationId xmlns:a16="http://schemas.microsoft.com/office/drawing/2014/main" id="{55E093EF-1107-4EB2-9B58-3E73901B35ED}"/>
                </a:ext>
              </a:extLst>
            </p:cNvPr>
            <p:cNvSpPr/>
            <p:nvPr/>
          </p:nvSpPr>
          <p:spPr>
            <a:xfrm>
              <a:off x="7399770" y="245433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2705"/>
                  </a:moveTo>
                  <a:lnTo>
                    <a:pt x="7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6" name="object 729">
              <a:extLst>
                <a:ext uri="{FF2B5EF4-FFF2-40B4-BE49-F238E27FC236}">
                  <a16:creationId xmlns:a16="http://schemas.microsoft.com/office/drawing/2014/main" id="{E2585660-1CB9-474A-AD79-8E60586B2F2C}"/>
                </a:ext>
              </a:extLst>
            </p:cNvPr>
            <p:cNvSpPr/>
            <p:nvPr/>
          </p:nvSpPr>
          <p:spPr>
            <a:xfrm>
              <a:off x="7541700" y="246581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301"/>
                  </a:moveTo>
                  <a:lnTo>
                    <a:pt x="35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7" name="object 730">
              <a:extLst>
                <a:ext uri="{FF2B5EF4-FFF2-40B4-BE49-F238E27FC236}">
                  <a16:creationId xmlns:a16="http://schemas.microsoft.com/office/drawing/2014/main" id="{2103DEAF-3DBF-4C85-8FD5-2F5F409135BD}"/>
                </a:ext>
              </a:extLst>
            </p:cNvPr>
            <p:cNvSpPr/>
            <p:nvPr/>
          </p:nvSpPr>
          <p:spPr>
            <a:xfrm>
              <a:off x="7512405" y="24625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30" y="63"/>
                  </a:lnTo>
                  <a:lnTo>
                    <a:pt x="647" y="139"/>
                  </a:lnTo>
                  <a:lnTo>
                    <a:pt x="977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8" name="object 731">
              <a:extLst>
                <a:ext uri="{FF2B5EF4-FFF2-40B4-BE49-F238E27FC236}">
                  <a16:creationId xmlns:a16="http://schemas.microsoft.com/office/drawing/2014/main" id="{6A561BD8-A45C-4AF1-90A7-CB89CD4CF907}"/>
                </a:ext>
              </a:extLst>
            </p:cNvPr>
            <p:cNvSpPr/>
            <p:nvPr/>
          </p:nvSpPr>
          <p:spPr>
            <a:xfrm>
              <a:off x="7503822" y="2460851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4" h="1905">
                  <a:moveTo>
                    <a:pt x="0" y="0"/>
                  </a:moveTo>
                  <a:lnTo>
                    <a:pt x="2603" y="457"/>
                  </a:lnTo>
                  <a:lnTo>
                    <a:pt x="5207" y="965"/>
                  </a:lnTo>
                  <a:lnTo>
                    <a:pt x="7797" y="15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9" name="object 732">
              <a:extLst>
                <a:ext uri="{FF2B5EF4-FFF2-40B4-BE49-F238E27FC236}">
                  <a16:creationId xmlns:a16="http://schemas.microsoft.com/office/drawing/2014/main" id="{4366D18A-168E-435A-92AB-4100D40C2937}"/>
                </a:ext>
              </a:extLst>
            </p:cNvPr>
            <p:cNvSpPr/>
            <p:nvPr/>
          </p:nvSpPr>
          <p:spPr>
            <a:xfrm>
              <a:off x="7502949" y="246069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54" y="38"/>
                  </a:lnTo>
                  <a:lnTo>
                    <a:pt x="508" y="88"/>
                  </a:lnTo>
                  <a:lnTo>
                    <a:pt x="762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0" name="object 733">
              <a:extLst>
                <a:ext uri="{FF2B5EF4-FFF2-40B4-BE49-F238E27FC236}">
                  <a16:creationId xmlns:a16="http://schemas.microsoft.com/office/drawing/2014/main" id="{CD93C66F-640F-4F69-98D3-5972E91A034E}"/>
                </a:ext>
              </a:extLst>
            </p:cNvPr>
            <p:cNvSpPr/>
            <p:nvPr/>
          </p:nvSpPr>
          <p:spPr>
            <a:xfrm>
              <a:off x="7493919" y="2459296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0" y="0"/>
                  </a:moveTo>
                  <a:lnTo>
                    <a:pt x="1473" y="203"/>
                  </a:lnTo>
                  <a:lnTo>
                    <a:pt x="2959" y="419"/>
                  </a:lnTo>
                  <a:lnTo>
                    <a:pt x="4432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1" name="object 734">
              <a:extLst>
                <a:ext uri="{FF2B5EF4-FFF2-40B4-BE49-F238E27FC236}">
                  <a16:creationId xmlns:a16="http://schemas.microsoft.com/office/drawing/2014/main" id="{15A9BC5A-1818-4B7D-9760-A3AB7749F331}"/>
                </a:ext>
              </a:extLst>
            </p:cNvPr>
            <p:cNvSpPr/>
            <p:nvPr/>
          </p:nvSpPr>
          <p:spPr>
            <a:xfrm>
              <a:off x="7483619" y="24580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2" name="object 735">
              <a:extLst>
                <a:ext uri="{FF2B5EF4-FFF2-40B4-BE49-F238E27FC236}">
                  <a16:creationId xmlns:a16="http://schemas.microsoft.com/office/drawing/2014/main" id="{346C2F53-2373-481D-9FFE-BEE58995EA50}"/>
                </a:ext>
              </a:extLst>
            </p:cNvPr>
            <p:cNvSpPr/>
            <p:nvPr/>
          </p:nvSpPr>
          <p:spPr>
            <a:xfrm>
              <a:off x="7482502" y="245794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3" name="object 736">
              <a:extLst>
                <a:ext uri="{FF2B5EF4-FFF2-40B4-BE49-F238E27FC236}">
                  <a16:creationId xmlns:a16="http://schemas.microsoft.com/office/drawing/2014/main" id="{35BF9604-8C89-42DC-BCC9-FE2BFC136ED0}"/>
                </a:ext>
              </a:extLst>
            </p:cNvPr>
            <p:cNvSpPr/>
            <p:nvPr/>
          </p:nvSpPr>
          <p:spPr>
            <a:xfrm>
              <a:off x="7479296" y="245764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17" y="25"/>
                  </a:lnTo>
                  <a:lnTo>
                    <a:pt x="622" y="50"/>
                  </a:lnTo>
                  <a:lnTo>
                    <a:pt x="9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4" name="object 737">
              <a:extLst>
                <a:ext uri="{FF2B5EF4-FFF2-40B4-BE49-F238E27FC236}">
                  <a16:creationId xmlns:a16="http://schemas.microsoft.com/office/drawing/2014/main" id="{9ADEF87C-8EB9-49EA-A6D2-896BC82AF088}"/>
                </a:ext>
              </a:extLst>
            </p:cNvPr>
            <p:cNvSpPr/>
            <p:nvPr/>
          </p:nvSpPr>
          <p:spPr>
            <a:xfrm>
              <a:off x="7478355" y="24575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54" y="25"/>
                  </a:lnTo>
                  <a:lnTo>
                    <a:pt x="508" y="38"/>
                  </a:lnTo>
                  <a:lnTo>
                    <a:pt x="76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5" name="object 738">
              <a:extLst>
                <a:ext uri="{FF2B5EF4-FFF2-40B4-BE49-F238E27FC236}">
                  <a16:creationId xmlns:a16="http://schemas.microsoft.com/office/drawing/2014/main" id="{0D260DA5-B8E6-4DA8-977E-4A267CA065BA}"/>
                </a:ext>
              </a:extLst>
            </p:cNvPr>
            <p:cNvSpPr/>
            <p:nvPr/>
          </p:nvSpPr>
          <p:spPr>
            <a:xfrm>
              <a:off x="7457775" y="24564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66" y="0"/>
                  </a:lnTo>
                  <a:lnTo>
                    <a:pt x="520" y="12"/>
                  </a:lnTo>
                  <a:lnTo>
                    <a:pt x="78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6" name="object 739">
              <a:extLst>
                <a:ext uri="{FF2B5EF4-FFF2-40B4-BE49-F238E27FC236}">
                  <a16:creationId xmlns:a16="http://schemas.microsoft.com/office/drawing/2014/main" id="{67FE6EA4-ACD5-43C9-9107-6D19778F2046}"/>
                </a:ext>
              </a:extLst>
            </p:cNvPr>
            <p:cNvSpPr/>
            <p:nvPr/>
          </p:nvSpPr>
          <p:spPr>
            <a:xfrm>
              <a:off x="7455429" y="245643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0"/>
                  </a:moveTo>
                  <a:lnTo>
                    <a:pt x="749" y="12"/>
                  </a:lnTo>
                  <a:lnTo>
                    <a:pt x="1485" y="25"/>
                  </a:lnTo>
                  <a:lnTo>
                    <a:pt x="223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7" name="object 740">
              <a:extLst>
                <a:ext uri="{FF2B5EF4-FFF2-40B4-BE49-F238E27FC236}">
                  <a16:creationId xmlns:a16="http://schemas.microsoft.com/office/drawing/2014/main" id="{0A4C1116-1EE1-47BB-8976-F3FA5C4F6275}"/>
                </a:ext>
              </a:extLst>
            </p:cNvPr>
            <p:cNvSpPr/>
            <p:nvPr/>
          </p:nvSpPr>
          <p:spPr>
            <a:xfrm>
              <a:off x="7447432" y="2456391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0" y="25"/>
                  </a:moveTo>
                  <a:lnTo>
                    <a:pt x="2654" y="0"/>
                  </a:lnTo>
                  <a:lnTo>
                    <a:pt x="5295" y="12"/>
                  </a:lnTo>
                  <a:lnTo>
                    <a:pt x="795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8" name="object 741">
              <a:extLst>
                <a:ext uri="{FF2B5EF4-FFF2-40B4-BE49-F238E27FC236}">
                  <a16:creationId xmlns:a16="http://schemas.microsoft.com/office/drawing/2014/main" id="{164AE0FF-4D7F-4C08-BC0D-DCCA0FA28F23}"/>
                </a:ext>
              </a:extLst>
            </p:cNvPr>
            <p:cNvSpPr/>
            <p:nvPr/>
          </p:nvSpPr>
          <p:spPr>
            <a:xfrm>
              <a:off x="7440799" y="2456426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0" y="114"/>
                  </a:moveTo>
                  <a:lnTo>
                    <a:pt x="2032" y="63"/>
                  </a:lnTo>
                  <a:lnTo>
                    <a:pt x="4051" y="25"/>
                  </a:lnTo>
                  <a:lnTo>
                    <a:pt x="60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9" name="object 742">
              <a:extLst>
                <a:ext uri="{FF2B5EF4-FFF2-40B4-BE49-F238E27FC236}">
                  <a16:creationId xmlns:a16="http://schemas.microsoft.com/office/drawing/2014/main" id="{AFA1D1F8-9633-4121-BC63-7A81E4CFB879}"/>
                </a:ext>
              </a:extLst>
            </p:cNvPr>
            <p:cNvSpPr/>
            <p:nvPr/>
          </p:nvSpPr>
          <p:spPr>
            <a:xfrm>
              <a:off x="7430777" y="2456626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177"/>
                  </a:moveTo>
                  <a:lnTo>
                    <a:pt x="2184" y="114"/>
                  </a:lnTo>
                  <a:lnTo>
                    <a:pt x="4381" y="63"/>
                  </a:lnTo>
                  <a:lnTo>
                    <a:pt x="65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0" name="object 743">
              <a:extLst>
                <a:ext uri="{FF2B5EF4-FFF2-40B4-BE49-F238E27FC236}">
                  <a16:creationId xmlns:a16="http://schemas.microsoft.com/office/drawing/2014/main" id="{22E7FDD4-D6F6-4B7D-9200-4E2EF6564F7B}"/>
                </a:ext>
              </a:extLst>
            </p:cNvPr>
            <p:cNvSpPr/>
            <p:nvPr/>
          </p:nvSpPr>
          <p:spPr>
            <a:xfrm>
              <a:off x="7426329" y="245693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1" name="object 744">
              <a:extLst>
                <a:ext uri="{FF2B5EF4-FFF2-40B4-BE49-F238E27FC236}">
                  <a16:creationId xmlns:a16="http://schemas.microsoft.com/office/drawing/2014/main" id="{D33AE365-9680-4C7A-9AD3-6A3CF5E0BDF4}"/>
                </a:ext>
              </a:extLst>
            </p:cNvPr>
            <p:cNvSpPr/>
            <p:nvPr/>
          </p:nvSpPr>
          <p:spPr>
            <a:xfrm>
              <a:off x="7419742" y="24571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39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2" name="object 745">
              <a:extLst>
                <a:ext uri="{FF2B5EF4-FFF2-40B4-BE49-F238E27FC236}">
                  <a16:creationId xmlns:a16="http://schemas.microsoft.com/office/drawing/2014/main" id="{D6147495-455C-4D2C-B30B-7F229E07716B}"/>
                </a:ext>
              </a:extLst>
            </p:cNvPr>
            <p:cNvSpPr/>
            <p:nvPr/>
          </p:nvSpPr>
          <p:spPr>
            <a:xfrm>
              <a:off x="7409033" y="245398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016" y="0"/>
                  </a:moveTo>
                  <a:lnTo>
                    <a:pt x="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3" name="object 746">
              <a:extLst>
                <a:ext uri="{FF2B5EF4-FFF2-40B4-BE49-F238E27FC236}">
                  <a16:creationId xmlns:a16="http://schemas.microsoft.com/office/drawing/2014/main" id="{09C9D622-4C64-4C86-ABB4-0090AB813334}"/>
                </a:ext>
              </a:extLst>
            </p:cNvPr>
            <p:cNvSpPr/>
            <p:nvPr/>
          </p:nvSpPr>
          <p:spPr>
            <a:xfrm>
              <a:off x="7632847" y="248938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0" y="1777"/>
                  </a:moveTo>
                  <a:lnTo>
                    <a:pt x="31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4" name="object 747">
              <a:extLst>
                <a:ext uri="{FF2B5EF4-FFF2-40B4-BE49-F238E27FC236}">
                  <a16:creationId xmlns:a16="http://schemas.microsoft.com/office/drawing/2014/main" id="{F14FFA7E-A08F-4F36-8A46-26E6363A075D}"/>
                </a:ext>
              </a:extLst>
            </p:cNvPr>
            <p:cNvSpPr/>
            <p:nvPr/>
          </p:nvSpPr>
          <p:spPr>
            <a:xfrm>
              <a:off x="7549729" y="24676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568" y="0"/>
                  </a:move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5" name="object 748">
              <a:extLst>
                <a:ext uri="{FF2B5EF4-FFF2-40B4-BE49-F238E27FC236}">
                  <a16:creationId xmlns:a16="http://schemas.microsoft.com/office/drawing/2014/main" id="{E029710F-4AEB-42E1-BCFF-834BC3447FFA}"/>
                </a:ext>
              </a:extLst>
            </p:cNvPr>
            <p:cNvSpPr/>
            <p:nvPr/>
          </p:nvSpPr>
          <p:spPr>
            <a:xfrm>
              <a:off x="7761462" y="2534988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0" y="2133"/>
                  </a:moveTo>
                  <a:lnTo>
                    <a:pt x="77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6" name="object 749">
              <a:extLst>
                <a:ext uri="{FF2B5EF4-FFF2-40B4-BE49-F238E27FC236}">
                  <a16:creationId xmlns:a16="http://schemas.microsoft.com/office/drawing/2014/main" id="{A36AEABC-CF3F-410C-B40C-52B75E708C9A}"/>
                </a:ext>
              </a:extLst>
            </p:cNvPr>
            <p:cNvSpPr/>
            <p:nvPr/>
          </p:nvSpPr>
          <p:spPr>
            <a:xfrm>
              <a:off x="7640822" y="2491541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2616" y="0"/>
                  </a:moveTo>
                  <a:lnTo>
                    <a:pt x="0" y="14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7" name="object 750">
              <a:extLst>
                <a:ext uri="{FF2B5EF4-FFF2-40B4-BE49-F238E27FC236}">
                  <a16:creationId xmlns:a16="http://schemas.microsoft.com/office/drawing/2014/main" id="{CB652589-D60F-427D-A6EA-6A9F80C54766}"/>
                </a:ext>
              </a:extLst>
            </p:cNvPr>
            <p:cNvSpPr/>
            <p:nvPr/>
          </p:nvSpPr>
          <p:spPr>
            <a:xfrm>
              <a:off x="7832464" y="2567387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1524"/>
                  </a:moveTo>
                  <a:lnTo>
                    <a:pt x="89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8" name="object 751">
              <a:extLst>
                <a:ext uri="{FF2B5EF4-FFF2-40B4-BE49-F238E27FC236}">
                  <a16:creationId xmlns:a16="http://schemas.microsoft.com/office/drawing/2014/main" id="{D0FA3EE1-D562-480F-97B1-19A050EC069A}"/>
                </a:ext>
              </a:extLst>
            </p:cNvPr>
            <p:cNvSpPr/>
            <p:nvPr/>
          </p:nvSpPr>
          <p:spPr>
            <a:xfrm>
              <a:off x="7767906" y="2537615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708" y="0"/>
                  </a:moveTo>
                  <a:lnTo>
                    <a:pt x="0" y="21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9" name="object 752">
              <a:extLst>
                <a:ext uri="{FF2B5EF4-FFF2-40B4-BE49-F238E27FC236}">
                  <a16:creationId xmlns:a16="http://schemas.microsoft.com/office/drawing/2014/main" id="{B4C18EDC-C51C-46EB-997C-66CBF4F9B41A}"/>
                </a:ext>
              </a:extLst>
            </p:cNvPr>
            <p:cNvSpPr/>
            <p:nvPr/>
          </p:nvSpPr>
          <p:spPr>
            <a:xfrm>
              <a:off x="7880744" y="2621331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558"/>
                  </a:moveTo>
                  <a:lnTo>
                    <a:pt x="984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0" name="object 753">
              <a:extLst>
                <a:ext uri="{FF2B5EF4-FFF2-40B4-BE49-F238E27FC236}">
                  <a16:creationId xmlns:a16="http://schemas.microsoft.com/office/drawing/2014/main" id="{AB96A0E4-8D38-484E-A0FE-E5E82E17F04B}"/>
                </a:ext>
              </a:extLst>
            </p:cNvPr>
            <p:cNvSpPr/>
            <p:nvPr/>
          </p:nvSpPr>
          <p:spPr>
            <a:xfrm>
              <a:off x="7878401" y="2599807"/>
              <a:ext cx="3175" cy="22225"/>
            </a:xfrm>
            <a:custGeom>
              <a:avLst/>
              <a:gdLst/>
              <a:ahLst/>
              <a:cxnLst/>
              <a:rect l="l" t="t" r="r" b="b"/>
              <a:pathLst>
                <a:path w="3175" h="22225">
                  <a:moveTo>
                    <a:pt x="0" y="0"/>
                  </a:moveTo>
                  <a:lnTo>
                    <a:pt x="1701" y="3911"/>
                  </a:lnTo>
                  <a:lnTo>
                    <a:pt x="2095" y="5143"/>
                  </a:lnTo>
                  <a:lnTo>
                    <a:pt x="2362" y="6400"/>
                  </a:lnTo>
                  <a:lnTo>
                    <a:pt x="2501" y="7683"/>
                  </a:lnTo>
                  <a:lnTo>
                    <a:pt x="2540" y="8026"/>
                  </a:lnTo>
                  <a:lnTo>
                    <a:pt x="2578" y="8369"/>
                  </a:lnTo>
                  <a:lnTo>
                    <a:pt x="2590" y="8712"/>
                  </a:lnTo>
                  <a:lnTo>
                    <a:pt x="2603" y="8890"/>
                  </a:lnTo>
                  <a:lnTo>
                    <a:pt x="2603" y="9055"/>
                  </a:lnTo>
                  <a:lnTo>
                    <a:pt x="2603" y="9232"/>
                  </a:lnTo>
                  <a:lnTo>
                    <a:pt x="2616" y="9436"/>
                  </a:lnTo>
                  <a:lnTo>
                    <a:pt x="2616" y="9639"/>
                  </a:lnTo>
                  <a:lnTo>
                    <a:pt x="2628" y="9855"/>
                  </a:lnTo>
                  <a:lnTo>
                    <a:pt x="2654" y="11252"/>
                  </a:lnTo>
                  <a:lnTo>
                    <a:pt x="2654" y="12649"/>
                  </a:lnTo>
                  <a:lnTo>
                    <a:pt x="2641" y="14058"/>
                  </a:lnTo>
                  <a:lnTo>
                    <a:pt x="2628" y="15367"/>
                  </a:lnTo>
                  <a:lnTo>
                    <a:pt x="2590" y="16687"/>
                  </a:lnTo>
                  <a:lnTo>
                    <a:pt x="2540" y="17995"/>
                  </a:lnTo>
                  <a:lnTo>
                    <a:pt x="2489" y="19367"/>
                  </a:lnTo>
                  <a:lnTo>
                    <a:pt x="2425" y="20726"/>
                  </a:lnTo>
                  <a:lnTo>
                    <a:pt x="2349" y="220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1" name="object 754">
              <a:extLst>
                <a:ext uri="{FF2B5EF4-FFF2-40B4-BE49-F238E27FC236}">
                  <a16:creationId xmlns:a16="http://schemas.microsoft.com/office/drawing/2014/main" id="{1531ECE3-FBE4-4429-A597-46014FC5EC31}"/>
                </a:ext>
              </a:extLst>
            </p:cNvPr>
            <p:cNvSpPr/>
            <p:nvPr/>
          </p:nvSpPr>
          <p:spPr>
            <a:xfrm>
              <a:off x="7877530" y="25983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7" y="203"/>
                  </a:lnTo>
                  <a:lnTo>
                    <a:pt x="266" y="419"/>
                  </a:lnTo>
                  <a:lnTo>
                    <a:pt x="393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2" name="object 755">
              <a:extLst>
                <a:ext uri="{FF2B5EF4-FFF2-40B4-BE49-F238E27FC236}">
                  <a16:creationId xmlns:a16="http://schemas.microsoft.com/office/drawing/2014/main" id="{867910BB-FA16-4AC5-BDAE-31B50205A07C}"/>
                </a:ext>
              </a:extLst>
            </p:cNvPr>
            <p:cNvSpPr/>
            <p:nvPr/>
          </p:nvSpPr>
          <p:spPr>
            <a:xfrm>
              <a:off x="7871918" y="25917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0"/>
                  </a:moveTo>
                  <a:lnTo>
                    <a:pt x="1435" y="1333"/>
                  </a:lnTo>
                  <a:lnTo>
                    <a:pt x="2768" y="2755"/>
                  </a:lnTo>
                  <a:lnTo>
                    <a:pt x="3975" y="4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3" name="object 756">
              <a:extLst>
                <a:ext uri="{FF2B5EF4-FFF2-40B4-BE49-F238E27FC236}">
                  <a16:creationId xmlns:a16="http://schemas.microsoft.com/office/drawing/2014/main" id="{1680E7ED-B94A-4E06-A7DC-0449B3BB42C3}"/>
                </a:ext>
              </a:extLst>
            </p:cNvPr>
            <p:cNvSpPr/>
            <p:nvPr/>
          </p:nvSpPr>
          <p:spPr>
            <a:xfrm>
              <a:off x="7868192" y="25886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127"/>
                  </a:lnTo>
                  <a:lnTo>
                    <a:pt x="330" y="254"/>
                  </a:lnTo>
                  <a:lnTo>
                    <a:pt x="495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4" name="object 757">
              <a:extLst>
                <a:ext uri="{FF2B5EF4-FFF2-40B4-BE49-F238E27FC236}">
                  <a16:creationId xmlns:a16="http://schemas.microsoft.com/office/drawing/2014/main" id="{DFA5F08F-13EB-47B2-B3A4-846D26EA2CF0}"/>
                </a:ext>
              </a:extLst>
            </p:cNvPr>
            <p:cNvSpPr/>
            <p:nvPr/>
          </p:nvSpPr>
          <p:spPr>
            <a:xfrm>
              <a:off x="7863306" y="258521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571" y="368"/>
                  </a:lnTo>
                  <a:lnTo>
                    <a:pt x="1143" y="736"/>
                  </a:lnTo>
                  <a:lnTo>
                    <a:pt x="1714" y="11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5" name="object 758">
              <a:extLst>
                <a:ext uri="{FF2B5EF4-FFF2-40B4-BE49-F238E27FC236}">
                  <a16:creationId xmlns:a16="http://schemas.microsoft.com/office/drawing/2014/main" id="{6FC7D8C1-7ACD-4A21-8948-5050649AEE1B}"/>
                </a:ext>
              </a:extLst>
            </p:cNvPr>
            <p:cNvSpPr/>
            <p:nvPr/>
          </p:nvSpPr>
          <p:spPr>
            <a:xfrm>
              <a:off x="7858048" y="2582157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1181" y="635"/>
                  </a:lnTo>
                  <a:lnTo>
                    <a:pt x="2336" y="1282"/>
                  </a:lnTo>
                  <a:lnTo>
                    <a:pt x="3492" y="19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6" name="object 759">
              <a:extLst>
                <a:ext uri="{FF2B5EF4-FFF2-40B4-BE49-F238E27FC236}">
                  <a16:creationId xmlns:a16="http://schemas.microsoft.com/office/drawing/2014/main" id="{137BE325-D73B-4FCC-ACEF-E3695B5F906E}"/>
                </a:ext>
              </a:extLst>
            </p:cNvPr>
            <p:cNvSpPr/>
            <p:nvPr/>
          </p:nvSpPr>
          <p:spPr>
            <a:xfrm>
              <a:off x="7855131" y="258059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863" y="457"/>
                  </a:lnTo>
                  <a:lnTo>
                    <a:pt x="1714" y="914"/>
                  </a:lnTo>
                  <a:lnTo>
                    <a:pt x="2578" y="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7" name="object 760">
              <a:extLst>
                <a:ext uri="{FF2B5EF4-FFF2-40B4-BE49-F238E27FC236}">
                  <a16:creationId xmlns:a16="http://schemas.microsoft.com/office/drawing/2014/main" id="{9296D8B3-7A7B-4199-870E-9913706C9947}"/>
                </a:ext>
              </a:extLst>
            </p:cNvPr>
            <p:cNvSpPr/>
            <p:nvPr/>
          </p:nvSpPr>
          <p:spPr>
            <a:xfrm>
              <a:off x="7839624" y="2572507"/>
              <a:ext cx="14604" cy="7620"/>
            </a:xfrm>
            <a:custGeom>
              <a:avLst/>
              <a:gdLst/>
              <a:ahLst/>
              <a:cxnLst/>
              <a:rect l="l" t="t" r="r" b="b"/>
              <a:pathLst>
                <a:path w="14604" h="7619">
                  <a:moveTo>
                    <a:pt x="0" y="0"/>
                  </a:moveTo>
                  <a:lnTo>
                    <a:pt x="4775" y="2425"/>
                  </a:lnTo>
                  <a:lnTo>
                    <a:pt x="9537" y="4902"/>
                  </a:lnTo>
                  <a:lnTo>
                    <a:pt x="14274" y="74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8" name="object 761">
              <a:extLst>
                <a:ext uri="{FF2B5EF4-FFF2-40B4-BE49-F238E27FC236}">
                  <a16:creationId xmlns:a16="http://schemas.microsoft.com/office/drawing/2014/main" id="{38220B37-53E8-40AC-8610-A53D6A4E0B16}"/>
                </a:ext>
              </a:extLst>
            </p:cNvPr>
            <p:cNvSpPr/>
            <p:nvPr/>
          </p:nvSpPr>
          <p:spPr>
            <a:xfrm>
              <a:off x="7838310" y="257031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8928" y="0"/>
                  </a:moveTo>
                  <a:lnTo>
                    <a:pt x="0" y="15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9" name="object 762">
              <a:extLst>
                <a:ext uri="{FF2B5EF4-FFF2-40B4-BE49-F238E27FC236}">
                  <a16:creationId xmlns:a16="http://schemas.microsoft.com/office/drawing/2014/main" id="{009E00E9-FA08-444E-8BBD-9FDD84538569}"/>
                </a:ext>
              </a:extLst>
            </p:cNvPr>
            <p:cNvSpPr/>
            <p:nvPr/>
          </p:nvSpPr>
          <p:spPr>
            <a:xfrm>
              <a:off x="7872298" y="2663997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0"/>
                  </a:moveTo>
                  <a:lnTo>
                    <a:pt x="9906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0" name="object 763">
              <a:extLst>
                <a:ext uri="{FF2B5EF4-FFF2-40B4-BE49-F238E27FC236}">
                  <a16:creationId xmlns:a16="http://schemas.microsoft.com/office/drawing/2014/main" id="{5326363F-FCED-4929-9343-69E35492511B}"/>
                </a:ext>
              </a:extLst>
            </p:cNvPr>
            <p:cNvSpPr/>
            <p:nvPr/>
          </p:nvSpPr>
          <p:spPr>
            <a:xfrm>
              <a:off x="7880473" y="2625013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9867" y="0"/>
                  </a:moveTo>
                  <a:lnTo>
                    <a:pt x="0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1" name="object 764">
              <a:extLst>
                <a:ext uri="{FF2B5EF4-FFF2-40B4-BE49-F238E27FC236}">
                  <a16:creationId xmlns:a16="http://schemas.microsoft.com/office/drawing/2014/main" id="{71213808-7168-4DC2-AF08-7FCFFC881957}"/>
                </a:ext>
              </a:extLst>
            </p:cNvPr>
            <p:cNvSpPr/>
            <p:nvPr/>
          </p:nvSpPr>
          <p:spPr>
            <a:xfrm>
              <a:off x="7833738" y="2731897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0"/>
                  </a:moveTo>
                  <a:lnTo>
                    <a:pt x="9283" y="15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2" name="object 765">
              <a:extLst>
                <a:ext uri="{FF2B5EF4-FFF2-40B4-BE49-F238E27FC236}">
                  <a16:creationId xmlns:a16="http://schemas.microsoft.com/office/drawing/2014/main" id="{7CA1643B-142F-4A6B-8C87-937AC6E781C2}"/>
                </a:ext>
              </a:extLst>
            </p:cNvPr>
            <p:cNvSpPr/>
            <p:nvPr/>
          </p:nvSpPr>
          <p:spPr>
            <a:xfrm>
              <a:off x="7871025" y="2667634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9918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3" name="object 766">
              <a:extLst>
                <a:ext uri="{FF2B5EF4-FFF2-40B4-BE49-F238E27FC236}">
                  <a16:creationId xmlns:a16="http://schemas.microsoft.com/office/drawing/2014/main" id="{621D9AAB-CF53-46BB-97E1-58659366B19F}"/>
                </a:ext>
              </a:extLst>
            </p:cNvPr>
            <p:cNvSpPr/>
            <p:nvPr/>
          </p:nvSpPr>
          <p:spPr>
            <a:xfrm>
              <a:off x="7794623" y="2772874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0"/>
                  </a:moveTo>
                  <a:lnTo>
                    <a:pt x="8458" y="22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4" name="object 767">
              <a:extLst>
                <a:ext uri="{FF2B5EF4-FFF2-40B4-BE49-F238E27FC236}">
                  <a16:creationId xmlns:a16="http://schemas.microsoft.com/office/drawing/2014/main" id="{5F1ED833-1A40-4057-99FF-A1DBF5313157}"/>
                </a:ext>
              </a:extLst>
            </p:cNvPr>
            <p:cNvSpPr/>
            <p:nvPr/>
          </p:nvSpPr>
          <p:spPr>
            <a:xfrm>
              <a:off x="7830816" y="2735481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9283" y="152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5" name="object 768">
              <a:extLst>
                <a:ext uri="{FF2B5EF4-FFF2-40B4-BE49-F238E27FC236}">
                  <a16:creationId xmlns:a16="http://schemas.microsoft.com/office/drawing/2014/main" id="{DFFB631F-9BB7-4563-B1F9-A2E599F55D1A}"/>
                </a:ext>
              </a:extLst>
            </p:cNvPr>
            <p:cNvSpPr/>
            <p:nvPr/>
          </p:nvSpPr>
          <p:spPr>
            <a:xfrm>
              <a:off x="7692242" y="2816996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0" y="0"/>
                  </a:moveTo>
                  <a:lnTo>
                    <a:pt x="6515" y="31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6" name="object 769">
              <a:extLst>
                <a:ext uri="{FF2B5EF4-FFF2-40B4-BE49-F238E27FC236}">
                  <a16:creationId xmlns:a16="http://schemas.microsoft.com/office/drawing/2014/main" id="{BB33AE68-C42A-4959-AF3F-D12D60C4C136}"/>
                </a:ext>
              </a:extLst>
            </p:cNvPr>
            <p:cNvSpPr/>
            <p:nvPr/>
          </p:nvSpPr>
          <p:spPr>
            <a:xfrm>
              <a:off x="7692241" y="2814332"/>
              <a:ext cx="13335" cy="3175"/>
            </a:xfrm>
            <a:custGeom>
              <a:avLst/>
              <a:gdLst/>
              <a:ahLst/>
              <a:cxnLst/>
              <a:rect l="l" t="t" r="r" b="b"/>
              <a:pathLst>
                <a:path w="13334" h="3175">
                  <a:moveTo>
                    <a:pt x="12979" y="0"/>
                  </a:moveTo>
                  <a:lnTo>
                    <a:pt x="8661" y="901"/>
                  </a:lnTo>
                  <a:lnTo>
                    <a:pt x="4330" y="1790"/>
                  </a:lnTo>
                  <a:lnTo>
                    <a:pt x="0" y="26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7" name="object 770">
              <a:extLst>
                <a:ext uri="{FF2B5EF4-FFF2-40B4-BE49-F238E27FC236}">
                  <a16:creationId xmlns:a16="http://schemas.microsoft.com/office/drawing/2014/main" id="{C6B8184A-E21D-4E97-91DD-9EBB5E6DA071}"/>
                </a:ext>
              </a:extLst>
            </p:cNvPr>
            <p:cNvSpPr/>
            <p:nvPr/>
          </p:nvSpPr>
          <p:spPr>
            <a:xfrm>
              <a:off x="7705712" y="281388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63" y="0"/>
                  </a:moveTo>
                  <a:lnTo>
                    <a:pt x="1104" y="114"/>
                  </a:lnTo>
                  <a:lnTo>
                    <a:pt x="558" y="228"/>
                  </a:ln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8" name="object 771">
              <a:extLst>
                <a:ext uri="{FF2B5EF4-FFF2-40B4-BE49-F238E27FC236}">
                  <a16:creationId xmlns:a16="http://schemas.microsoft.com/office/drawing/2014/main" id="{0F5D6059-0D59-4EDB-A047-06101B5AF302}"/>
                </a:ext>
              </a:extLst>
            </p:cNvPr>
            <p:cNvSpPr/>
            <p:nvPr/>
          </p:nvSpPr>
          <p:spPr>
            <a:xfrm>
              <a:off x="7708267" y="28136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9" name="object 772">
              <a:extLst>
                <a:ext uri="{FF2B5EF4-FFF2-40B4-BE49-F238E27FC236}">
                  <a16:creationId xmlns:a16="http://schemas.microsoft.com/office/drawing/2014/main" id="{28C58EFC-6CF8-4E4D-9EB8-C5E187ECAD35}"/>
                </a:ext>
              </a:extLst>
            </p:cNvPr>
            <p:cNvSpPr/>
            <p:nvPr/>
          </p:nvSpPr>
          <p:spPr>
            <a:xfrm>
              <a:off x="7709524" y="281293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49" y="0"/>
                  </a:moveTo>
                  <a:lnTo>
                    <a:pt x="1562" y="165"/>
                  </a:lnTo>
                  <a:lnTo>
                    <a:pt x="787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0" name="object 773">
              <a:extLst>
                <a:ext uri="{FF2B5EF4-FFF2-40B4-BE49-F238E27FC236}">
                  <a16:creationId xmlns:a16="http://schemas.microsoft.com/office/drawing/2014/main" id="{14E00276-25C6-4669-A40D-40DECC7F0414}"/>
                </a:ext>
              </a:extLst>
            </p:cNvPr>
            <p:cNvSpPr/>
            <p:nvPr/>
          </p:nvSpPr>
          <p:spPr>
            <a:xfrm>
              <a:off x="7712364" y="2810154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12395" y="0"/>
                  </a:moveTo>
                  <a:lnTo>
                    <a:pt x="12103" y="63"/>
                  </a:lnTo>
                  <a:lnTo>
                    <a:pt x="11823" y="127"/>
                  </a:lnTo>
                  <a:lnTo>
                    <a:pt x="11531" y="190"/>
                  </a:lnTo>
                  <a:lnTo>
                    <a:pt x="11125" y="279"/>
                  </a:lnTo>
                  <a:lnTo>
                    <a:pt x="10718" y="368"/>
                  </a:lnTo>
                  <a:lnTo>
                    <a:pt x="10312" y="457"/>
                  </a:lnTo>
                  <a:lnTo>
                    <a:pt x="9334" y="673"/>
                  </a:lnTo>
                  <a:lnTo>
                    <a:pt x="8369" y="876"/>
                  </a:lnTo>
                  <a:lnTo>
                    <a:pt x="7404" y="1092"/>
                  </a:lnTo>
                  <a:lnTo>
                    <a:pt x="4940" y="1625"/>
                  </a:lnTo>
                  <a:lnTo>
                    <a:pt x="2463" y="2146"/>
                  </a:lnTo>
                  <a:lnTo>
                    <a:pt x="0" y="26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1" name="object 774">
              <a:extLst>
                <a:ext uri="{FF2B5EF4-FFF2-40B4-BE49-F238E27FC236}">
                  <a16:creationId xmlns:a16="http://schemas.microsoft.com/office/drawing/2014/main" id="{4476A0F8-9800-43F6-81E4-C04358559304}"/>
                </a:ext>
              </a:extLst>
            </p:cNvPr>
            <p:cNvSpPr/>
            <p:nvPr/>
          </p:nvSpPr>
          <p:spPr>
            <a:xfrm>
              <a:off x="7729505" y="280903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2" name="object 775">
              <a:extLst>
                <a:ext uri="{FF2B5EF4-FFF2-40B4-BE49-F238E27FC236}">
                  <a16:creationId xmlns:a16="http://schemas.microsoft.com/office/drawing/2014/main" id="{319F356E-3436-4FDD-B393-64B65C72A402}"/>
                </a:ext>
              </a:extLst>
            </p:cNvPr>
            <p:cNvSpPr/>
            <p:nvPr/>
          </p:nvSpPr>
          <p:spPr>
            <a:xfrm>
              <a:off x="7732427" y="28082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3" name="object 776">
              <a:extLst>
                <a:ext uri="{FF2B5EF4-FFF2-40B4-BE49-F238E27FC236}">
                  <a16:creationId xmlns:a16="http://schemas.microsoft.com/office/drawing/2014/main" id="{4148BE86-E26E-43C1-8E17-EF79A5D35CFA}"/>
                </a:ext>
              </a:extLst>
            </p:cNvPr>
            <p:cNvSpPr/>
            <p:nvPr/>
          </p:nvSpPr>
          <p:spPr>
            <a:xfrm>
              <a:off x="7739193" y="28063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4" name="object 777">
              <a:extLst>
                <a:ext uri="{FF2B5EF4-FFF2-40B4-BE49-F238E27FC236}">
                  <a16:creationId xmlns:a16="http://schemas.microsoft.com/office/drawing/2014/main" id="{DC46ADEF-147C-48D6-9ED1-700B6EEF5391}"/>
                </a:ext>
              </a:extLst>
            </p:cNvPr>
            <p:cNvSpPr/>
            <p:nvPr/>
          </p:nvSpPr>
          <p:spPr>
            <a:xfrm>
              <a:off x="7740200" y="2806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5" name="object 778">
              <a:extLst>
                <a:ext uri="{FF2B5EF4-FFF2-40B4-BE49-F238E27FC236}">
                  <a16:creationId xmlns:a16="http://schemas.microsoft.com/office/drawing/2014/main" id="{92626D8B-6A51-4BDD-B48D-9E3C8E3D7491}"/>
                </a:ext>
              </a:extLst>
            </p:cNvPr>
            <p:cNvSpPr/>
            <p:nvPr/>
          </p:nvSpPr>
          <p:spPr>
            <a:xfrm>
              <a:off x="7740826" y="28057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46" y="0"/>
                  </a:moveTo>
                  <a:lnTo>
                    <a:pt x="368" y="50"/>
                  </a:lnTo>
                  <a:lnTo>
                    <a:pt x="190" y="114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6" name="object 779">
              <a:extLst>
                <a:ext uri="{FF2B5EF4-FFF2-40B4-BE49-F238E27FC236}">
                  <a16:creationId xmlns:a16="http://schemas.microsoft.com/office/drawing/2014/main" id="{70D13E05-49AC-4759-81BC-376D712C5D83}"/>
                </a:ext>
              </a:extLst>
            </p:cNvPr>
            <p:cNvSpPr/>
            <p:nvPr/>
          </p:nvSpPr>
          <p:spPr>
            <a:xfrm>
              <a:off x="7741904" y="2801763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10">
                  <a:moveTo>
                    <a:pt x="10668" y="0"/>
                  </a:moveTo>
                  <a:lnTo>
                    <a:pt x="7162" y="1397"/>
                  </a:lnTo>
                  <a:lnTo>
                    <a:pt x="3606" y="2654"/>
                  </a:lnTo>
                  <a:lnTo>
                    <a:pt x="0" y="37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7" name="object 780">
              <a:extLst>
                <a:ext uri="{FF2B5EF4-FFF2-40B4-BE49-F238E27FC236}">
                  <a16:creationId xmlns:a16="http://schemas.microsoft.com/office/drawing/2014/main" id="{C84E7F75-F1BA-4768-93F4-ABDC81EB7C99}"/>
                </a:ext>
              </a:extLst>
            </p:cNvPr>
            <p:cNvSpPr/>
            <p:nvPr/>
          </p:nvSpPr>
          <p:spPr>
            <a:xfrm>
              <a:off x="7753055" y="2800447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692" y="0"/>
                  </a:moveTo>
                  <a:lnTo>
                    <a:pt x="1803" y="381"/>
                  </a:lnTo>
                  <a:lnTo>
                    <a:pt x="901" y="762"/>
                  </a:lnTo>
                  <a:lnTo>
                    <a:pt x="0" y="11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8" name="object 781">
              <a:extLst>
                <a:ext uri="{FF2B5EF4-FFF2-40B4-BE49-F238E27FC236}">
                  <a16:creationId xmlns:a16="http://schemas.microsoft.com/office/drawing/2014/main" id="{4388B377-C4EC-4189-866C-506A47F5E6E0}"/>
                </a:ext>
              </a:extLst>
            </p:cNvPr>
            <p:cNvSpPr/>
            <p:nvPr/>
          </p:nvSpPr>
          <p:spPr>
            <a:xfrm>
              <a:off x="7756146" y="28002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52" y="0"/>
                  </a:move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9" name="object 782">
              <a:extLst>
                <a:ext uri="{FF2B5EF4-FFF2-40B4-BE49-F238E27FC236}">
                  <a16:creationId xmlns:a16="http://schemas.microsoft.com/office/drawing/2014/main" id="{ED147B04-5633-4A81-AF28-5FDB2E0D81C2}"/>
                </a:ext>
              </a:extLst>
            </p:cNvPr>
            <p:cNvSpPr/>
            <p:nvPr/>
          </p:nvSpPr>
          <p:spPr>
            <a:xfrm>
              <a:off x="7756930" y="2791125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15900" y="0"/>
                  </a:moveTo>
                  <a:lnTo>
                    <a:pt x="15354" y="393"/>
                  </a:lnTo>
                  <a:lnTo>
                    <a:pt x="14795" y="762"/>
                  </a:lnTo>
                  <a:lnTo>
                    <a:pt x="14236" y="1143"/>
                  </a:lnTo>
                  <a:lnTo>
                    <a:pt x="13652" y="1524"/>
                  </a:lnTo>
                  <a:lnTo>
                    <a:pt x="13068" y="1905"/>
                  </a:lnTo>
                  <a:lnTo>
                    <a:pt x="12471" y="2286"/>
                  </a:lnTo>
                  <a:lnTo>
                    <a:pt x="2908" y="7518"/>
                  </a:lnTo>
                  <a:lnTo>
                    <a:pt x="0" y="88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0" name="object 783">
              <a:extLst>
                <a:ext uri="{FF2B5EF4-FFF2-40B4-BE49-F238E27FC236}">
                  <a16:creationId xmlns:a16="http://schemas.microsoft.com/office/drawing/2014/main" id="{BDE39996-FC2C-4FD4-9C78-352648DC3BE4}"/>
                </a:ext>
              </a:extLst>
            </p:cNvPr>
            <p:cNvSpPr/>
            <p:nvPr/>
          </p:nvSpPr>
          <p:spPr>
            <a:xfrm>
              <a:off x="7775258" y="27890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0"/>
                  </a:moveTo>
                  <a:lnTo>
                    <a:pt x="127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1" name="object 784">
              <a:extLst>
                <a:ext uri="{FF2B5EF4-FFF2-40B4-BE49-F238E27FC236}">
                  <a16:creationId xmlns:a16="http://schemas.microsoft.com/office/drawing/2014/main" id="{937A624A-546D-4D2A-B279-D5DA8E7C526D}"/>
                </a:ext>
              </a:extLst>
            </p:cNvPr>
            <p:cNvSpPr/>
            <p:nvPr/>
          </p:nvSpPr>
          <p:spPr>
            <a:xfrm>
              <a:off x="7775661" y="2786007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682" y="0"/>
                  </a:moveTo>
                  <a:lnTo>
                    <a:pt x="3289" y="317"/>
                  </a:lnTo>
                  <a:lnTo>
                    <a:pt x="2895" y="647"/>
                  </a:lnTo>
                  <a:lnTo>
                    <a:pt x="2514" y="965"/>
                  </a:lnTo>
                  <a:lnTo>
                    <a:pt x="2171" y="1244"/>
                  </a:lnTo>
                  <a:lnTo>
                    <a:pt x="1828" y="1511"/>
                  </a:lnTo>
                  <a:lnTo>
                    <a:pt x="1498" y="1790"/>
                  </a:lnTo>
                  <a:lnTo>
                    <a:pt x="1219" y="2019"/>
                  </a:lnTo>
                  <a:lnTo>
                    <a:pt x="927" y="2247"/>
                  </a:lnTo>
                  <a:lnTo>
                    <a:pt x="647" y="2476"/>
                  </a:lnTo>
                  <a:lnTo>
                    <a:pt x="431" y="2641"/>
                  </a:lnTo>
                  <a:lnTo>
                    <a:pt x="215" y="2819"/>
                  </a:lnTo>
                  <a:lnTo>
                    <a:pt x="0" y="29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2" name="object 785">
              <a:extLst>
                <a:ext uri="{FF2B5EF4-FFF2-40B4-BE49-F238E27FC236}">
                  <a16:creationId xmlns:a16="http://schemas.microsoft.com/office/drawing/2014/main" id="{A89F8606-AD51-4A9B-9CDD-FAB398CAB081}"/>
                </a:ext>
              </a:extLst>
            </p:cNvPr>
            <p:cNvSpPr/>
            <p:nvPr/>
          </p:nvSpPr>
          <p:spPr>
            <a:xfrm>
              <a:off x="7789718" y="27772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3" name="object 786">
              <a:extLst>
                <a:ext uri="{FF2B5EF4-FFF2-40B4-BE49-F238E27FC236}">
                  <a16:creationId xmlns:a16="http://schemas.microsoft.com/office/drawing/2014/main" id="{2473944E-43FF-4D6C-AB54-3C361AED2325}"/>
                </a:ext>
              </a:extLst>
            </p:cNvPr>
            <p:cNvSpPr/>
            <p:nvPr/>
          </p:nvSpPr>
          <p:spPr>
            <a:xfrm>
              <a:off x="7790644" y="277641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8445" y="229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4" name="object 787">
              <a:extLst>
                <a:ext uri="{FF2B5EF4-FFF2-40B4-BE49-F238E27FC236}">
                  <a16:creationId xmlns:a16="http://schemas.microsoft.com/office/drawing/2014/main" id="{DB1BE3C3-2B42-47E5-8D36-124A2ECFBBD9}"/>
                </a:ext>
              </a:extLst>
            </p:cNvPr>
            <p:cNvSpPr/>
            <p:nvPr/>
          </p:nvSpPr>
          <p:spPr>
            <a:xfrm>
              <a:off x="7586871" y="2835668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4572" y="35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5" name="object 788">
              <a:extLst>
                <a:ext uri="{FF2B5EF4-FFF2-40B4-BE49-F238E27FC236}">
                  <a16:creationId xmlns:a16="http://schemas.microsoft.com/office/drawing/2014/main" id="{A9B70F7F-CE54-46C6-8B32-414C119FC57B}"/>
                </a:ext>
              </a:extLst>
            </p:cNvPr>
            <p:cNvSpPr/>
            <p:nvPr/>
          </p:nvSpPr>
          <p:spPr>
            <a:xfrm>
              <a:off x="7683248" y="281880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15" y="313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6" name="object 789">
              <a:extLst>
                <a:ext uri="{FF2B5EF4-FFF2-40B4-BE49-F238E27FC236}">
                  <a16:creationId xmlns:a16="http://schemas.microsoft.com/office/drawing/2014/main" id="{E8048277-F21B-42D6-8B4A-83843761DCB6}"/>
                </a:ext>
              </a:extLst>
            </p:cNvPr>
            <p:cNvSpPr/>
            <p:nvPr/>
          </p:nvSpPr>
          <p:spPr>
            <a:xfrm>
              <a:off x="7406257" y="285682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0" y="0"/>
                  </a:moveTo>
                  <a:lnTo>
                    <a:pt x="1066" y="39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7" name="object 790">
              <a:extLst>
                <a:ext uri="{FF2B5EF4-FFF2-40B4-BE49-F238E27FC236}">
                  <a16:creationId xmlns:a16="http://schemas.microsoft.com/office/drawing/2014/main" id="{9E878CC6-6F86-4B85-BBD5-299C3C84EC7E}"/>
                </a:ext>
              </a:extLst>
            </p:cNvPr>
            <p:cNvSpPr/>
            <p:nvPr/>
          </p:nvSpPr>
          <p:spPr>
            <a:xfrm>
              <a:off x="7460931" y="2837084"/>
              <a:ext cx="116839" cy="15240"/>
            </a:xfrm>
            <a:custGeom>
              <a:avLst/>
              <a:gdLst/>
              <a:ahLst/>
              <a:cxnLst/>
              <a:rect l="l" t="t" r="r" b="b"/>
              <a:pathLst>
                <a:path w="116840" h="15239">
                  <a:moveTo>
                    <a:pt x="116598" y="0"/>
                  </a:moveTo>
                  <a:lnTo>
                    <a:pt x="87510" y="4177"/>
                  </a:lnTo>
                  <a:lnTo>
                    <a:pt x="58385" y="8010"/>
                  </a:lnTo>
                  <a:lnTo>
                    <a:pt x="29216" y="11505"/>
                  </a:lnTo>
                  <a:lnTo>
                    <a:pt x="0" y="146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8" name="object 791">
              <a:extLst>
                <a:ext uri="{FF2B5EF4-FFF2-40B4-BE49-F238E27FC236}">
                  <a16:creationId xmlns:a16="http://schemas.microsoft.com/office/drawing/2014/main" id="{468C12EC-2090-412C-9E45-E149729D9E48}"/>
                </a:ext>
              </a:extLst>
            </p:cNvPr>
            <p:cNvSpPr/>
            <p:nvPr/>
          </p:nvSpPr>
          <p:spPr>
            <a:xfrm>
              <a:off x="7577536" y="2837088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4572" y="35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9" name="object 792">
              <a:extLst>
                <a:ext uri="{FF2B5EF4-FFF2-40B4-BE49-F238E27FC236}">
                  <a16:creationId xmlns:a16="http://schemas.microsoft.com/office/drawing/2014/main" id="{60203548-FD77-4C38-AA4C-76FB6916D48B}"/>
                </a:ext>
              </a:extLst>
            </p:cNvPr>
            <p:cNvSpPr/>
            <p:nvPr/>
          </p:nvSpPr>
          <p:spPr>
            <a:xfrm>
              <a:off x="7289689" y="286397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1181" y="0"/>
                  </a:moveTo>
                  <a:lnTo>
                    <a:pt x="0" y="4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0" name="object 793">
              <a:extLst>
                <a:ext uri="{FF2B5EF4-FFF2-40B4-BE49-F238E27FC236}">
                  <a16:creationId xmlns:a16="http://schemas.microsoft.com/office/drawing/2014/main" id="{34A9B92F-FE19-4DD8-AB95-EABC653FFE81}"/>
                </a:ext>
              </a:extLst>
            </p:cNvPr>
            <p:cNvSpPr/>
            <p:nvPr/>
          </p:nvSpPr>
          <p:spPr>
            <a:xfrm>
              <a:off x="7396382" y="285762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1054" y="397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1" name="object 794">
              <a:extLst>
                <a:ext uri="{FF2B5EF4-FFF2-40B4-BE49-F238E27FC236}">
                  <a16:creationId xmlns:a16="http://schemas.microsoft.com/office/drawing/2014/main" id="{31C968C2-EC71-40FC-9E26-42EB61C99116}"/>
                </a:ext>
              </a:extLst>
            </p:cNvPr>
            <p:cNvSpPr/>
            <p:nvPr/>
          </p:nvSpPr>
          <p:spPr>
            <a:xfrm>
              <a:off x="7135063" y="2851049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4076" y="0"/>
                  </a:moveTo>
                  <a:lnTo>
                    <a:pt x="0" y="37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2" name="object 795">
              <a:extLst>
                <a:ext uri="{FF2B5EF4-FFF2-40B4-BE49-F238E27FC236}">
                  <a16:creationId xmlns:a16="http://schemas.microsoft.com/office/drawing/2014/main" id="{A38A755C-C977-491E-8AB6-ECCB6F5E0E92}"/>
                </a:ext>
              </a:extLst>
            </p:cNvPr>
            <p:cNvSpPr/>
            <p:nvPr/>
          </p:nvSpPr>
          <p:spPr>
            <a:xfrm>
              <a:off x="7140934" y="28514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3" name="object 796">
              <a:extLst>
                <a:ext uri="{FF2B5EF4-FFF2-40B4-BE49-F238E27FC236}">
                  <a16:creationId xmlns:a16="http://schemas.microsoft.com/office/drawing/2014/main" id="{302C5818-857C-452F-8D8C-F88A37539FC1}"/>
                </a:ext>
              </a:extLst>
            </p:cNvPr>
            <p:cNvSpPr/>
            <p:nvPr/>
          </p:nvSpPr>
          <p:spPr>
            <a:xfrm>
              <a:off x="7142728" y="285195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97" y="355"/>
                  </a:moveTo>
                  <a:lnTo>
                    <a:pt x="927" y="241"/>
                  </a:lnTo>
                  <a:lnTo>
                    <a:pt x="469" y="1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4" name="object 797">
              <a:extLst>
                <a:ext uri="{FF2B5EF4-FFF2-40B4-BE49-F238E27FC236}">
                  <a16:creationId xmlns:a16="http://schemas.microsoft.com/office/drawing/2014/main" id="{BA04E90C-5D05-4108-A891-CB1074800FEF}"/>
                </a:ext>
              </a:extLst>
            </p:cNvPr>
            <p:cNvSpPr/>
            <p:nvPr/>
          </p:nvSpPr>
          <p:spPr>
            <a:xfrm>
              <a:off x="7154087" y="285477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451" y="596"/>
                  </a:moveTo>
                  <a:lnTo>
                    <a:pt x="1638" y="393"/>
                  </a:lnTo>
                  <a:lnTo>
                    <a:pt x="812" y="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5" name="object 798">
              <a:extLst>
                <a:ext uri="{FF2B5EF4-FFF2-40B4-BE49-F238E27FC236}">
                  <a16:creationId xmlns:a16="http://schemas.microsoft.com/office/drawing/2014/main" id="{53D9518F-0A5D-4F0A-B885-7CC8B993FBE3}"/>
                </a:ext>
              </a:extLst>
            </p:cNvPr>
            <p:cNvSpPr/>
            <p:nvPr/>
          </p:nvSpPr>
          <p:spPr>
            <a:xfrm>
              <a:off x="7156541" y="2855369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984" y="723"/>
                  </a:moveTo>
                  <a:lnTo>
                    <a:pt x="1993" y="482"/>
                  </a:lnTo>
                  <a:lnTo>
                    <a:pt x="990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6" name="object 799">
              <a:extLst>
                <a:ext uri="{FF2B5EF4-FFF2-40B4-BE49-F238E27FC236}">
                  <a16:creationId xmlns:a16="http://schemas.microsoft.com/office/drawing/2014/main" id="{C733A0D5-1E7A-49B4-A96A-A4A3C39095FB}"/>
                </a:ext>
              </a:extLst>
            </p:cNvPr>
            <p:cNvSpPr/>
            <p:nvPr/>
          </p:nvSpPr>
          <p:spPr>
            <a:xfrm>
              <a:off x="7159750" y="2856153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8153" y="1943"/>
                  </a:moveTo>
                  <a:lnTo>
                    <a:pt x="5435" y="1295"/>
                  </a:lnTo>
                  <a:lnTo>
                    <a:pt x="2717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7" name="object 800">
              <a:extLst>
                <a:ext uri="{FF2B5EF4-FFF2-40B4-BE49-F238E27FC236}">
                  <a16:creationId xmlns:a16="http://schemas.microsoft.com/office/drawing/2014/main" id="{8BD295A2-D65E-4348-9678-872F6349A46D}"/>
                </a:ext>
              </a:extLst>
            </p:cNvPr>
            <p:cNvSpPr/>
            <p:nvPr/>
          </p:nvSpPr>
          <p:spPr>
            <a:xfrm>
              <a:off x="7168532" y="2858238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898" y="901"/>
                  </a:moveTo>
                  <a:lnTo>
                    <a:pt x="2590" y="609"/>
                  </a:lnTo>
                  <a:lnTo>
                    <a:pt x="1295" y="31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8" name="object 801">
              <a:extLst>
                <a:ext uri="{FF2B5EF4-FFF2-40B4-BE49-F238E27FC236}">
                  <a16:creationId xmlns:a16="http://schemas.microsoft.com/office/drawing/2014/main" id="{C382762E-426B-429C-824B-2332375D43A8}"/>
                </a:ext>
              </a:extLst>
            </p:cNvPr>
            <p:cNvSpPr/>
            <p:nvPr/>
          </p:nvSpPr>
          <p:spPr>
            <a:xfrm>
              <a:off x="7172962" y="28592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06" y="88"/>
                  </a:moveTo>
                  <a:lnTo>
                    <a:pt x="266" y="63"/>
                  </a:lnTo>
                  <a:lnTo>
                    <a:pt x="127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9" name="object 802">
              <a:extLst>
                <a:ext uri="{FF2B5EF4-FFF2-40B4-BE49-F238E27FC236}">
                  <a16:creationId xmlns:a16="http://schemas.microsoft.com/office/drawing/2014/main" id="{C4275BE5-475C-41E5-8344-057733C8694E}"/>
                </a:ext>
              </a:extLst>
            </p:cNvPr>
            <p:cNvSpPr/>
            <p:nvPr/>
          </p:nvSpPr>
          <p:spPr>
            <a:xfrm>
              <a:off x="7181881" y="28610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63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0" name="object 803">
              <a:extLst>
                <a:ext uri="{FF2B5EF4-FFF2-40B4-BE49-F238E27FC236}">
                  <a16:creationId xmlns:a16="http://schemas.microsoft.com/office/drawing/2014/main" id="{CC5369A3-AD10-437B-AA6F-60B256C930BE}"/>
                </a:ext>
              </a:extLst>
            </p:cNvPr>
            <p:cNvSpPr/>
            <p:nvPr/>
          </p:nvSpPr>
          <p:spPr>
            <a:xfrm>
              <a:off x="7182549" y="28611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95" y="88"/>
                  </a:moveTo>
                  <a:lnTo>
                    <a:pt x="330" y="63"/>
                  </a:lnTo>
                  <a:lnTo>
                    <a:pt x="165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1" name="object 804">
              <a:extLst>
                <a:ext uri="{FF2B5EF4-FFF2-40B4-BE49-F238E27FC236}">
                  <a16:creationId xmlns:a16="http://schemas.microsoft.com/office/drawing/2014/main" id="{80EAA087-B6BE-4FFF-A960-29829DDDADD9}"/>
                </a:ext>
              </a:extLst>
            </p:cNvPr>
            <p:cNvSpPr/>
            <p:nvPr/>
          </p:nvSpPr>
          <p:spPr>
            <a:xfrm>
              <a:off x="7183884" y="2861384"/>
              <a:ext cx="15875" cy="2540"/>
            </a:xfrm>
            <a:custGeom>
              <a:avLst/>
              <a:gdLst/>
              <a:ahLst/>
              <a:cxnLst/>
              <a:rect l="l" t="t" r="r" b="b"/>
              <a:pathLst>
                <a:path w="15875" h="2539">
                  <a:moveTo>
                    <a:pt x="15303" y="2184"/>
                  </a:moveTo>
                  <a:lnTo>
                    <a:pt x="10172" y="1587"/>
                  </a:lnTo>
                  <a:lnTo>
                    <a:pt x="5080" y="8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2" name="object 805">
              <a:extLst>
                <a:ext uri="{FF2B5EF4-FFF2-40B4-BE49-F238E27FC236}">
                  <a16:creationId xmlns:a16="http://schemas.microsoft.com/office/drawing/2014/main" id="{F697A661-4DAF-4C3D-BEE2-FFED041396CD}"/>
                </a:ext>
              </a:extLst>
            </p:cNvPr>
            <p:cNvSpPr/>
            <p:nvPr/>
          </p:nvSpPr>
          <p:spPr>
            <a:xfrm>
              <a:off x="7199317" y="286358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14" y="190"/>
                  </a:moveTo>
                  <a:lnTo>
                    <a:pt x="1142" y="126"/>
                  </a:lnTo>
                  <a:lnTo>
                    <a:pt x="571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3" name="object 806">
              <a:extLst>
                <a:ext uri="{FF2B5EF4-FFF2-40B4-BE49-F238E27FC236}">
                  <a16:creationId xmlns:a16="http://schemas.microsoft.com/office/drawing/2014/main" id="{471A570F-8F7D-4BCF-9C44-DEE90D3155F7}"/>
                </a:ext>
              </a:extLst>
            </p:cNvPr>
            <p:cNvSpPr/>
            <p:nvPr/>
          </p:nvSpPr>
          <p:spPr>
            <a:xfrm>
              <a:off x="7201909" y="28638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25"/>
                  </a:moveTo>
                  <a:lnTo>
                    <a:pt x="76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4" name="object 807">
              <a:extLst>
                <a:ext uri="{FF2B5EF4-FFF2-40B4-BE49-F238E27FC236}">
                  <a16:creationId xmlns:a16="http://schemas.microsoft.com/office/drawing/2014/main" id="{094EB58F-D3FF-455B-A614-CDB02DA6AFF3}"/>
                </a:ext>
              </a:extLst>
            </p:cNvPr>
            <p:cNvSpPr/>
            <p:nvPr/>
          </p:nvSpPr>
          <p:spPr>
            <a:xfrm>
              <a:off x="7208968" y="2864535"/>
              <a:ext cx="20955" cy="1270"/>
            </a:xfrm>
            <a:custGeom>
              <a:avLst/>
              <a:gdLst/>
              <a:ahLst/>
              <a:cxnLst/>
              <a:rect l="l" t="t" r="r" b="b"/>
              <a:pathLst>
                <a:path w="20954" h="1269">
                  <a:moveTo>
                    <a:pt x="20497" y="1041"/>
                  </a:moveTo>
                  <a:lnTo>
                    <a:pt x="13652" y="901"/>
                  </a:lnTo>
                  <a:lnTo>
                    <a:pt x="6832" y="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5" name="object 808">
              <a:extLst>
                <a:ext uri="{FF2B5EF4-FFF2-40B4-BE49-F238E27FC236}">
                  <a16:creationId xmlns:a16="http://schemas.microsoft.com/office/drawing/2014/main" id="{052C4D68-F366-446C-B085-5722AC0AC937}"/>
                </a:ext>
              </a:extLst>
            </p:cNvPr>
            <p:cNvSpPr/>
            <p:nvPr/>
          </p:nvSpPr>
          <p:spPr>
            <a:xfrm>
              <a:off x="7230172" y="28655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11" y="12"/>
                  </a:moveTo>
                  <a:lnTo>
                    <a:pt x="469" y="12"/>
                  </a:lnTo>
                  <a:lnTo>
                    <a:pt x="241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6" name="object 809">
              <a:extLst>
                <a:ext uri="{FF2B5EF4-FFF2-40B4-BE49-F238E27FC236}">
                  <a16:creationId xmlns:a16="http://schemas.microsoft.com/office/drawing/2014/main" id="{3FC03D58-BBB3-4CE4-A6CF-B705E4E2AB2A}"/>
                </a:ext>
              </a:extLst>
            </p:cNvPr>
            <p:cNvSpPr/>
            <p:nvPr/>
          </p:nvSpPr>
          <p:spPr>
            <a:xfrm>
              <a:off x="7231588" y="28656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39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7" name="object 810">
              <a:extLst>
                <a:ext uri="{FF2B5EF4-FFF2-40B4-BE49-F238E27FC236}">
                  <a16:creationId xmlns:a16="http://schemas.microsoft.com/office/drawing/2014/main" id="{18501DD8-AB4F-4675-8526-853D2BC0A6C9}"/>
                </a:ext>
              </a:extLst>
            </p:cNvPr>
            <p:cNvSpPr/>
            <p:nvPr/>
          </p:nvSpPr>
          <p:spPr>
            <a:xfrm>
              <a:off x="7236538" y="286564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8" name="object 811">
              <a:extLst>
                <a:ext uri="{FF2B5EF4-FFF2-40B4-BE49-F238E27FC236}">
                  <a16:creationId xmlns:a16="http://schemas.microsoft.com/office/drawing/2014/main" id="{779D1933-AB67-4D2D-8582-16EAC6BE8122}"/>
                </a:ext>
              </a:extLst>
            </p:cNvPr>
            <p:cNvSpPr/>
            <p:nvPr/>
          </p:nvSpPr>
          <p:spPr>
            <a:xfrm>
              <a:off x="7237751" y="286563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90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9" name="object 812">
              <a:extLst>
                <a:ext uri="{FF2B5EF4-FFF2-40B4-BE49-F238E27FC236}">
                  <a16:creationId xmlns:a16="http://schemas.microsoft.com/office/drawing/2014/main" id="{BC8D1E6E-97D0-4F3D-9512-B5D2D9C114E7}"/>
                </a:ext>
              </a:extLst>
            </p:cNvPr>
            <p:cNvSpPr/>
            <p:nvPr/>
          </p:nvSpPr>
          <p:spPr>
            <a:xfrm>
              <a:off x="7238957" y="28656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55" y="0"/>
                  </a:moveTo>
                  <a:lnTo>
                    <a:pt x="774" y="0"/>
                  </a:lnTo>
                  <a:lnTo>
                    <a:pt x="381" y="12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0" name="object 813">
              <a:extLst>
                <a:ext uri="{FF2B5EF4-FFF2-40B4-BE49-F238E27FC236}">
                  <a16:creationId xmlns:a16="http://schemas.microsoft.com/office/drawing/2014/main" id="{7C49DC41-743D-43B0-82AD-4EE6F501F17B}"/>
                </a:ext>
              </a:extLst>
            </p:cNvPr>
            <p:cNvSpPr/>
            <p:nvPr/>
          </p:nvSpPr>
          <p:spPr>
            <a:xfrm>
              <a:off x="7246618" y="28654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0"/>
                  </a:moveTo>
                  <a:lnTo>
                    <a:pt x="1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1" name="object 814">
              <a:extLst>
                <a:ext uri="{FF2B5EF4-FFF2-40B4-BE49-F238E27FC236}">
                  <a16:creationId xmlns:a16="http://schemas.microsoft.com/office/drawing/2014/main" id="{E09AE80A-2D6C-4980-8659-C745B80B68D4}"/>
                </a:ext>
              </a:extLst>
            </p:cNvPr>
            <p:cNvSpPr/>
            <p:nvPr/>
          </p:nvSpPr>
          <p:spPr>
            <a:xfrm>
              <a:off x="7246989" y="286542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98" y="0"/>
                  </a:moveTo>
                  <a:lnTo>
                    <a:pt x="1003" y="12"/>
                  </a:lnTo>
                  <a:lnTo>
                    <a:pt x="495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2" name="object 815">
              <a:extLst>
                <a:ext uri="{FF2B5EF4-FFF2-40B4-BE49-F238E27FC236}">
                  <a16:creationId xmlns:a16="http://schemas.microsoft.com/office/drawing/2014/main" id="{4FC096A3-53ED-4855-8479-E5AEC49AA8AA}"/>
                </a:ext>
              </a:extLst>
            </p:cNvPr>
            <p:cNvSpPr/>
            <p:nvPr/>
          </p:nvSpPr>
          <p:spPr>
            <a:xfrm>
              <a:off x="7257809" y="2864798"/>
              <a:ext cx="11430" cy="635"/>
            </a:xfrm>
            <a:custGeom>
              <a:avLst/>
              <a:gdLst/>
              <a:ahLst/>
              <a:cxnLst/>
              <a:rect l="l" t="t" r="r" b="b"/>
              <a:pathLst>
                <a:path w="11429" h="635">
                  <a:moveTo>
                    <a:pt x="11341" y="0"/>
                  </a:moveTo>
                  <a:lnTo>
                    <a:pt x="7556" y="127"/>
                  </a:lnTo>
                  <a:lnTo>
                    <a:pt x="3784" y="254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3" name="object 816">
              <a:extLst>
                <a:ext uri="{FF2B5EF4-FFF2-40B4-BE49-F238E27FC236}">
                  <a16:creationId xmlns:a16="http://schemas.microsoft.com/office/drawing/2014/main" id="{D72A6EEE-2309-47C4-9CD7-EA591E70279A}"/>
                </a:ext>
              </a:extLst>
            </p:cNvPr>
            <p:cNvSpPr/>
            <p:nvPr/>
          </p:nvSpPr>
          <p:spPr>
            <a:xfrm>
              <a:off x="7269250" y="2864383"/>
              <a:ext cx="11430" cy="635"/>
            </a:xfrm>
            <a:custGeom>
              <a:avLst/>
              <a:gdLst/>
              <a:ahLst/>
              <a:cxnLst/>
              <a:rect l="l" t="t" r="r" b="b"/>
              <a:pathLst>
                <a:path w="11429" h="635">
                  <a:moveTo>
                    <a:pt x="11417" y="0"/>
                  </a:moveTo>
                  <a:lnTo>
                    <a:pt x="7607" y="139"/>
                  </a:lnTo>
                  <a:lnTo>
                    <a:pt x="3797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4" name="object 817">
              <a:extLst>
                <a:ext uri="{FF2B5EF4-FFF2-40B4-BE49-F238E27FC236}">
                  <a16:creationId xmlns:a16="http://schemas.microsoft.com/office/drawing/2014/main" id="{E0B40DB9-03B2-40A3-8027-DCF7365BE0F0}"/>
                </a:ext>
              </a:extLst>
            </p:cNvPr>
            <p:cNvSpPr/>
            <p:nvPr/>
          </p:nvSpPr>
          <p:spPr>
            <a:xfrm>
              <a:off x="7279482" y="286438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0" y="4051"/>
                  </a:moveTo>
                  <a:lnTo>
                    <a:pt x="11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5" name="object 818">
              <a:extLst>
                <a:ext uri="{FF2B5EF4-FFF2-40B4-BE49-F238E27FC236}">
                  <a16:creationId xmlns:a16="http://schemas.microsoft.com/office/drawing/2014/main" id="{E4C32117-A12B-411D-862D-2B93BF443C7B}"/>
                </a:ext>
              </a:extLst>
            </p:cNvPr>
            <p:cNvSpPr/>
            <p:nvPr/>
          </p:nvSpPr>
          <p:spPr>
            <a:xfrm>
              <a:off x="7040617" y="2824762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918" y="0"/>
                  </a:move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6" name="object 819">
              <a:extLst>
                <a:ext uri="{FF2B5EF4-FFF2-40B4-BE49-F238E27FC236}">
                  <a16:creationId xmlns:a16="http://schemas.microsoft.com/office/drawing/2014/main" id="{66C255F8-568A-4CCF-90BE-9F37A226D9C9}"/>
                </a:ext>
              </a:extLst>
            </p:cNvPr>
            <p:cNvSpPr/>
            <p:nvPr/>
          </p:nvSpPr>
          <p:spPr>
            <a:xfrm>
              <a:off x="7126625" y="284889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0" y="3771"/>
                  </a:moveTo>
                  <a:lnTo>
                    <a:pt x="40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7" name="object 820">
              <a:extLst>
                <a:ext uri="{FF2B5EF4-FFF2-40B4-BE49-F238E27FC236}">
                  <a16:creationId xmlns:a16="http://schemas.microsoft.com/office/drawing/2014/main" id="{EC054946-F666-4848-9E24-E6C8992582ED}"/>
                </a:ext>
              </a:extLst>
            </p:cNvPr>
            <p:cNvSpPr/>
            <p:nvPr/>
          </p:nvSpPr>
          <p:spPr>
            <a:xfrm>
              <a:off x="6906813" y="2775264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8381" y="0"/>
                  </a:move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8" name="object 821">
              <a:extLst>
                <a:ext uri="{FF2B5EF4-FFF2-40B4-BE49-F238E27FC236}">
                  <a16:creationId xmlns:a16="http://schemas.microsoft.com/office/drawing/2014/main" id="{B681B0E2-4418-4D50-A945-5D4D38AF1BB1}"/>
                </a:ext>
              </a:extLst>
            </p:cNvPr>
            <p:cNvSpPr/>
            <p:nvPr/>
          </p:nvSpPr>
          <p:spPr>
            <a:xfrm>
              <a:off x="7033017" y="282233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3301"/>
                  </a:moveTo>
                  <a:lnTo>
                    <a:pt x="59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9" name="object 822">
              <a:extLst>
                <a:ext uri="{FF2B5EF4-FFF2-40B4-BE49-F238E27FC236}">
                  <a16:creationId xmlns:a16="http://schemas.microsoft.com/office/drawing/2014/main" id="{0CAC7139-71AF-4C8E-A478-F4D9D106A956}"/>
                </a:ext>
              </a:extLst>
            </p:cNvPr>
            <p:cNvSpPr/>
            <p:nvPr/>
          </p:nvSpPr>
          <p:spPr>
            <a:xfrm>
              <a:off x="6837470" y="274111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9499" y="0"/>
                  </a:move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0" name="object 823">
              <a:extLst>
                <a:ext uri="{FF2B5EF4-FFF2-40B4-BE49-F238E27FC236}">
                  <a16:creationId xmlns:a16="http://schemas.microsoft.com/office/drawing/2014/main" id="{EF7A65C3-5DD7-4F24-92B9-1FC708C0922C}"/>
                </a:ext>
              </a:extLst>
            </p:cNvPr>
            <p:cNvSpPr/>
            <p:nvPr/>
          </p:nvSpPr>
          <p:spPr>
            <a:xfrm>
              <a:off x="6900523" y="2772416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2311"/>
                  </a:moveTo>
                  <a:lnTo>
                    <a:pt x="83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1" name="object 824">
              <a:extLst>
                <a:ext uri="{FF2B5EF4-FFF2-40B4-BE49-F238E27FC236}">
                  <a16:creationId xmlns:a16="http://schemas.microsoft.com/office/drawing/2014/main" id="{6002EB5F-52FD-42AE-A59A-8C62D3922CB0}"/>
                </a:ext>
              </a:extLst>
            </p:cNvPr>
            <p:cNvSpPr/>
            <p:nvPr/>
          </p:nvSpPr>
          <p:spPr>
            <a:xfrm>
              <a:off x="7199326" y="2874917"/>
              <a:ext cx="41910" cy="1905"/>
            </a:xfrm>
            <a:custGeom>
              <a:avLst/>
              <a:gdLst/>
              <a:ahLst/>
              <a:cxnLst/>
              <a:rect l="l" t="t" r="r" b="b"/>
              <a:pathLst>
                <a:path w="41909" h="1905">
                  <a:moveTo>
                    <a:pt x="41744" y="1587"/>
                  </a:moveTo>
                  <a:lnTo>
                    <a:pt x="40005" y="1612"/>
                  </a:lnTo>
                  <a:lnTo>
                    <a:pt x="38265" y="1625"/>
                  </a:lnTo>
                  <a:lnTo>
                    <a:pt x="36525" y="1625"/>
                  </a:lnTo>
                  <a:lnTo>
                    <a:pt x="34747" y="1625"/>
                  </a:lnTo>
                  <a:lnTo>
                    <a:pt x="32969" y="1612"/>
                  </a:lnTo>
                  <a:lnTo>
                    <a:pt x="31178" y="1600"/>
                  </a:lnTo>
                  <a:lnTo>
                    <a:pt x="27673" y="1549"/>
                  </a:lnTo>
                  <a:lnTo>
                    <a:pt x="24155" y="1460"/>
                  </a:lnTo>
                  <a:lnTo>
                    <a:pt x="20637" y="1333"/>
                  </a:lnTo>
                  <a:lnTo>
                    <a:pt x="13754" y="1066"/>
                  </a:lnTo>
                  <a:lnTo>
                    <a:pt x="6870" y="62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2" name="object 825">
              <a:extLst>
                <a:ext uri="{FF2B5EF4-FFF2-40B4-BE49-F238E27FC236}">
                  <a16:creationId xmlns:a16="http://schemas.microsoft.com/office/drawing/2014/main" id="{8E4E1545-7B9E-479F-8590-F50CBBA3E561}"/>
                </a:ext>
              </a:extLst>
            </p:cNvPr>
            <p:cNvSpPr/>
            <p:nvPr/>
          </p:nvSpPr>
          <p:spPr>
            <a:xfrm>
              <a:off x="7241936" y="2876408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3962" y="0"/>
                  </a:moveTo>
                  <a:lnTo>
                    <a:pt x="2641" y="38"/>
                  </a:lnTo>
                  <a:lnTo>
                    <a:pt x="1320" y="63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3" name="object 826">
              <a:extLst>
                <a:ext uri="{FF2B5EF4-FFF2-40B4-BE49-F238E27FC236}">
                  <a16:creationId xmlns:a16="http://schemas.microsoft.com/office/drawing/2014/main" id="{8D436ECB-EA74-4B6B-A86B-CE610618B3BC}"/>
                </a:ext>
              </a:extLst>
            </p:cNvPr>
            <p:cNvSpPr/>
            <p:nvPr/>
          </p:nvSpPr>
          <p:spPr>
            <a:xfrm>
              <a:off x="7247008" y="287635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68" y="0"/>
                  </a:moveTo>
                  <a:lnTo>
                    <a:pt x="774" y="12"/>
                  </a:lnTo>
                  <a:lnTo>
                    <a:pt x="393" y="25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4" name="object 827">
              <a:extLst>
                <a:ext uri="{FF2B5EF4-FFF2-40B4-BE49-F238E27FC236}">
                  <a16:creationId xmlns:a16="http://schemas.microsoft.com/office/drawing/2014/main" id="{B0713C07-87B8-4C5B-8C63-F2050AB55320}"/>
                </a:ext>
              </a:extLst>
            </p:cNvPr>
            <p:cNvSpPr/>
            <p:nvPr/>
          </p:nvSpPr>
          <p:spPr>
            <a:xfrm>
              <a:off x="7258598" y="287595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225" y="0"/>
                  </a:moveTo>
                  <a:lnTo>
                    <a:pt x="2146" y="38"/>
                  </a:lnTo>
                  <a:lnTo>
                    <a:pt x="1079" y="63"/>
                  </a:ln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5" name="object 828">
              <a:extLst>
                <a:ext uri="{FF2B5EF4-FFF2-40B4-BE49-F238E27FC236}">
                  <a16:creationId xmlns:a16="http://schemas.microsoft.com/office/drawing/2014/main" id="{F6842AA3-DBE7-45B4-A3C9-64B4A3C772A4}"/>
                </a:ext>
              </a:extLst>
            </p:cNvPr>
            <p:cNvSpPr/>
            <p:nvPr/>
          </p:nvSpPr>
          <p:spPr>
            <a:xfrm>
              <a:off x="7268654" y="2874090"/>
              <a:ext cx="41275" cy="1905"/>
            </a:xfrm>
            <a:custGeom>
              <a:avLst/>
              <a:gdLst/>
              <a:ahLst/>
              <a:cxnLst/>
              <a:rect l="l" t="t" r="r" b="b"/>
              <a:pathLst>
                <a:path w="41275" h="1905">
                  <a:moveTo>
                    <a:pt x="40906" y="0"/>
                  </a:moveTo>
                  <a:lnTo>
                    <a:pt x="30684" y="466"/>
                  </a:lnTo>
                  <a:lnTo>
                    <a:pt x="20458" y="896"/>
                  </a:lnTo>
                  <a:lnTo>
                    <a:pt x="10229" y="1291"/>
                  </a:lnTo>
                  <a:lnTo>
                    <a:pt x="0" y="16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6" name="object 829">
              <a:extLst>
                <a:ext uri="{FF2B5EF4-FFF2-40B4-BE49-F238E27FC236}">
                  <a16:creationId xmlns:a16="http://schemas.microsoft.com/office/drawing/2014/main" id="{3D8DFCBF-F753-417B-8FEB-A35003EF7133}"/>
                </a:ext>
              </a:extLst>
            </p:cNvPr>
            <p:cNvSpPr/>
            <p:nvPr/>
          </p:nvSpPr>
          <p:spPr>
            <a:xfrm>
              <a:off x="7316363" y="2871022"/>
              <a:ext cx="47625" cy="3175"/>
            </a:xfrm>
            <a:custGeom>
              <a:avLst/>
              <a:gdLst/>
              <a:ahLst/>
              <a:cxnLst/>
              <a:rect l="l" t="t" r="r" b="b"/>
              <a:pathLst>
                <a:path w="47625" h="3175">
                  <a:moveTo>
                    <a:pt x="47459" y="0"/>
                  </a:moveTo>
                  <a:lnTo>
                    <a:pt x="35599" y="757"/>
                  </a:lnTo>
                  <a:lnTo>
                    <a:pt x="23734" y="1466"/>
                  </a:lnTo>
                  <a:lnTo>
                    <a:pt x="11867" y="2128"/>
                  </a:lnTo>
                  <a:lnTo>
                    <a:pt x="0" y="27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7" name="object 830">
              <a:extLst>
                <a:ext uri="{FF2B5EF4-FFF2-40B4-BE49-F238E27FC236}">
                  <a16:creationId xmlns:a16="http://schemas.microsoft.com/office/drawing/2014/main" id="{D7D25391-2396-412D-9E6B-65FD17AA7842}"/>
                </a:ext>
              </a:extLst>
            </p:cNvPr>
            <p:cNvSpPr/>
            <p:nvPr/>
          </p:nvSpPr>
          <p:spPr>
            <a:xfrm>
              <a:off x="7387511" y="2866097"/>
              <a:ext cx="40640" cy="3810"/>
            </a:xfrm>
            <a:custGeom>
              <a:avLst/>
              <a:gdLst/>
              <a:ahLst/>
              <a:cxnLst/>
              <a:rect l="l" t="t" r="r" b="b"/>
              <a:pathLst>
                <a:path w="40640" h="3810">
                  <a:moveTo>
                    <a:pt x="40170" y="0"/>
                  </a:moveTo>
                  <a:lnTo>
                    <a:pt x="30130" y="868"/>
                  </a:lnTo>
                  <a:lnTo>
                    <a:pt x="20089" y="1703"/>
                  </a:lnTo>
                  <a:lnTo>
                    <a:pt x="10046" y="2502"/>
                  </a:lnTo>
                  <a:lnTo>
                    <a:pt x="0" y="32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8" name="object 831">
              <a:extLst>
                <a:ext uri="{FF2B5EF4-FFF2-40B4-BE49-F238E27FC236}">
                  <a16:creationId xmlns:a16="http://schemas.microsoft.com/office/drawing/2014/main" id="{7E9CD883-044E-473E-8EE4-035A07C83926}"/>
                </a:ext>
              </a:extLst>
            </p:cNvPr>
            <p:cNvSpPr/>
            <p:nvPr/>
          </p:nvSpPr>
          <p:spPr>
            <a:xfrm>
              <a:off x="7427700" y="2840454"/>
              <a:ext cx="202565" cy="26034"/>
            </a:xfrm>
            <a:custGeom>
              <a:avLst/>
              <a:gdLst/>
              <a:ahLst/>
              <a:cxnLst/>
              <a:rect l="l" t="t" r="r" b="b"/>
              <a:pathLst>
                <a:path w="202565" h="26035">
                  <a:moveTo>
                    <a:pt x="202082" y="0"/>
                  </a:moveTo>
                  <a:lnTo>
                    <a:pt x="151736" y="7910"/>
                  </a:lnTo>
                  <a:lnTo>
                    <a:pt x="101288" y="14792"/>
                  </a:lnTo>
                  <a:lnTo>
                    <a:pt x="50717" y="20688"/>
                  </a:lnTo>
                  <a:lnTo>
                    <a:pt x="0" y="256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9" name="object 832">
              <a:extLst>
                <a:ext uri="{FF2B5EF4-FFF2-40B4-BE49-F238E27FC236}">
                  <a16:creationId xmlns:a16="http://schemas.microsoft.com/office/drawing/2014/main" id="{BBF4B517-3493-42B4-B614-28E331719053}"/>
                </a:ext>
              </a:extLst>
            </p:cNvPr>
            <p:cNvSpPr/>
            <p:nvPr/>
          </p:nvSpPr>
          <p:spPr>
            <a:xfrm>
              <a:off x="7632880" y="283964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14" y="0"/>
                  </a:moveTo>
                  <a:lnTo>
                    <a:pt x="1142" y="101"/>
                  </a:lnTo>
                  <a:lnTo>
                    <a:pt x="571" y="190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0" name="object 833">
              <a:extLst>
                <a:ext uri="{FF2B5EF4-FFF2-40B4-BE49-F238E27FC236}">
                  <a16:creationId xmlns:a16="http://schemas.microsoft.com/office/drawing/2014/main" id="{4EC2D9EB-DA0C-4A54-9D9E-1DA728598B0B}"/>
                </a:ext>
              </a:extLst>
            </p:cNvPr>
            <p:cNvSpPr/>
            <p:nvPr/>
          </p:nvSpPr>
          <p:spPr>
            <a:xfrm>
              <a:off x="7635980" y="283917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58" y="0"/>
                  </a:moveTo>
                  <a:lnTo>
                    <a:pt x="901" y="76"/>
                  </a:lnTo>
                  <a:lnTo>
                    <a:pt x="444" y="152"/>
                  </a:lnTo>
                  <a:lnTo>
                    <a:pt x="0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1" name="object 834">
              <a:extLst>
                <a:ext uri="{FF2B5EF4-FFF2-40B4-BE49-F238E27FC236}">
                  <a16:creationId xmlns:a16="http://schemas.microsoft.com/office/drawing/2014/main" id="{580F8C4E-BB56-4D7E-ADF8-A63A024D41A9}"/>
                </a:ext>
              </a:extLst>
            </p:cNvPr>
            <p:cNvSpPr/>
            <p:nvPr/>
          </p:nvSpPr>
          <p:spPr>
            <a:xfrm>
              <a:off x="7639028" y="283870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711" y="63"/>
                  </a:lnTo>
                  <a:lnTo>
                    <a:pt x="355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2" name="object 835">
              <a:extLst>
                <a:ext uri="{FF2B5EF4-FFF2-40B4-BE49-F238E27FC236}">
                  <a16:creationId xmlns:a16="http://schemas.microsoft.com/office/drawing/2014/main" id="{69B14859-417D-4D3B-B6F2-A656E7628B83}"/>
                </a:ext>
              </a:extLst>
            </p:cNvPr>
            <p:cNvSpPr/>
            <p:nvPr/>
          </p:nvSpPr>
          <p:spPr>
            <a:xfrm>
              <a:off x="7642101" y="283801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1955" y="0"/>
                  </a:move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3" name="object 836">
              <a:extLst>
                <a:ext uri="{FF2B5EF4-FFF2-40B4-BE49-F238E27FC236}">
                  <a16:creationId xmlns:a16="http://schemas.microsoft.com/office/drawing/2014/main" id="{F84494F8-FBB4-4A6C-8C77-2A1623BB33D8}"/>
                </a:ext>
              </a:extLst>
            </p:cNvPr>
            <p:cNvSpPr/>
            <p:nvPr/>
          </p:nvSpPr>
          <p:spPr>
            <a:xfrm>
              <a:off x="7645163" y="283750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90" y="0"/>
                  </a:moveTo>
                  <a:lnTo>
                    <a:pt x="1193" y="101"/>
                  </a:lnTo>
                  <a:lnTo>
                    <a:pt x="596" y="203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4" name="object 837">
              <a:extLst>
                <a:ext uri="{FF2B5EF4-FFF2-40B4-BE49-F238E27FC236}">
                  <a16:creationId xmlns:a16="http://schemas.microsoft.com/office/drawing/2014/main" id="{D5BD4C81-F8C5-46D3-A10B-13A76E71F9E8}"/>
                </a:ext>
              </a:extLst>
            </p:cNvPr>
            <p:cNvSpPr/>
            <p:nvPr/>
          </p:nvSpPr>
          <p:spPr>
            <a:xfrm>
              <a:off x="7648229" y="283675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984" y="0"/>
                  </a:moveTo>
                  <a:lnTo>
                    <a:pt x="1993" y="177"/>
                  </a:lnTo>
                  <a:lnTo>
                    <a:pt x="990" y="355"/>
                  </a:lnTo>
                  <a:lnTo>
                    <a:pt x="0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5" name="object 838">
              <a:extLst>
                <a:ext uri="{FF2B5EF4-FFF2-40B4-BE49-F238E27FC236}">
                  <a16:creationId xmlns:a16="http://schemas.microsoft.com/office/drawing/2014/main" id="{4FCA977B-1B43-408D-A1D4-C8FC75683767}"/>
                </a:ext>
              </a:extLst>
            </p:cNvPr>
            <p:cNvSpPr/>
            <p:nvPr/>
          </p:nvSpPr>
          <p:spPr>
            <a:xfrm>
              <a:off x="7651287" y="2832986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10">
                  <a:moveTo>
                    <a:pt x="20662" y="0"/>
                  </a:moveTo>
                  <a:lnTo>
                    <a:pt x="13779" y="1282"/>
                  </a:lnTo>
                  <a:lnTo>
                    <a:pt x="6896" y="2540"/>
                  </a:lnTo>
                  <a:lnTo>
                    <a:pt x="0" y="37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6" name="object 839">
              <a:extLst>
                <a:ext uri="{FF2B5EF4-FFF2-40B4-BE49-F238E27FC236}">
                  <a16:creationId xmlns:a16="http://schemas.microsoft.com/office/drawing/2014/main" id="{E93D34B2-1C34-4964-9749-0B33B40EB967}"/>
                </a:ext>
              </a:extLst>
            </p:cNvPr>
            <p:cNvSpPr/>
            <p:nvPr/>
          </p:nvSpPr>
          <p:spPr>
            <a:xfrm>
              <a:off x="7672613" y="2829403"/>
              <a:ext cx="18415" cy="3810"/>
            </a:xfrm>
            <a:custGeom>
              <a:avLst/>
              <a:gdLst/>
              <a:ahLst/>
              <a:cxnLst/>
              <a:rect l="l" t="t" r="r" b="b"/>
              <a:pathLst>
                <a:path w="18415" h="3810">
                  <a:moveTo>
                    <a:pt x="18084" y="0"/>
                  </a:moveTo>
                  <a:lnTo>
                    <a:pt x="12064" y="1181"/>
                  </a:lnTo>
                  <a:lnTo>
                    <a:pt x="6032" y="2336"/>
                  </a:lnTo>
                  <a:lnTo>
                    <a:pt x="0" y="34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7" name="object 840">
              <a:extLst>
                <a:ext uri="{FF2B5EF4-FFF2-40B4-BE49-F238E27FC236}">
                  <a16:creationId xmlns:a16="http://schemas.microsoft.com/office/drawing/2014/main" id="{AC5CAD3C-D7B1-461C-B899-9A5005F438A5}"/>
                </a:ext>
              </a:extLst>
            </p:cNvPr>
            <p:cNvSpPr/>
            <p:nvPr/>
          </p:nvSpPr>
          <p:spPr>
            <a:xfrm>
              <a:off x="7690716" y="2824814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80">
                  <a:moveTo>
                    <a:pt x="22809" y="0"/>
                  </a:moveTo>
                  <a:lnTo>
                    <a:pt x="15214" y="1574"/>
                  </a:lnTo>
                  <a:lnTo>
                    <a:pt x="7620" y="3098"/>
                  </a:lnTo>
                  <a:lnTo>
                    <a:pt x="0" y="4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8" name="object 841">
              <a:extLst>
                <a:ext uri="{FF2B5EF4-FFF2-40B4-BE49-F238E27FC236}">
                  <a16:creationId xmlns:a16="http://schemas.microsoft.com/office/drawing/2014/main" id="{C5B2FC36-3A16-406A-925F-E16C7BF6E5FE}"/>
                </a:ext>
              </a:extLst>
            </p:cNvPr>
            <p:cNvSpPr/>
            <p:nvPr/>
          </p:nvSpPr>
          <p:spPr>
            <a:xfrm>
              <a:off x="7714641" y="2819497"/>
              <a:ext cx="24130" cy="5715"/>
            </a:xfrm>
            <a:custGeom>
              <a:avLst/>
              <a:gdLst/>
              <a:ahLst/>
              <a:cxnLst/>
              <a:rect l="l" t="t" r="r" b="b"/>
              <a:pathLst>
                <a:path w="24129" h="5714">
                  <a:moveTo>
                    <a:pt x="23850" y="0"/>
                  </a:moveTo>
                  <a:lnTo>
                    <a:pt x="23126" y="165"/>
                  </a:lnTo>
                  <a:lnTo>
                    <a:pt x="22390" y="330"/>
                  </a:lnTo>
                  <a:lnTo>
                    <a:pt x="21653" y="482"/>
                  </a:lnTo>
                  <a:lnTo>
                    <a:pt x="20777" y="673"/>
                  </a:lnTo>
                  <a:lnTo>
                    <a:pt x="19888" y="876"/>
                  </a:lnTo>
                  <a:lnTo>
                    <a:pt x="18999" y="1066"/>
                  </a:lnTo>
                  <a:lnTo>
                    <a:pt x="16751" y="1549"/>
                  </a:lnTo>
                  <a:lnTo>
                    <a:pt x="14503" y="2032"/>
                  </a:lnTo>
                  <a:lnTo>
                    <a:pt x="12255" y="2514"/>
                  </a:lnTo>
                  <a:lnTo>
                    <a:pt x="8166" y="3378"/>
                  </a:lnTo>
                  <a:lnTo>
                    <a:pt x="4089" y="4241"/>
                  </a:lnTo>
                  <a:lnTo>
                    <a:pt x="0" y="5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9" name="object 842">
              <a:extLst>
                <a:ext uri="{FF2B5EF4-FFF2-40B4-BE49-F238E27FC236}">
                  <a16:creationId xmlns:a16="http://schemas.microsoft.com/office/drawing/2014/main" id="{1501191C-2D4D-43A3-B422-89DF03BF61D0}"/>
                </a:ext>
              </a:extLst>
            </p:cNvPr>
            <p:cNvSpPr/>
            <p:nvPr/>
          </p:nvSpPr>
          <p:spPr>
            <a:xfrm>
              <a:off x="7747341" y="2797010"/>
              <a:ext cx="48895" cy="20955"/>
            </a:xfrm>
            <a:custGeom>
              <a:avLst/>
              <a:gdLst/>
              <a:ahLst/>
              <a:cxnLst/>
              <a:rect l="l" t="t" r="r" b="b"/>
              <a:pathLst>
                <a:path w="48895" h="20955">
                  <a:moveTo>
                    <a:pt x="48704" y="0"/>
                  </a:moveTo>
                  <a:lnTo>
                    <a:pt x="47180" y="1054"/>
                  </a:lnTo>
                  <a:lnTo>
                    <a:pt x="45605" y="2057"/>
                  </a:lnTo>
                  <a:lnTo>
                    <a:pt x="44018" y="3009"/>
                  </a:lnTo>
                  <a:lnTo>
                    <a:pt x="42341" y="4025"/>
                  </a:lnTo>
                  <a:lnTo>
                    <a:pt x="40627" y="4991"/>
                  </a:lnTo>
                  <a:lnTo>
                    <a:pt x="38900" y="5905"/>
                  </a:lnTo>
                  <a:lnTo>
                    <a:pt x="37058" y="6883"/>
                  </a:lnTo>
                  <a:lnTo>
                    <a:pt x="35204" y="7810"/>
                  </a:lnTo>
                  <a:lnTo>
                    <a:pt x="33324" y="8686"/>
                  </a:lnTo>
                  <a:lnTo>
                    <a:pt x="31394" y="9601"/>
                  </a:lnTo>
                  <a:lnTo>
                    <a:pt x="2374" y="19748"/>
                  </a:lnTo>
                  <a:lnTo>
                    <a:pt x="0" y="20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0" name="object 843">
              <a:extLst>
                <a:ext uri="{FF2B5EF4-FFF2-40B4-BE49-F238E27FC236}">
                  <a16:creationId xmlns:a16="http://schemas.microsoft.com/office/drawing/2014/main" id="{FAC536ED-A800-49E3-90DB-183487D33124}"/>
                </a:ext>
              </a:extLst>
            </p:cNvPr>
            <p:cNvSpPr/>
            <p:nvPr/>
          </p:nvSpPr>
          <p:spPr>
            <a:xfrm>
              <a:off x="7798000" y="279460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58" y="0"/>
                  </a:moveTo>
                  <a:lnTo>
                    <a:pt x="914" y="342"/>
                  </a:lnTo>
                  <a:lnTo>
                    <a:pt x="457" y="685"/>
                  </a:lnTo>
                  <a:lnTo>
                    <a:pt x="0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1" name="object 844">
              <a:extLst>
                <a:ext uri="{FF2B5EF4-FFF2-40B4-BE49-F238E27FC236}">
                  <a16:creationId xmlns:a16="http://schemas.microsoft.com/office/drawing/2014/main" id="{4A324390-1D0F-4C2C-9BC0-A3A792BB3257}"/>
                </a:ext>
              </a:extLst>
            </p:cNvPr>
            <p:cNvSpPr/>
            <p:nvPr/>
          </p:nvSpPr>
          <p:spPr>
            <a:xfrm>
              <a:off x="7800291" y="27935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0"/>
                  </a:moveTo>
                  <a:lnTo>
                    <a:pt x="127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2" name="object 845">
              <a:extLst>
                <a:ext uri="{FF2B5EF4-FFF2-40B4-BE49-F238E27FC236}">
                  <a16:creationId xmlns:a16="http://schemas.microsoft.com/office/drawing/2014/main" id="{1CB661B9-9176-4722-9A8E-D76153063DC3}"/>
                </a:ext>
              </a:extLst>
            </p:cNvPr>
            <p:cNvSpPr/>
            <p:nvPr/>
          </p:nvSpPr>
          <p:spPr>
            <a:xfrm>
              <a:off x="7800713" y="279060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581" y="0"/>
                  </a:moveTo>
                  <a:lnTo>
                    <a:pt x="3213" y="304"/>
                  </a:lnTo>
                  <a:lnTo>
                    <a:pt x="2844" y="609"/>
                  </a:lnTo>
                  <a:lnTo>
                    <a:pt x="2476" y="914"/>
                  </a:lnTo>
                  <a:lnTo>
                    <a:pt x="2146" y="1181"/>
                  </a:lnTo>
                  <a:lnTo>
                    <a:pt x="1828" y="1447"/>
                  </a:lnTo>
                  <a:lnTo>
                    <a:pt x="1498" y="1714"/>
                  </a:lnTo>
                  <a:lnTo>
                    <a:pt x="1219" y="1943"/>
                  </a:lnTo>
                  <a:lnTo>
                    <a:pt x="939" y="2159"/>
                  </a:lnTo>
                  <a:lnTo>
                    <a:pt x="673" y="2387"/>
                  </a:lnTo>
                  <a:lnTo>
                    <a:pt x="444" y="2565"/>
                  </a:lnTo>
                  <a:lnTo>
                    <a:pt x="228" y="2743"/>
                  </a:lnTo>
                  <a:lnTo>
                    <a:pt x="0" y="2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3" name="object 846">
              <a:extLst>
                <a:ext uri="{FF2B5EF4-FFF2-40B4-BE49-F238E27FC236}">
                  <a16:creationId xmlns:a16="http://schemas.microsoft.com/office/drawing/2014/main" id="{185BA24E-986B-4131-8DDF-D2C133DFD214}"/>
                </a:ext>
              </a:extLst>
            </p:cNvPr>
            <p:cNvSpPr/>
            <p:nvPr/>
          </p:nvSpPr>
          <p:spPr>
            <a:xfrm>
              <a:off x="7806395" y="278711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082" y="0"/>
                  </a:moveTo>
                  <a:lnTo>
                    <a:pt x="1384" y="584"/>
                  </a:lnTo>
                  <a:lnTo>
                    <a:pt x="698" y="1168"/>
                  </a:lnTo>
                  <a:lnTo>
                    <a:pt x="0" y="17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4" name="object 847">
              <a:extLst>
                <a:ext uri="{FF2B5EF4-FFF2-40B4-BE49-F238E27FC236}">
                  <a16:creationId xmlns:a16="http://schemas.microsoft.com/office/drawing/2014/main" id="{AF8E0870-A78B-40B5-8108-E74DC6A3D4FE}"/>
                </a:ext>
              </a:extLst>
            </p:cNvPr>
            <p:cNvSpPr/>
            <p:nvPr/>
          </p:nvSpPr>
          <p:spPr>
            <a:xfrm>
              <a:off x="7809853" y="2758800"/>
              <a:ext cx="29209" cy="27305"/>
            </a:xfrm>
            <a:custGeom>
              <a:avLst/>
              <a:gdLst/>
              <a:ahLst/>
              <a:cxnLst/>
              <a:rect l="l" t="t" r="r" b="b"/>
              <a:pathLst>
                <a:path w="29209" h="27305">
                  <a:moveTo>
                    <a:pt x="29044" y="0"/>
                  </a:moveTo>
                  <a:lnTo>
                    <a:pt x="22033" y="7060"/>
                  </a:lnTo>
                  <a:lnTo>
                    <a:pt x="14851" y="13927"/>
                  </a:lnTo>
                  <a:lnTo>
                    <a:pt x="7504" y="20615"/>
                  </a:lnTo>
                  <a:lnTo>
                    <a:pt x="0" y="27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5" name="object 848">
              <a:extLst>
                <a:ext uri="{FF2B5EF4-FFF2-40B4-BE49-F238E27FC236}">
                  <a16:creationId xmlns:a16="http://schemas.microsoft.com/office/drawing/2014/main" id="{40E42741-42DD-4457-A1BD-15DABE66A05A}"/>
                </a:ext>
              </a:extLst>
            </p:cNvPr>
            <p:cNvSpPr/>
            <p:nvPr/>
          </p:nvSpPr>
          <p:spPr>
            <a:xfrm>
              <a:off x="7840043" y="2710657"/>
              <a:ext cx="37465" cy="46990"/>
            </a:xfrm>
            <a:custGeom>
              <a:avLst/>
              <a:gdLst/>
              <a:ahLst/>
              <a:cxnLst/>
              <a:rect l="l" t="t" r="r" b="b"/>
              <a:pathLst>
                <a:path w="37465" h="46989">
                  <a:moveTo>
                    <a:pt x="37210" y="0"/>
                  </a:moveTo>
                  <a:lnTo>
                    <a:pt x="20726" y="23228"/>
                  </a:lnTo>
                  <a:lnTo>
                    <a:pt x="17640" y="27139"/>
                  </a:lnTo>
                  <a:lnTo>
                    <a:pt x="14439" y="30988"/>
                  </a:lnTo>
                  <a:lnTo>
                    <a:pt x="11163" y="34747"/>
                  </a:lnTo>
                  <a:lnTo>
                    <a:pt x="7543" y="38912"/>
                  </a:lnTo>
                  <a:lnTo>
                    <a:pt x="3822" y="42976"/>
                  </a:lnTo>
                  <a:lnTo>
                    <a:pt x="0" y="469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6" name="object 849">
              <a:extLst>
                <a:ext uri="{FF2B5EF4-FFF2-40B4-BE49-F238E27FC236}">
                  <a16:creationId xmlns:a16="http://schemas.microsoft.com/office/drawing/2014/main" id="{7B33EAFF-0419-414C-9BA4-BE051F08BC85}"/>
                </a:ext>
              </a:extLst>
            </p:cNvPr>
            <p:cNvSpPr/>
            <p:nvPr/>
          </p:nvSpPr>
          <p:spPr>
            <a:xfrm>
              <a:off x="7875099" y="27075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7" name="object 850">
              <a:extLst>
                <a:ext uri="{FF2B5EF4-FFF2-40B4-BE49-F238E27FC236}">
                  <a16:creationId xmlns:a16="http://schemas.microsoft.com/office/drawing/2014/main" id="{D011A412-58F7-4D5B-B000-C638F7693728}"/>
                </a:ext>
              </a:extLst>
            </p:cNvPr>
            <p:cNvSpPr/>
            <p:nvPr/>
          </p:nvSpPr>
          <p:spPr>
            <a:xfrm>
              <a:off x="7878020" y="2671482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19050" h="38100">
                  <a:moveTo>
                    <a:pt x="18859" y="0"/>
                  </a:moveTo>
                  <a:lnTo>
                    <a:pt x="3797" y="31851"/>
                  </a:lnTo>
                  <a:lnTo>
                    <a:pt x="0" y="379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8" name="object 851">
              <a:extLst>
                <a:ext uri="{FF2B5EF4-FFF2-40B4-BE49-F238E27FC236}">
                  <a16:creationId xmlns:a16="http://schemas.microsoft.com/office/drawing/2014/main" id="{96D842D1-C26A-4B92-930B-03DDBB0293E1}"/>
                </a:ext>
              </a:extLst>
            </p:cNvPr>
            <p:cNvSpPr/>
            <p:nvPr/>
          </p:nvSpPr>
          <p:spPr>
            <a:xfrm>
              <a:off x="7898735" y="265584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09" h="10794">
                  <a:moveTo>
                    <a:pt x="3187" y="0"/>
                  </a:moveTo>
                  <a:lnTo>
                    <a:pt x="2235" y="3505"/>
                  </a:lnTo>
                  <a:lnTo>
                    <a:pt x="1168" y="6972"/>
                  </a:lnTo>
                  <a:lnTo>
                    <a:pt x="0" y="104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9" name="object 852">
              <a:extLst>
                <a:ext uri="{FF2B5EF4-FFF2-40B4-BE49-F238E27FC236}">
                  <a16:creationId xmlns:a16="http://schemas.microsoft.com/office/drawing/2014/main" id="{EB1AA167-D0C2-45DB-8558-247B90AD67F6}"/>
                </a:ext>
              </a:extLst>
            </p:cNvPr>
            <p:cNvSpPr/>
            <p:nvPr/>
          </p:nvSpPr>
          <p:spPr>
            <a:xfrm>
              <a:off x="7903563" y="2629836"/>
              <a:ext cx="3810" cy="19685"/>
            </a:xfrm>
            <a:custGeom>
              <a:avLst/>
              <a:gdLst/>
              <a:ahLst/>
              <a:cxnLst/>
              <a:rect l="l" t="t" r="r" b="b"/>
              <a:pathLst>
                <a:path w="3809" h="19685">
                  <a:moveTo>
                    <a:pt x="3276" y="0"/>
                  </a:moveTo>
                  <a:lnTo>
                    <a:pt x="2578" y="6578"/>
                  </a:lnTo>
                  <a:lnTo>
                    <a:pt x="1485" y="13042"/>
                  </a:lnTo>
                  <a:lnTo>
                    <a:pt x="0" y="194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0" name="object 853">
              <a:extLst>
                <a:ext uri="{FF2B5EF4-FFF2-40B4-BE49-F238E27FC236}">
                  <a16:creationId xmlns:a16="http://schemas.microsoft.com/office/drawing/2014/main" id="{B947AC62-5B04-4526-8CC6-21E6AC2D22CA}"/>
                </a:ext>
              </a:extLst>
            </p:cNvPr>
            <p:cNvSpPr/>
            <p:nvPr/>
          </p:nvSpPr>
          <p:spPr>
            <a:xfrm>
              <a:off x="7907251" y="262464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50" y="0"/>
                  </a:moveTo>
                  <a:lnTo>
                    <a:pt x="38" y="215"/>
                  </a:lnTo>
                  <a:lnTo>
                    <a:pt x="12" y="431"/>
                  </a:lnTo>
                  <a:lnTo>
                    <a:pt x="0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1" name="object 854">
              <a:extLst>
                <a:ext uri="{FF2B5EF4-FFF2-40B4-BE49-F238E27FC236}">
                  <a16:creationId xmlns:a16="http://schemas.microsoft.com/office/drawing/2014/main" id="{F905C5D9-E01E-45C2-AEED-17735BA79F17}"/>
                </a:ext>
              </a:extLst>
            </p:cNvPr>
            <p:cNvSpPr/>
            <p:nvPr/>
          </p:nvSpPr>
          <p:spPr>
            <a:xfrm>
              <a:off x="7907580" y="26194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2" name="object 855">
              <a:extLst>
                <a:ext uri="{FF2B5EF4-FFF2-40B4-BE49-F238E27FC236}">
                  <a16:creationId xmlns:a16="http://schemas.microsoft.com/office/drawing/2014/main" id="{883684BC-A997-4A7C-ADE4-3DEEE9222D9C}"/>
                </a:ext>
              </a:extLst>
            </p:cNvPr>
            <p:cNvSpPr/>
            <p:nvPr/>
          </p:nvSpPr>
          <p:spPr>
            <a:xfrm>
              <a:off x="7907656" y="2609425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12" y="0"/>
                  </a:moveTo>
                  <a:lnTo>
                    <a:pt x="88" y="2692"/>
                  </a:lnTo>
                  <a:lnTo>
                    <a:pt x="76" y="5397"/>
                  </a:lnTo>
                  <a:lnTo>
                    <a:pt x="0" y="80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3" name="object 856">
              <a:extLst>
                <a:ext uri="{FF2B5EF4-FFF2-40B4-BE49-F238E27FC236}">
                  <a16:creationId xmlns:a16="http://schemas.microsoft.com/office/drawing/2014/main" id="{DD86A748-04DA-4A72-8949-531C83B6F218}"/>
                </a:ext>
              </a:extLst>
            </p:cNvPr>
            <p:cNvSpPr/>
            <p:nvPr/>
          </p:nvSpPr>
          <p:spPr>
            <a:xfrm>
              <a:off x="7903985" y="2597199"/>
              <a:ext cx="3810" cy="12065"/>
            </a:xfrm>
            <a:custGeom>
              <a:avLst/>
              <a:gdLst/>
              <a:ahLst/>
              <a:cxnLst/>
              <a:rect l="l" t="t" r="r" b="b"/>
              <a:pathLst>
                <a:path w="3809" h="12064">
                  <a:moveTo>
                    <a:pt x="0" y="0"/>
                  </a:moveTo>
                  <a:lnTo>
                    <a:pt x="2247" y="3759"/>
                  </a:lnTo>
                  <a:lnTo>
                    <a:pt x="3530" y="7442"/>
                  </a:lnTo>
                  <a:lnTo>
                    <a:pt x="3670" y="118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4" name="object 857">
              <a:extLst>
                <a:ext uri="{FF2B5EF4-FFF2-40B4-BE49-F238E27FC236}">
                  <a16:creationId xmlns:a16="http://schemas.microsoft.com/office/drawing/2014/main" id="{1A391A78-CA09-4ADA-B203-23AA50CEE855}"/>
                </a:ext>
              </a:extLst>
            </p:cNvPr>
            <p:cNvSpPr/>
            <p:nvPr/>
          </p:nvSpPr>
          <p:spPr>
            <a:xfrm>
              <a:off x="7903514" y="25964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7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5" name="object 858">
              <a:extLst>
                <a:ext uri="{FF2B5EF4-FFF2-40B4-BE49-F238E27FC236}">
                  <a16:creationId xmlns:a16="http://schemas.microsoft.com/office/drawing/2014/main" id="{9A96E5DF-3EC3-44C1-BCB7-D85EE39730AC}"/>
                </a:ext>
              </a:extLst>
            </p:cNvPr>
            <p:cNvSpPr/>
            <p:nvPr/>
          </p:nvSpPr>
          <p:spPr>
            <a:xfrm>
              <a:off x="7896205" y="25879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0"/>
                  </a:moveTo>
                  <a:lnTo>
                    <a:pt x="1905" y="1739"/>
                  </a:lnTo>
                  <a:lnTo>
                    <a:pt x="3670" y="3581"/>
                  </a:lnTo>
                  <a:lnTo>
                    <a:pt x="5270" y="56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6" name="object 859">
              <a:extLst>
                <a:ext uri="{FF2B5EF4-FFF2-40B4-BE49-F238E27FC236}">
                  <a16:creationId xmlns:a16="http://schemas.microsoft.com/office/drawing/2014/main" id="{0A8A6ED1-6F7A-4BDE-BFCF-90982EDE10EF}"/>
                </a:ext>
              </a:extLst>
            </p:cNvPr>
            <p:cNvSpPr/>
            <p:nvPr/>
          </p:nvSpPr>
          <p:spPr>
            <a:xfrm>
              <a:off x="7879968" y="2576780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0" y="0"/>
                  </a:moveTo>
                  <a:lnTo>
                    <a:pt x="1435" y="774"/>
                  </a:lnTo>
                  <a:lnTo>
                    <a:pt x="2844" y="1562"/>
                  </a:lnTo>
                  <a:lnTo>
                    <a:pt x="4241" y="24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7" name="object 860">
              <a:extLst>
                <a:ext uri="{FF2B5EF4-FFF2-40B4-BE49-F238E27FC236}">
                  <a16:creationId xmlns:a16="http://schemas.microsoft.com/office/drawing/2014/main" id="{AC46F777-428E-492C-9654-8BC2B0BBC3A1}"/>
                </a:ext>
              </a:extLst>
            </p:cNvPr>
            <p:cNvSpPr/>
            <p:nvPr/>
          </p:nvSpPr>
          <p:spPr>
            <a:xfrm>
              <a:off x="7876633" y="2574993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1003" y="533"/>
                  </a:lnTo>
                  <a:lnTo>
                    <a:pt x="2019" y="1079"/>
                  </a:lnTo>
                  <a:lnTo>
                    <a:pt x="3022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8" name="object 861">
              <a:extLst>
                <a:ext uri="{FF2B5EF4-FFF2-40B4-BE49-F238E27FC236}">
                  <a16:creationId xmlns:a16="http://schemas.microsoft.com/office/drawing/2014/main" id="{2DF95AFD-0338-4A5F-9F7E-807AD2FA5035}"/>
                </a:ext>
              </a:extLst>
            </p:cNvPr>
            <p:cNvSpPr/>
            <p:nvPr/>
          </p:nvSpPr>
          <p:spPr>
            <a:xfrm>
              <a:off x="7864645" y="2568728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4">
                  <a:moveTo>
                    <a:pt x="0" y="0"/>
                  </a:moveTo>
                  <a:lnTo>
                    <a:pt x="2692" y="1384"/>
                  </a:lnTo>
                  <a:lnTo>
                    <a:pt x="5384" y="2781"/>
                  </a:lnTo>
                  <a:lnTo>
                    <a:pt x="8064" y="41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9" name="object 862">
              <a:extLst>
                <a:ext uri="{FF2B5EF4-FFF2-40B4-BE49-F238E27FC236}">
                  <a16:creationId xmlns:a16="http://schemas.microsoft.com/office/drawing/2014/main" id="{83A5A3D2-A4EF-4971-BA82-4DD431C66AAE}"/>
                </a:ext>
              </a:extLst>
            </p:cNvPr>
            <p:cNvSpPr/>
            <p:nvPr/>
          </p:nvSpPr>
          <p:spPr>
            <a:xfrm>
              <a:off x="7861590" y="256716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0" y="0"/>
                  </a:moveTo>
                  <a:lnTo>
                    <a:pt x="673" y="342"/>
                  </a:lnTo>
                  <a:lnTo>
                    <a:pt x="1358" y="685"/>
                  </a:lnTo>
                  <a:lnTo>
                    <a:pt x="2032" y="10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0" name="object 863">
              <a:extLst>
                <a:ext uri="{FF2B5EF4-FFF2-40B4-BE49-F238E27FC236}">
                  <a16:creationId xmlns:a16="http://schemas.microsoft.com/office/drawing/2014/main" id="{342FC476-1CEB-434D-A3F0-137B6366E21E}"/>
                </a:ext>
              </a:extLst>
            </p:cNvPr>
            <p:cNvSpPr/>
            <p:nvPr/>
          </p:nvSpPr>
          <p:spPr>
            <a:xfrm>
              <a:off x="7828017" y="2550962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0" y="0"/>
                  </a:moveTo>
                  <a:lnTo>
                    <a:pt x="7934" y="3683"/>
                  </a:lnTo>
                  <a:lnTo>
                    <a:pt x="15833" y="7440"/>
                  </a:lnTo>
                  <a:lnTo>
                    <a:pt x="23699" y="11271"/>
                  </a:lnTo>
                  <a:lnTo>
                    <a:pt x="31534" y="151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1" name="object 864">
              <a:extLst>
                <a:ext uri="{FF2B5EF4-FFF2-40B4-BE49-F238E27FC236}">
                  <a16:creationId xmlns:a16="http://schemas.microsoft.com/office/drawing/2014/main" id="{89082AD5-7BC8-4CB5-8942-C67B2EB41D02}"/>
                </a:ext>
              </a:extLst>
            </p:cNvPr>
            <p:cNvSpPr/>
            <p:nvPr/>
          </p:nvSpPr>
          <p:spPr>
            <a:xfrm>
              <a:off x="7821513" y="2548003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0" y="0"/>
                  </a:moveTo>
                  <a:lnTo>
                    <a:pt x="2171" y="977"/>
                  </a:lnTo>
                  <a:lnTo>
                    <a:pt x="4330" y="1968"/>
                  </a:lnTo>
                  <a:lnTo>
                    <a:pt x="6502" y="29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2" name="object 865">
              <a:extLst>
                <a:ext uri="{FF2B5EF4-FFF2-40B4-BE49-F238E27FC236}">
                  <a16:creationId xmlns:a16="http://schemas.microsoft.com/office/drawing/2014/main" id="{8BF07A2D-9400-4A77-BB55-62D5D2B64538}"/>
                </a:ext>
              </a:extLst>
            </p:cNvPr>
            <p:cNvSpPr/>
            <p:nvPr/>
          </p:nvSpPr>
          <p:spPr>
            <a:xfrm>
              <a:off x="7670425" y="2491848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0"/>
                  </a:moveTo>
                  <a:lnTo>
                    <a:pt x="863" y="266"/>
                  </a:lnTo>
                  <a:lnTo>
                    <a:pt x="1727" y="533"/>
                  </a:lnTo>
                  <a:lnTo>
                    <a:pt x="2603" y="8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3" name="object 866">
              <a:extLst>
                <a:ext uri="{FF2B5EF4-FFF2-40B4-BE49-F238E27FC236}">
                  <a16:creationId xmlns:a16="http://schemas.microsoft.com/office/drawing/2014/main" id="{67A7638E-BC55-4911-94FC-C0B27B4B3A59}"/>
                </a:ext>
              </a:extLst>
            </p:cNvPr>
            <p:cNvSpPr/>
            <p:nvPr/>
          </p:nvSpPr>
          <p:spPr>
            <a:xfrm>
              <a:off x="7586978" y="2468696"/>
              <a:ext cx="13970" cy="3810"/>
            </a:xfrm>
            <a:custGeom>
              <a:avLst/>
              <a:gdLst/>
              <a:ahLst/>
              <a:cxnLst/>
              <a:rect l="l" t="t" r="r" b="b"/>
              <a:pathLst>
                <a:path w="13970" h="3810">
                  <a:moveTo>
                    <a:pt x="0" y="0"/>
                  </a:moveTo>
                  <a:lnTo>
                    <a:pt x="4610" y="1155"/>
                  </a:lnTo>
                  <a:lnTo>
                    <a:pt x="9220" y="2336"/>
                  </a:lnTo>
                  <a:lnTo>
                    <a:pt x="13817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4" name="object 867">
              <a:extLst>
                <a:ext uri="{FF2B5EF4-FFF2-40B4-BE49-F238E27FC236}">
                  <a16:creationId xmlns:a16="http://schemas.microsoft.com/office/drawing/2014/main" id="{DF3FDCC2-1D17-4B5A-A624-135B55DBDC89}"/>
                </a:ext>
              </a:extLst>
            </p:cNvPr>
            <p:cNvSpPr/>
            <p:nvPr/>
          </p:nvSpPr>
          <p:spPr>
            <a:xfrm>
              <a:off x="7558962" y="2461901"/>
              <a:ext cx="19685" cy="5080"/>
            </a:xfrm>
            <a:custGeom>
              <a:avLst/>
              <a:gdLst/>
              <a:ahLst/>
              <a:cxnLst/>
              <a:rect l="l" t="t" r="r" b="b"/>
              <a:pathLst>
                <a:path w="19684" h="5080">
                  <a:moveTo>
                    <a:pt x="0" y="0"/>
                  </a:moveTo>
                  <a:lnTo>
                    <a:pt x="6565" y="1536"/>
                  </a:lnTo>
                  <a:lnTo>
                    <a:pt x="13119" y="3111"/>
                  </a:lnTo>
                  <a:lnTo>
                    <a:pt x="19659" y="47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5" name="object 868">
              <a:extLst>
                <a:ext uri="{FF2B5EF4-FFF2-40B4-BE49-F238E27FC236}">
                  <a16:creationId xmlns:a16="http://schemas.microsoft.com/office/drawing/2014/main" id="{C58E7BF0-6BD4-4B1A-8361-003D6475E853}"/>
                </a:ext>
              </a:extLst>
            </p:cNvPr>
            <p:cNvSpPr/>
            <p:nvPr/>
          </p:nvSpPr>
          <p:spPr>
            <a:xfrm>
              <a:off x="7541908" y="245798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0"/>
                  </a:moveTo>
                  <a:lnTo>
                    <a:pt x="1905" y="431"/>
                  </a:lnTo>
                  <a:lnTo>
                    <a:pt x="3797" y="863"/>
                  </a:lnTo>
                  <a:lnTo>
                    <a:pt x="5702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6" name="object 869">
              <a:extLst>
                <a:ext uri="{FF2B5EF4-FFF2-40B4-BE49-F238E27FC236}">
                  <a16:creationId xmlns:a16="http://schemas.microsoft.com/office/drawing/2014/main" id="{9BE0CD6C-6F9B-418B-A93E-AAB19BE68381}"/>
                </a:ext>
              </a:extLst>
            </p:cNvPr>
            <p:cNvSpPr/>
            <p:nvPr/>
          </p:nvSpPr>
          <p:spPr>
            <a:xfrm>
              <a:off x="7524772" y="2454209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0"/>
                  </a:moveTo>
                  <a:lnTo>
                    <a:pt x="1219" y="254"/>
                  </a:lnTo>
                  <a:lnTo>
                    <a:pt x="2425" y="520"/>
                  </a:lnTo>
                  <a:lnTo>
                    <a:pt x="3632" y="7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7" name="object 870">
              <a:extLst>
                <a:ext uri="{FF2B5EF4-FFF2-40B4-BE49-F238E27FC236}">
                  <a16:creationId xmlns:a16="http://schemas.microsoft.com/office/drawing/2014/main" id="{2EB37DA6-B28B-497B-9931-652000FBC8FE}"/>
                </a:ext>
              </a:extLst>
            </p:cNvPr>
            <p:cNvSpPr/>
            <p:nvPr/>
          </p:nvSpPr>
          <p:spPr>
            <a:xfrm>
              <a:off x="7516138" y="245252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914" y="165"/>
                  </a:lnTo>
                  <a:lnTo>
                    <a:pt x="1816" y="330"/>
                  </a:lnTo>
                  <a:lnTo>
                    <a:pt x="2717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8" name="object 871">
              <a:extLst>
                <a:ext uri="{FF2B5EF4-FFF2-40B4-BE49-F238E27FC236}">
                  <a16:creationId xmlns:a16="http://schemas.microsoft.com/office/drawing/2014/main" id="{044DE64B-C246-4F11-9FA9-3DD9D21D2513}"/>
                </a:ext>
              </a:extLst>
            </p:cNvPr>
            <p:cNvSpPr/>
            <p:nvPr/>
          </p:nvSpPr>
          <p:spPr>
            <a:xfrm>
              <a:off x="7454417" y="24470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30" y="0"/>
                  </a:lnTo>
                  <a:lnTo>
                    <a:pt x="673" y="0"/>
                  </a:lnTo>
                  <a:lnTo>
                    <a:pt x="1003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9" name="object 872">
              <a:extLst>
                <a:ext uri="{FF2B5EF4-FFF2-40B4-BE49-F238E27FC236}">
                  <a16:creationId xmlns:a16="http://schemas.microsoft.com/office/drawing/2014/main" id="{F37AEB34-4578-4D42-8152-2130AD1FF704}"/>
                </a:ext>
              </a:extLst>
            </p:cNvPr>
            <p:cNvSpPr/>
            <p:nvPr/>
          </p:nvSpPr>
          <p:spPr>
            <a:xfrm>
              <a:off x="7439339" y="2447014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0" y="126"/>
                  </a:moveTo>
                  <a:lnTo>
                    <a:pt x="2336" y="76"/>
                  </a:lnTo>
                  <a:lnTo>
                    <a:pt x="4673" y="25"/>
                  </a:lnTo>
                  <a:lnTo>
                    <a:pt x="701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0" name="object 873">
              <a:extLst>
                <a:ext uri="{FF2B5EF4-FFF2-40B4-BE49-F238E27FC236}">
                  <a16:creationId xmlns:a16="http://schemas.microsoft.com/office/drawing/2014/main" id="{9B9FBB97-3D5C-49DE-B30B-5D475F4E04E2}"/>
                </a:ext>
              </a:extLst>
            </p:cNvPr>
            <p:cNvSpPr/>
            <p:nvPr/>
          </p:nvSpPr>
          <p:spPr>
            <a:xfrm>
              <a:off x="7428831" y="2447148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266"/>
                  </a:moveTo>
                  <a:lnTo>
                    <a:pt x="3314" y="177"/>
                  </a:lnTo>
                  <a:lnTo>
                    <a:pt x="6629" y="88"/>
                  </a:lnTo>
                  <a:lnTo>
                    <a:pt x="99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1" name="object 874">
              <a:extLst>
                <a:ext uri="{FF2B5EF4-FFF2-40B4-BE49-F238E27FC236}">
                  <a16:creationId xmlns:a16="http://schemas.microsoft.com/office/drawing/2014/main" id="{C29EB1A3-A6DE-40FB-A401-92FB661F20D5}"/>
                </a:ext>
              </a:extLst>
            </p:cNvPr>
            <p:cNvSpPr/>
            <p:nvPr/>
          </p:nvSpPr>
          <p:spPr>
            <a:xfrm>
              <a:off x="7369816" y="244965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2" name="object 875">
              <a:extLst>
                <a:ext uri="{FF2B5EF4-FFF2-40B4-BE49-F238E27FC236}">
                  <a16:creationId xmlns:a16="http://schemas.microsoft.com/office/drawing/2014/main" id="{FE047DEF-D4F7-4EAA-BD81-959704E12005}"/>
                </a:ext>
              </a:extLst>
            </p:cNvPr>
            <p:cNvSpPr/>
            <p:nvPr/>
          </p:nvSpPr>
          <p:spPr>
            <a:xfrm>
              <a:off x="7317541" y="2449809"/>
              <a:ext cx="49530" cy="3175"/>
            </a:xfrm>
            <a:custGeom>
              <a:avLst/>
              <a:gdLst/>
              <a:ahLst/>
              <a:cxnLst/>
              <a:rect l="l" t="t" r="r" b="b"/>
              <a:pathLst>
                <a:path w="49529" h="3175">
                  <a:moveTo>
                    <a:pt x="0" y="2832"/>
                  </a:moveTo>
                  <a:lnTo>
                    <a:pt x="12251" y="2048"/>
                  </a:lnTo>
                  <a:lnTo>
                    <a:pt x="24507" y="1316"/>
                  </a:lnTo>
                  <a:lnTo>
                    <a:pt x="36768" y="633"/>
                  </a:lnTo>
                  <a:lnTo>
                    <a:pt x="490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3" name="object 876">
              <a:extLst>
                <a:ext uri="{FF2B5EF4-FFF2-40B4-BE49-F238E27FC236}">
                  <a16:creationId xmlns:a16="http://schemas.microsoft.com/office/drawing/2014/main" id="{BF14621D-879C-48D6-8D9C-4AE43510D7D5}"/>
                </a:ext>
              </a:extLst>
            </p:cNvPr>
            <p:cNvSpPr/>
            <p:nvPr/>
          </p:nvSpPr>
          <p:spPr>
            <a:xfrm>
              <a:off x="7001504" y="2488897"/>
              <a:ext cx="18415" cy="3810"/>
            </a:xfrm>
            <a:custGeom>
              <a:avLst/>
              <a:gdLst/>
              <a:ahLst/>
              <a:cxnLst/>
              <a:rect l="l" t="t" r="r" b="b"/>
              <a:pathLst>
                <a:path w="18415" h="3810">
                  <a:moveTo>
                    <a:pt x="0" y="3352"/>
                  </a:moveTo>
                  <a:lnTo>
                    <a:pt x="6007" y="2209"/>
                  </a:lnTo>
                  <a:lnTo>
                    <a:pt x="12014" y="1092"/>
                  </a:lnTo>
                  <a:lnTo>
                    <a:pt x="180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4" name="object 877">
              <a:extLst>
                <a:ext uri="{FF2B5EF4-FFF2-40B4-BE49-F238E27FC236}">
                  <a16:creationId xmlns:a16="http://schemas.microsoft.com/office/drawing/2014/main" id="{5EB2D67F-F6A2-4A34-833C-4DEB76EC0237}"/>
                </a:ext>
              </a:extLst>
            </p:cNvPr>
            <p:cNvSpPr/>
            <p:nvPr/>
          </p:nvSpPr>
          <p:spPr>
            <a:xfrm>
              <a:off x="6986574" y="2493399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1739"/>
                  </a:moveTo>
                  <a:lnTo>
                    <a:pt x="2984" y="1155"/>
                  </a:lnTo>
                  <a:lnTo>
                    <a:pt x="5969" y="571"/>
                  </a:lnTo>
                  <a:lnTo>
                    <a:pt x="89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5" name="object 878">
              <a:extLst>
                <a:ext uri="{FF2B5EF4-FFF2-40B4-BE49-F238E27FC236}">
                  <a16:creationId xmlns:a16="http://schemas.microsoft.com/office/drawing/2014/main" id="{EB73F496-0943-46E7-85B8-F38EF1D71B40}"/>
                </a:ext>
              </a:extLst>
            </p:cNvPr>
            <p:cNvSpPr/>
            <p:nvPr/>
          </p:nvSpPr>
          <p:spPr>
            <a:xfrm>
              <a:off x="6971208" y="2496776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5">
                  <a:moveTo>
                    <a:pt x="0" y="1524"/>
                  </a:moveTo>
                  <a:lnTo>
                    <a:pt x="2374" y="990"/>
                  </a:lnTo>
                  <a:lnTo>
                    <a:pt x="4749" y="482"/>
                  </a:lnTo>
                  <a:lnTo>
                    <a:pt x="71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6" name="object 879">
              <a:extLst>
                <a:ext uri="{FF2B5EF4-FFF2-40B4-BE49-F238E27FC236}">
                  <a16:creationId xmlns:a16="http://schemas.microsoft.com/office/drawing/2014/main" id="{570CD419-92CF-44A8-AE48-332CD1D1EC7C}"/>
                </a:ext>
              </a:extLst>
            </p:cNvPr>
            <p:cNvSpPr/>
            <p:nvPr/>
          </p:nvSpPr>
          <p:spPr>
            <a:xfrm>
              <a:off x="6943509" y="250600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66"/>
                  </a:moveTo>
                  <a:lnTo>
                    <a:pt x="241" y="177"/>
                  </a:lnTo>
                  <a:lnTo>
                    <a:pt x="495" y="88"/>
                  </a:lnTo>
                  <a:lnTo>
                    <a:pt x="7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7" name="object 880">
              <a:extLst>
                <a:ext uri="{FF2B5EF4-FFF2-40B4-BE49-F238E27FC236}">
                  <a16:creationId xmlns:a16="http://schemas.microsoft.com/office/drawing/2014/main" id="{89A0A5C3-870A-44BA-8890-B34CBC2C2164}"/>
                </a:ext>
              </a:extLst>
            </p:cNvPr>
            <p:cNvSpPr/>
            <p:nvPr/>
          </p:nvSpPr>
          <p:spPr>
            <a:xfrm>
              <a:off x="6928366" y="251106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0" y="1511"/>
                  </a:moveTo>
                  <a:lnTo>
                    <a:pt x="1066" y="990"/>
                  </a:lnTo>
                  <a:lnTo>
                    <a:pt x="2146" y="495"/>
                  </a:lnTo>
                  <a:lnTo>
                    <a:pt x="32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8" name="object 881">
              <a:extLst>
                <a:ext uri="{FF2B5EF4-FFF2-40B4-BE49-F238E27FC236}">
                  <a16:creationId xmlns:a16="http://schemas.microsoft.com/office/drawing/2014/main" id="{C2BA01BC-E46F-43E6-AC7B-8EAAA72CFA49}"/>
                </a:ext>
              </a:extLst>
            </p:cNvPr>
            <p:cNvSpPr/>
            <p:nvPr/>
          </p:nvSpPr>
          <p:spPr>
            <a:xfrm>
              <a:off x="6914701" y="2515381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4" h="5080">
                  <a:moveTo>
                    <a:pt x="0" y="5003"/>
                  </a:moveTo>
                  <a:lnTo>
                    <a:pt x="2641" y="3200"/>
                  </a:lnTo>
                  <a:lnTo>
                    <a:pt x="5372" y="1536"/>
                  </a:lnTo>
                  <a:lnTo>
                    <a:pt x="81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9" name="object 882">
              <a:extLst>
                <a:ext uri="{FF2B5EF4-FFF2-40B4-BE49-F238E27FC236}">
                  <a16:creationId xmlns:a16="http://schemas.microsoft.com/office/drawing/2014/main" id="{0945DD8D-B71E-47A0-AC37-2D5C12695048}"/>
                </a:ext>
              </a:extLst>
            </p:cNvPr>
            <p:cNvSpPr/>
            <p:nvPr/>
          </p:nvSpPr>
          <p:spPr>
            <a:xfrm>
              <a:off x="6898289" y="2524929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19">
                  <a:moveTo>
                    <a:pt x="0" y="7175"/>
                  </a:moveTo>
                  <a:lnTo>
                    <a:pt x="3276" y="4749"/>
                  </a:lnTo>
                  <a:lnTo>
                    <a:pt x="6565" y="2362"/>
                  </a:lnTo>
                  <a:lnTo>
                    <a:pt x="98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0" name="object 883">
              <a:extLst>
                <a:ext uri="{FF2B5EF4-FFF2-40B4-BE49-F238E27FC236}">
                  <a16:creationId xmlns:a16="http://schemas.microsoft.com/office/drawing/2014/main" id="{A5E906CA-3459-4807-BE13-6CCBF159BF1A}"/>
                </a:ext>
              </a:extLst>
            </p:cNvPr>
            <p:cNvSpPr/>
            <p:nvPr/>
          </p:nvSpPr>
          <p:spPr>
            <a:xfrm>
              <a:off x="6894574" y="253376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117"/>
                  </a:moveTo>
                  <a:lnTo>
                    <a:pt x="495" y="749"/>
                  </a:lnTo>
                  <a:lnTo>
                    <a:pt x="990" y="368"/>
                  </a:lnTo>
                  <a:lnTo>
                    <a:pt x="14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1" name="object 884">
              <a:extLst>
                <a:ext uri="{FF2B5EF4-FFF2-40B4-BE49-F238E27FC236}">
                  <a16:creationId xmlns:a16="http://schemas.microsoft.com/office/drawing/2014/main" id="{96CF6EC0-AC9A-417B-A2A2-84C8CFD63A9D}"/>
                </a:ext>
              </a:extLst>
            </p:cNvPr>
            <p:cNvSpPr/>
            <p:nvPr/>
          </p:nvSpPr>
          <p:spPr>
            <a:xfrm>
              <a:off x="6870711" y="255297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142"/>
                  </a:moveTo>
                  <a:lnTo>
                    <a:pt x="444" y="761"/>
                  </a:lnTo>
                  <a:lnTo>
                    <a:pt x="889" y="380"/>
                  </a:lnTo>
                  <a:lnTo>
                    <a:pt x="13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2" name="object 885">
              <a:extLst>
                <a:ext uri="{FF2B5EF4-FFF2-40B4-BE49-F238E27FC236}">
                  <a16:creationId xmlns:a16="http://schemas.microsoft.com/office/drawing/2014/main" id="{AB5ADA0B-E0E2-49B9-936D-E3BCCE2EF39A}"/>
                </a:ext>
              </a:extLst>
            </p:cNvPr>
            <p:cNvSpPr/>
            <p:nvPr/>
          </p:nvSpPr>
          <p:spPr>
            <a:xfrm>
              <a:off x="6852913" y="256393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0" y="6426"/>
                  </a:moveTo>
                  <a:lnTo>
                    <a:pt x="2235" y="4254"/>
                  </a:lnTo>
                  <a:lnTo>
                    <a:pt x="4495" y="2120"/>
                  </a:lnTo>
                  <a:lnTo>
                    <a:pt x="679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3" name="object 886">
              <a:extLst>
                <a:ext uri="{FF2B5EF4-FFF2-40B4-BE49-F238E27FC236}">
                  <a16:creationId xmlns:a16="http://schemas.microsoft.com/office/drawing/2014/main" id="{760A3531-614D-4C23-B38B-5798AD4CAD1F}"/>
                </a:ext>
              </a:extLst>
            </p:cNvPr>
            <p:cNvSpPr/>
            <p:nvPr/>
          </p:nvSpPr>
          <p:spPr>
            <a:xfrm>
              <a:off x="6837465" y="2570939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40" h="15875">
                  <a:moveTo>
                    <a:pt x="0" y="15303"/>
                  </a:moveTo>
                  <a:lnTo>
                    <a:pt x="4800" y="10045"/>
                  </a:lnTo>
                  <a:lnTo>
                    <a:pt x="9753" y="4965"/>
                  </a:lnTo>
                  <a:lnTo>
                    <a:pt x="148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4" name="object 887">
              <a:extLst>
                <a:ext uri="{FF2B5EF4-FFF2-40B4-BE49-F238E27FC236}">
                  <a16:creationId xmlns:a16="http://schemas.microsoft.com/office/drawing/2014/main" id="{4919F6E8-EE59-49C4-9312-BDB1F157D1BC}"/>
                </a:ext>
              </a:extLst>
            </p:cNvPr>
            <p:cNvSpPr/>
            <p:nvPr/>
          </p:nvSpPr>
          <p:spPr>
            <a:xfrm>
              <a:off x="6815582" y="260643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5537" y="2540"/>
                  </a:moveTo>
                  <a:lnTo>
                    <a:pt x="4787" y="736"/>
                  </a:lnTo>
                  <a:lnTo>
                    <a:pt x="2997" y="0"/>
                  </a:lnTo>
                  <a:lnTo>
                    <a:pt x="1193" y="736"/>
                  </a:lnTo>
                  <a:lnTo>
                    <a:pt x="977" y="1257"/>
                  </a:lnTo>
                  <a:lnTo>
                    <a:pt x="749" y="1346"/>
                  </a:lnTo>
                  <a:lnTo>
                    <a:pt x="0" y="3136"/>
                  </a:lnTo>
                  <a:lnTo>
                    <a:pt x="749" y="4940"/>
                  </a:lnTo>
                  <a:lnTo>
                    <a:pt x="2540" y="5676"/>
                  </a:lnTo>
                  <a:lnTo>
                    <a:pt x="4343" y="4940"/>
                  </a:lnTo>
                  <a:lnTo>
                    <a:pt x="4546" y="4432"/>
                  </a:lnTo>
                  <a:lnTo>
                    <a:pt x="4787" y="4330"/>
                  </a:lnTo>
                  <a:lnTo>
                    <a:pt x="5537" y="254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5" name="object 888">
              <a:extLst>
                <a:ext uri="{FF2B5EF4-FFF2-40B4-BE49-F238E27FC236}">
                  <a16:creationId xmlns:a16="http://schemas.microsoft.com/office/drawing/2014/main" id="{4B47BB00-1526-4744-B9B3-9D0C83E2EA7D}"/>
                </a:ext>
              </a:extLst>
            </p:cNvPr>
            <p:cNvSpPr/>
            <p:nvPr/>
          </p:nvSpPr>
          <p:spPr>
            <a:xfrm>
              <a:off x="6793455" y="264758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2489"/>
                  </a:moveTo>
                  <a:lnTo>
                    <a:pt x="393" y="1651"/>
                  </a:lnTo>
                  <a:lnTo>
                    <a:pt x="800" y="825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6" name="object 889">
              <a:extLst>
                <a:ext uri="{FF2B5EF4-FFF2-40B4-BE49-F238E27FC236}">
                  <a16:creationId xmlns:a16="http://schemas.microsoft.com/office/drawing/2014/main" id="{DBBB975E-2B0B-41BA-BDA3-E36D44CCBBCA}"/>
                </a:ext>
              </a:extLst>
            </p:cNvPr>
            <p:cNvSpPr/>
            <p:nvPr/>
          </p:nvSpPr>
          <p:spPr>
            <a:xfrm>
              <a:off x="6793160" y="26500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09"/>
                  </a:moveTo>
                  <a:lnTo>
                    <a:pt x="101" y="406"/>
                  </a:lnTo>
                  <a:lnTo>
                    <a:pt x="190" y="203"/>
                  </a:lnTo>
                  <a:lnTo>
                    <a:pt x="2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7" name="object 890">
              <a:extLst>
                <a:ext uri="{FF2B5EF4-FFF2-40B4-BE49-F238E27FC236}">
                  <a16:creationId xmlns:a16="http://schemas.microsoft.com/office/drawing/2014/main" id="{D0072294-3D59-4E37-8B36-F3715BD56A4C}"/>
                </a:ext>
              </a:extLst>
            </p:cNvPr>
            <p:cNvSpPr/>
            <p:nvPr/>
          </p:nvSpPr>
          <p:spPr>
            <a:xfrm>
              <a:off x="6777888" y="268805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0" y="9994"/>
                  </a:moveTo>
                  <a:lnTo>
                    <a:pt x="596" y="6642"/>
                  </a:lnTo>
                  <a:lnTo>
                    <a:pt x="1282" y="3314"/>
                  </a:lnTo>
                  <a:lnTo>
                    <a:pt x="20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8" name="object 891">
              <a:extLst>
                <a:ext uri="{FF2B5EF4-FFF2-40B4-BE49-F238E27FC236}">
                  <a16:creationId xmlns:a16="http://schemas.microsoft.com/office/drawing/2014/main" id="{730F0B92-948D-4D46-9871-CA3598876B92}"/>
                </a:ext>
              </a:extLst>
            </p:cNvPr>
            <p:cNvSpPr/>
            <p:nvPr/>
          </p:nvSpPr>
          <p:spPr>
            <a:xfrm>
              <a:off x="6777447" y="26983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2933"/>
                  </a:moveTo>
                  <a:lnTo>
                    <a:pt x="63" y="1943"/>
                  </a:lnTo>
                  <a:lnTo>
                    <a:pt x="215" y="965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9" name="object 892">
              <a:extLst>
                <a:ext uri="{FF2B5EF4-FFF2-40B4-BE49-F238E27FC236}">
                  <a16:creationId xmlns:a16="http://schemas.microsoft.com/office/drawing/2014/main" id="{9411A1F0-E81B-4D68-BF6F-99778EC1E3B2}"/>
                </a:ext>
              </a:extLst>
            </p:cNvPr>
            <p:cNvSpPr/>
            <p:nvPr/>
          </p:nvSpPr>
          <p:spPr>
            <a:xfrm>
              <a:off x="6777459" y="27045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342" y="2539"/>
                  </a:moveTo>
                  <a:lnTo>
                    <a:pt x="177" y="1701"/>
                  </a:lnTo>
                  <a:lnTo>
                    <a:pt x="63" y="8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0" name="object 893">
              <a:extLst>
                <a:ext uri="{FF2B5EF4-FFF2-40B4-BE49-F238E27FC236}">
                  <a16:creationId xmlns:a16="http://schemas.microsoft.com/office/drawing/2014/main" id="{59B506B7-6E12-493E-A809-3CB25D18EFB4}"/>
                </a:ext>
              </a:extLst>
            </p:cNvPr>
            <p:cNvSpPr/>
            <p:nvPr/>
          </p:nvSpPr>
          <p:spPr>
            <a:xfrm>
              <a:off x="6778100" y="27084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584" y="1930"/>
                  </a:moveTo>
                  <a:lnTo>
                    <a:pt x="368" y="1295"/>
                  </a:lnTo>
                  <a:lnTo>
                    <a:pt x="177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1" name="object 894">
              <a:extLst>
                <a:ext uri="{FF2B5EF4-FFF2-40B4-BE49-F238E27FC236}">
                  <a16:creationId xmlns:a16="http://schemas.microsoft.com/office/drawing/2014/main" id="{9625699E-4D4B-4556-99C6-AE1881263D30}"/>
                </a:ext>
              </a:extLst>
            </p:cNvPr>
            <p:cNvSpPr/>
            <p:nvPr/>
          </p:nvSpPr>
          <p:spPr>
            <a:xfrm>
              <a:off x="6778889" y="2710968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90" h="12700">
                  <a:moveTo>
                    <a:pt x="8318" y="12293"/>
                  </a:moveTo>
                  <a:lnTo>
                    <a:pt x="7823" y="11798"/>
                  </a:lnTo>
                  <a:lnTo>
                    <a:pt x="7340" y="11303"/>
                  </a:lnTo>
                  <a:lnTo>
                    <a:pt x="6870" y="10782"/>
                  </a:lnTo>
                  <a:lnTo>
                    <a:pt x="6413" y="10287"/>
                  </a:lnTo>
                  <a:lnTo>
                    <a:pt x="3276" y="6261"/>
                  </a:lnTo>
                  <a:lnTo>
                    <a:pt x="2628" y="5308"/>
                  </a:lnTo>
                  <a:lnTo>
                    <a:pt x="2031" y="4318"/>
                  </a:lnTo>
                  <a:lnTo>
                    <a:pt x="1485" y="3302"/>
                  </a:lnTo>
                  <a:lnTo>
                    <a:pt x="927" y="2235"/>
                  </a:lnTo>
                  <a:lnTo>
                    <a:pt x="419" y="11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2" name="object 895">
              <a:extLst>
                <a:ext uri="{FF2B5EF4-FFF2-40B4-BE49-F238E27FC236}">
                  <a16:creationId xmlns:a16="http://schemas.microsoft.com/office/drawing/2014/main" id="{6338E285-1914-4F25-A1BA-0D734FE45B7C}"/>
                </a:ext>
              </a:extLst>
            </p:cNvPr>
            <p:cNvSpPr/>
            <p:nvPr/>
          </p:nvSpPr>
          <p:spPr>
            <a:xfrm>
              <a:off x="6793377" y="27285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27" y="685"/>
                  </a:moveTo>
                  <a:lnTo>
                    <a:pt x="609" y="457"/>
                  </a:lnTo>
                  <a:lnTo>
                    <a:pt x="304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3" name="object 896">
              <a:extLst>
                <a:ext uri="{FF2B5EF4-FFF2-40B4-BE49-F238E27FC236}">
                  <a16:creationId xmlns:a16="http://schemas.microsoft.com/office/drawing/2014/main" id="{056FFB2A-06B2-4918-8B2A-AE5A5A805ACE}"/>
                </a:ext>
              </a:extLst>
            </p:cNvPr>
            <p:cNvSpPr/>
            <p:nvPr/>
          </p:nvSpPr>
          <p:spPr>
            <a:xfrm>
              <a:off x="6796738" y="273095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3124" y="2006"/>
                  </a:moveTo>
                  <a:lnTo>
                    <a:pt x="2959" y="1905"/>
                  </a:lnTo>
                  <a:lnTo>
                    <a:pt x="2793" y="1803"/>
                  </a:lnTo>
                  <a:lnTo>
                    <a:pt x="2628" y="1701"/>
                  </a:lnTo>
                  <a:lnTo>
                    <a:pt x="2463" y="1600"/>
                  </a:lnTo>
                  <a:lnTo>
                    <a:pt x="2298" y="1485"/>
                  </a:lnTo>
                  <a:lnTo>
                    <a:pt x="2120" y="1384"/>
                  </a:lnTo>
                  <a:lnTo>
                    <a:pt x="1841" y="1206"/>
                  </a:lnTo>
                  <a:lnTo>
                    <a:pt x="1562" y="1028"/>
                  </a:lnTo>
                  <a:lnTo>
                    <a:pt x="1282" y="850"/>
                  </a:lnTo>
                  <a:lnTo>
                    <a:pt x="1066" y="711"/>
                  </a:lnTo>
                  <a:lnTo>
                    <a:pt x="838" y="571"/>
                  </a:lnTo>
                  <a:lnTo>
                    <a:pt x="622" y="419"/>
                  </a:lnTo>
                  <a:lnTo>
                    <a:pt x="419" y="292"/>
                  </a:lnTo>
                  <a:lnTo>
                    <a:pt x="203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4" name="object 897">
              <a:extLst>
                <a:ext uri="{FF2B5EF4-FFF2-40B4-BE49-F238E27FC236}">
                  <a16:creationId xmlns:a16="http://schemas.microsoft.com/office/drawing/2014/main" id="{F1494CD7-90F4-4F8D-9E49-809B75C25AA8}"/>
                </a:ext>
              </a:extLst>
            </p:cNvPr>
            <p:cNvSpPr/>
            <p:nvPr/>
          </p:nvSpPr>
          <p:spPr>
            <a:xfrm>
              <a:off x="6800763" y="27335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203"/>
                  </a:moveTo>
                  <a:lnTo>
                    <a:pt x="101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5" name="object 898">
              <a:extLst>
                <a:ext uri="{FF2B5EF4-FFF2-40B4-BE49-F238E27FC236}">
                  <a16:creationId xmlns:a16="http://schemas.microsoft.com/office/drawing/2014/main" id="{09F3E76C-B06C-471F-A55D-7821CB4A5ADD}"/>
                </a:ext>
              </a:extLst>
            </p:cNvPr>
            <p:cNvSpPr/>
            <p:nvPr/>
          </p:nvSpPr>
          <p:spPr>
            <a:xfrm>
              <a:off x="6802838" y="2734789"/>
              <a:ext cx="58419" cy="32384"/>
            </a:xfrm>
            <a:custGeom>
              <a:avLst/>
              <a:gdLst/>
              <a:ahLst/>
              <a:cxnLst/>
              <a:rect l="l" t="t" r="r" b="b"/>
              <a:pathLst>
                <a:path w="58420" h="32385">
                  <a:moveTo>
                    <a:pt x="57861" y="31788"/>
                  </a:moveTo>
                  <a:lnTo>
                    <a:pt x="55359" y="30543"/>
                  </a:lnTo>
                  <a:lnTo>
                    <a:pt x="52870" y="29286"/>
                  </a:lnTo>
                  <a:lnTo>
                    <a:pt x="50380" y="28028"/>
                  </a:lnTo>
                  <a:lnTo>
                    <a:pt x="47866" y="26746"/>
                  </a:lnTo>
                  <a:lnTo>
                    <a:pt x="45351" y="25438"/>
                  </a:lnTo>
                  <a:lnTo>
                    <a:pt x="42849" y="24129"/>
                  </a:lnTo>
                  <a:lnTo>
                    <a:pt x="37922" y="21564"/>
                  </a:lnTo>
                  <a:lnTo>
                    <a:pt x="6969" y="418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6" name="object 899">
              <a:extLst>
                <a:ext uri="{FF2B5EF4-FFF2-40B4-BE49-F238E27FC236}">
                  <a16:creationId xmlns:a16="http://schemas.microsoft.com/office/drawing/2014/main" id="{E64858B5-8A65-43E7-AAAD-88E7CECAAB75}"/>
                </a:ext>
              </a:extLst>
            </p:cNvPr>
            <p:cNvSpPr/>
            <p:nvPr/>
          </p:nvSpPr>
          <p:spPr>
            <a:xfrm>
              <a:off x="6867844" y="2770095"/>
              <a:ext cx="59055" cy="26670"/>
            </a:xfrm>
            <a:custGeom>
              <a:avLst/>
              <a:gdLst/>
              <a:ahLst/>
              <a:cxnLst/>
              <a:rect l="l" t="t" r="r" b="b"/>
              <a:pathLst>
                <a:path w="59054" h="26669">
                  <a:moveTo>
                    <a:pt x="58648" y="26200"/>
                  </a:moveTo>
                  <a:lnTo>
                    <a:pt x="43832" y="19989"/>
                  </a:lnTo>
                  <a:lnTo>
                    <a:pt x="29119" y="13562"/>
                  </a:lnTo>
                  <a:lnTo>
                    <a:pt x="14509" y="69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7" name="object 900">
              <a:extLst>
                <a:ext uri="{FF2B5EF4-FFF2-40B4-BE49-F238E27FC236}">
                  <a16:creationId xmlns:a16="http://schemas.microsoft.com/office/drawing/2014/main" id="{91FC4C20-A123-4C67-8263-9A23F61503B4}"/>
                </a:ext>
              </a:extLst>
            </p:cNvPr>
            <p:cNvSpPr/>
            <p:nvPr/>
          </p:nvSpPr>
          <p:spPr>
            <a:xfrm>
              <a:off x="6933389" y="279911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92" y="431"/>
                  </a:moveTo>
                  <a:lnTo>
                    <a:pt x="723" y="292"/>
                  </a:lnTo>
                  <a:lnTo>
                    <a:pt x="368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8" name="object 901">
              <a:extLst>
                <a:ext uri="{FF2B5EF4-FFF2-40B4-BE49-F238E27FC236}">
                  <a16:creationId xmlns:a16="http://schemas.microsoft.com/office/drawing/2014/main" id="{0A4641DE-C025-45C3-A6FE-8781B54EF766}"/>
                </a:ext>
              </a:extLst>
            </p:cNvPr>
            <p:cNvSpPr/>
            <p:nvPr/>
          </p:nvSpPr>
          <p:spPr>
            <a:xfrm>
              <a:off x="6935713" y="2800033"/>
              <a:ext cx="73660" cy="27305"/>
            </a:xfrm>
            <a:custGeom>
              <a:avLst/>
              <a:gdLst/>
              <a:ahLst/>
              <a:cxnLst/>
              <a:rect l="l" t="t" r="r" b="b"/>
              <a:pathLst>
                <a:path w="73659" h="27305">
                  <a:moveTo>
                    <a:pt x="73456" y="26835"/>
                  </a:moveTo>
                  <a:lnTo>
                    <a:pt x="54942" y="20531"/>
                  </a:lnTo>
                  <a:lnTo>
                    <a:pt x="36528" y="13969"/>
                  </a:lnTo>
                  <a:lnTo>
                    <a:pt x="18214" y="713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9" name="object 902">
              <a:extLst>
                <a:ext uri="{FF2B5EF4-FFF2-40B4-BE49-F238E27FC236}">
                  <a16:creationId xmlns:a16="http://schemas.microsoft.com/office/drawing/2014/main" id="{8E6EC0A6-EE4A-4B5D-A2C2-206414D8D4C7}"/>
                </a:ext>
              </a:extLst>
            </p:cNvPr>
            <p:cNvSpPr/>
            <p:nvPr/>
          </p:nvSpPr>
          <p:spPr>
            <a:xfrm>
              <a:off x="7014328" y="2828576"/>
              <a:ext cx="81280" cy="24765"/>
            </a:xfrm>
            <a:custGeom>
              <a:avLst/>
              <a:gdLst/>
              <a:ahLst/>
              <a:cxnLst/>
              <a:rect l="l" t="t" r="r" b="b"/>
              <a:pathLst>
                <a:path w="81279" h="24764">
                  <a:moveTo>
                    <a:pt x="80797" y="24155"/>
                  </a:moveTo>
                  <a:lnTo>
                    <a:pt x="60475" y="18507"/>
                  </a:lnTo>
                  <a:lnTo>
                    <a:pt x="40236" y="12606"/>
                  </a:lnTo>
                  <a:lnTo>
                    <a:pt x="20079" y="644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0" name="object 903">
              <a:extLst>
                <a:ext uri="{FF2B5EF4-FFF2-40B4-BE49-F238E27FC236}">
                  <a16:creationId xmlns:a16="http://schemas.microsoft.com/office/drawing/2014/main" id="{99EB6CAE-4B39-402A-AE03-F34A511F48F1}"/>
                </a:ext>
              </a:extLst>
            </p:cNvPr>
            <p:cNvSpPr/>
            <p:nvPr/>
          </p:nvSpPr>
          <p:spPr>
            <a:xfrm>
              <a:off x="7105997" y="2855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0" y="101"/>
                  </a:moveTo>
                  <a:lnTo>
                    <a:pt x="253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1" name="object 904">
              <a:extLst>
                <a:ext uri="{FF2B5EF4-FFF2-40B4-BE49-F238E27FC236}">
                  <a16:creationId xmlns:a16="http://schemas.microsoft.com/office/drawing/2014/main" id="{0F81927D-5927-41AE-AE24-F4B2CD184617}"/>
                </a:ext>
              </a:extLst>
            </p:cNvPr>
            <p:cNvSpPr/>
            <p:nvPr/>
          </p:nvSpPr>
          <p:spPr>
            <a:xfrm>
              <a:off x="7109951" y="285668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095" y="546"/>
                  </a:moveTo>
                  <a:lnTo>
                    <a:pt x="1396" y="368"/>
                  </a:lnTo>
                  <a:lnTo>
                    <a:pt x="698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2" name="object 905">
              <a:extLst>
                <a:ext uri="{FF2B5EF4-FFF2-40B4-BE49-F238E27FC236}">
                  <a16:creationId xmlns:a16="http://schemas.microsoft.com/office/drawing/2014/main" id="{2DB0C8C2-09AF-4230-B786-86F00D57CFBE}"/>
                </a:ext>
              </a:extLst>
            </p:cNvPr>
            <p:cNvSpPr/>
            <p:nvPr/>
          </p:nvSpPr>
          <p:spPr>
            <a:xfrm>
              <a:off x="7112048" y="2857240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844" y="736"/>
                  </a:moveTo>
                  <a:lnTo>
                    <a:pt x="1892" y="495"/>
                  </a:lnTo>
                  <a:lnTo>
                    <a:pt x="952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3" name="object 906">
              <a:extLst>
                <a:ext uri="{FF2B5EF4-FFF2-40B4-BE49-F238E27FC236}">
                  <a16:creationId xmlns:a16="http://schemas.microsoft.com/office/drawing/2014/main" id="{8E005D1E-DA29-4045-B400-9D0E24D391AE}"/>
                </a:ext>
              </a:extLst>
            </p:cNvPr>
            <p:cNvSpPr/>
            <p:nvPr/>
          </p:nvSpPr>
          <p:spPr>
            <a:xfrm>
              <a:off x="7115126" y="2858039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616" y="673"/>
                  </a:moveTo>
                  <a:lnTo>
                    <a:pt x="1739" y="444"/>
                  </a:lnTo>
                  <a:lnTo>
                    <a:pt x="863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4" name="object 907">
              <a:extLst>
                <a:ext uri="{FF2B5EF4-FFF2-40B4-BE49-F238E27FC236}">
                  <a16:creationId xmlns:a16="http://schemas.microsoft.com/office/drawing/2014/main" id="{7355239C-86AF-434C-88AE-F1DF360E1097}"/>
                </a:ext>
              </a:extLst>
            </p:cNvPr>
            <p:cNvSpPr/>
            <p:nvPr/>
          </p:nvSpPr>
          <p:spPr>
            <a:xfrm>
              <a:off x="7118271" y="2858853"/>
              <a:ext cx="13970" cy="3810"/>
            </a:xfrm>
            <a:custGeom>
              <a:avLst/>
              <a:gdLst/>
              <a:ahLst/>
              <a:cxnLst/>
              <a:rect l="l" t="t" r="r" b="b"/>
              <a:pathLst>
                <a:path w="13970" h="3810">
                  <a:moveTo>
                    <a:pt x="13817" y="3492"/>
                  </a:moveTo>
                  <a:lnTo>
                    <a:pt x="9207" y="2349"/>
                  </a:lnTo>
                  <a:lnTo>
                    <a:pt x="4597" y="118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5" name="object 908">
              <a:extLst>
                <a:ext uri="{FF2B5EF4-FFF2-40B4-BE49-F238E27FC236}">
                  <a16:creationId xmlns:a16="http://schemas.microsoft.com/office/drawing/2014/main" id="{5D40B4C5-A3EA-447A-920D-B207A40E95B3}"/>
                </a:ext>
              </a:extLst>
            </p:cNvPr>
            <p:cNvSpPr/>
            <p:nvPr/>
          </p:nvSpPr>
          <p:spPr>
            <a:xfrm>
              <a:off x="7135718" y="2863251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962" y="1943"/>
                  </a:moveTo>
                  <a:lnTo>
                    <a:pt x="5308" y="1295"/>
                  </a:lnTo>
                  <a:lnTo>
                    <a:pt x="2654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6" name="object 909">
              <a:extLst>
                <a:ext uri="{FF2B5EF4-FFF2-40B4-BE49-F238E27FC236}">
                  <a16:creationId xmlns:a16="http://schemas.microsoft.com/office/drawing/2014/main" id="{35022170-74A0-4215-B03F-A1FDD9A467ED}"/>
                </a:ext>
              </a:extLst>
            </p:cNvPr>
            <p:cNvSpPr/>
            <p:nvPr/>
          </p:nvSpPr>
          <p:spPr>
            <a:xfrm>
              <a:off x="7149515" y="2866596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921" y="698"/>
                  </a:moveTo>
                  <a:lnTo>
                    <a:pt x="1943" y="469"/>
                  </a:lnTo>
                  <a:lnTo>
                    <a:pt x="965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7" name="object 910">
              <a:extLst>
                <a:ext uri="{FF2B5EF4-FFF2-40B4-BE49-F238E27FC236}">
                  <a16:creationId xmlns:a16="http://schemas.microsoft.com/office/drawing/2014/main" id="{548CB3ED-8514-4B98-AB71-7029772A0D8A}"/>
                </a:ext>
              </a:extLst>
            </p:cNvPr>
            <p:cNvSpPr/>
            <p:nvPr/>
          </p:nvSpPr>
          <p:spPr>
            <a:xfrm>
              <a:off x="7153920" y="2867645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911" y="901"/>
                  </a:moveTo>
                  <a:lnTo>
                    <a:pt x="2603" y="609"/>
                  </a:lnTo>
                  <a:lnTo>
                    <a:pt x="1295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8" name="object 911">
              <a:extLst>
                <a:ext uri="{FF2B5EF4-FFF2-40B4-BE49-F238E27FC236}">
                  <a16:creationId xmlns:a16="http://schemas.microsoft.com/office/drawing/2014/main" id="{18485547-B5F4-4B68-970D-0019C03ECA56}"/>
                </a:ext>
              </a:extLst>
            </p:cNvPr>
            <p:cNvSpPr/>
            <p:nvPr/>
          </p:nvSpPr>
          <p:spPr>
            <a:xfrm>
              <a:off x="7158551" y="2868702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734" y="6019"/>
                  </a:moveTo>
                  <a:lnTo>
                    <a:pt x="37147" y="5867"/>
                  </a:lnTo>
                  <a:lnTo>
                    <a:pt x="35572" y="5702"/>
                  </a:lnTo>
                  <a:lnTo>
                    <a:pt x="33985" y="5524"/>
                  </a:lnTo>
                  <a:lnTo>
                    <a:pt x="32423" y="5359"/>
                  </a:lnTo>
                  <a:lnTo>
                    <a:pt x="3200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9" name="object 912">
              <a:extLst>
                <a:ext uri="{FF2B5EF4-FFF2-40B4-BE49-F238E27FC236}">
                  <a16:creationId xmlns:a16="http://schemas.microsoft.com/office/drawing/2014/main" id="{65DBB389-7141-4439-BC62-2B03D5D17905}"/>
                </a:ext>
              </a:extLst>
            </p:cNvPr>
            <p:cNvSpPr/>
            <p:nvPr/>
          </p:nvSpPr>
          <p:spPr>
            <a:xfrm>
              <a:off x="6808480" y="2643474"/>
              <a:ext cx="15875" cy="38735"/>
            </a:xfrm>
            <a:custGeom>
              <a:avLst/>
              <a:gdLst/>
              <a:ahLst/>
              <a:cxnLst/>
              <a:rect l="l" t="t" r="r" b="b"/>
              <a:pathLst>
                <a:path w="15875" h="38735">
                  <a:moveTo>
                    <a:pt x="15354" y="0"/>
                  </a:moveTo>
                  <a:lnTo>
                    <a:pt x="10731" y="9376"/>
                  </a:lnTo>
                  <a:lnTo>
                    <a:pt x="6624" y="18911"/>
                  </a:lnTo>
                  <a:lnTo>
                    <a:pt x="3043" y="28658"/>
                  </a:lnTo>
                  <a:lnTo>
                    <a:pt x="0" y="386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0" name="object 913">
              <a:extLst>
                <a:ext uri="{FF2B5EF4-FFF2-40B4-BE49-F238E27FC236}">
                  <a16:creationId xmlns:a16="http://schemas.microsoft.com/office/drawing/2014/main" id="{BFF85B86-02E1-4793-A2BE-64339701B02C}"/>
                </a:ext>
              </a:extLst>
            </p:cNvPr>
            <p:cNvSpPr/>
            <p:nvPr/>
          </p:nvSpPr>
          <p:spPr>
            <a:xfrm>
              <a:off x="6814003" y="2643248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40" h="17144">
                  <a:moveTo>
                    <a:pt x="0" y="0"/>
                  </a:moveTo>
                  <a:lnTo>
                    <a:pt x="723" y="5524"/>
                  </a:lnTo>
                  <a:lnTo>
                    <a:pt x="1435" y="11036"/>
                  </a:lnTo>
                  <a:lnTo>
                    <a:pt x="2159" y="165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1" name="object 914">
              <a:extLst>
                <a:ext uri="{FF2B5EF4-FFF2-40B4-BE49-F238E27FC236}">
                  <a16:creationId xmlns:a16="http://schemas.microsoft.com/office/drawing/2014/main" id="{BC9FFDB6-4E4D-49D5-A50F-78E67EE43E65}"/>
                </a:ext>
              </a:extLst>
            </p:cNvPr>
            <p:cNvSpPr/>
            <p:nvPr/>
          </p:nvSpPr>
          <p:spPr>
            <a:xfrm>
              <a:off x="6798407" y="2643253"/>
              <a:ext cx="15875" cy="40005"/>
            </a:xfrm>
            <a:custGeom>
              <a:avLst/>
              <a:gdLst/>
              <a:ahLst/>
              <a:cxnLst/>
              <a:rect l="l" t="t" r="r" b="b"/>
              <a:pathLst>
                <a:path w="15875" h="40005">
                  <a:moveTo>
                    <a:pt x="0" y="39458"/>
                  </a:moveTo>
                  <a:lnTo>
                    <a:pt x="3074" y="29239"/>
                  </a:lnTo>
                  <a:lnTo>
                    <a:pt x="6707" y="19291"/>
                  </a:lnTo>
                  <a:lnTo>
                    <a:pt x="10885" y="9562"/>
                  </a:lnTo>
                  <a:lnTo>
                    <a:pt x="155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2" name="object 915">
              <a:extLst>
                <a:ext uri="{FF2B5EF4-FFF2-40B4-BE49-F238E27FC236}">
                  <a16:creationId xmlns:a16="http://schemas.microsoft.com/office/drawing/2014/main" id="{028F670B-68F9-4635-9358-847AD3295017}"/>
                </a:ext>
              </a:extLst>
            </p:cNvPr>
            <p:cNvSpPr/>
            <p:nvPr/>
          </p:nvSpPr>
          <p:spPr>
            <a:xfrm>
              <a:off x="7023506" y="2492053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15875" h="3175">
                  <a:moveTo>
                    <a:pt x="0" y="2781"/>
                  </a:moveTo>
                  <a:lnTo>
                    <a:pt x="5143" y="1841"/>
                  </a:lnTo>
                  <a:lnTo>
                    <a:pt x="10287" y="914"/>
                  </a:lnTo>
                  <a:lnTo>
                    <a:pt x="154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3" name="object 916">
              <a:extLst>
                <a:ext uri="{FF2B5EF4-FFF2-40B4-BE49-F238E27FC236}">
                  <a16:creationId xmlns:a16="http://schemas.microsoft.com/office/drawing/2014/main" id="{A4EFB582-0804-4F28-98F6-24DA7A757137}"/>
                </a:ext>
              </a:extLst>
            </p:cNvPr>
            <p:cNvSpPr/>
            <p:nvPr/>
          </p:nvSpPr>
          <p:spPr>
            <a:xfrm>
              <a:off x="6921846" y="2524656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30">
                  <a:moveTo>
                    <a:pt x="15913" y="0"/>
                  </a:moveTo>
                  <a:lnTo>
                    <a:pt x="10541" y="3708"/>
                  </a:lnTo>
                  <a:lnTo>
                    <a:pt x="5232" y="7505"/>
                  </a:lnTo>
                  <a:lnTo>
                    <a:pt x="0" y="114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4" name="object 917">
              <a:extLst>
                <a:ext uri="{FF2B5EF4-FFF2-40B4-BE49-F238E27FC236}">
                  <a16:creationId xmlns:a16="http://schemas.microsoft.com/office/drawing/2014/main" id="{12B12907-C4ED-4166-B9C3-DE7367D67D41}"/>
                </a:ext>
              </a:extLst>
            </p:cNvPr>
            <p:cNvSpPr/>
            <p:nvPr/>
          </p:nvSpPr>
          <p:spPr>
            <a:xfrm>
              <a:off x="6938073" y="252189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4025" y="0"/>
                  </a:moveTo>
                  <a:lnTo>
                    <a:pt x="2654" y="812"/>
                  </a:lnTo>
                  <a:lnTo>
                    <a:pt x="1320" y="1651"/>
                  </a:lnTo>
                  <a:lnTo>
                    <a:pt x="0" y="25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5" name="object 918">
              <a:extLst>
                <a:ext uri="{FF2B5EF4-FFF2-40B4-BE49-F238E27FC236}">
                  <a16:creationId xmlns:a16="http://schemas.microsoft.com/office/drawing/2014/main" id="{947BFD6E-8FC9-46DC-816B-147D51688F1B}"/>
                </a:ext>
              </a:extLst>
            </p:cNvPr>
            <p:cNvSpPr/>
            <p:nvPr/>
          </p:nvSpPr>
          <p:spPr>
            <a:xfrm>
              <a:off x="6944222" y="2514477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13347" y="0"/>
                  </a:moveTo>
                  <a:lnTo>
                    <a:pt x="8763" y="1803"/>
                  </a:lnTo>
                  <a:lnTo>
                    <a:pt x="4318" y="3822"/>
                  </a:lnTo>
                  <a:lnTo>
                    <a:pt x="0" y="61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6" name="object 919">
              <a:extLst>
                <a:ext uri="{FF2B5EF4-FFF2-40B4-BE49-F238E27FC236}">
                  <a16:creationId xmlns:a16="http://schemas.microsoft.com/office/drawing/2014/main" id="{1E69D76A-FE5C-4498-9C8D-1778F0151D9D}"/>
                </a:ext>
              </a:extLst>
            </p:cNvPr>
            <p:cNvSpPr/>
            <p:nvPr/>
          </p:nvSpPr>
          <p:spPr>
            <a:xfrm>
              <a:off x="6958044" y="25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0"/>
                  </a:moveTo>
                  <a:lnTo>
                    <a:pt x="317" y="63"/>
                  </a:lnTo>
                  <a:lnTo>
                    <a:pt x="165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7" name="object 920">
              <a:extLst>
                <a:ext uri="{FF2B5EF4-FFF2-40B4-BE49-F238E27FC236}">
                  <a16:creationId xmlns:a16="http://schemas.microsoft.com/office/drawing/2014/main" id="{F9E21D10-D9E3-4FCE-A3AF-B96A8294FB84}"/>
                </a:ext>
              </a:extLst>
            </p:cNvPr>
            <p:cNvSpPr/>
            <p:nvPr/>
          </p:nvSpPr>
          <p:spPr>
            <a:xfrm>
              <a:off x="6959009" y="25138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8" name="object 921">
              <a:extLst>
                <a:ext uri="{FF2B5EF4-FFF2-40B4-BE49-F238E27FC236}">
                  <a16:creationId xmlns:a16="http://schemas.microsoft.com/office/drawing/2014/main" id="{1B76E966-C14E-418E-9DF5-39E3F4A9575C}"/>
                </a:ext>
              </a:extLst>
            </p:cNvPr>
            <p:cNvSpPr/>
            <p:nvPr/>
          </p:nvSpPr>
          <p:spPr>
            <a:xfrm>
              <a:off x="6959890" y="25135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9" name="object 922">
              <a:extLst>
                <a:ext uri="{FF2B5EF4-FFF2-40B4-BE49-F238E27FC236}">
                  <a16:creationId xmlns:a16="http://schemas.microsoft.com/office/drawing/2014/main" id="{D0217756-CD11-4156-8C51-C2D2969CD1C9}"/>
                </a:ext>
              </a:extLst>
            </p:cNvPr>
            <p:cNvSpPr/>
            <p:nvPr/>
          </p:nvSpPr>
          <p:spPr>
            <a:xfrm>
              <a:off x="6963958" y="25121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0" name="object 923">
              <a:extLst>
                <a:ext uri="{FF2B5EF4-FFF2-40B4-BE49-F238E27FC236}">
                  <a16:creationId xmlns:a16="http://schemas.microsoft.com/office/drawing/2014/main" id="{9991BB46-5161-48CC-AFB8-8CD38904E28F}"/>
                </a:ext>
              </a:extLst>
            </p:cNvPr>
            <p:cNvSpPr/>
            <p:nvPr/>
          </p:nvSpPr>
          <p:spPr>
            <a:xfrm>
              <a:off x="6964893" y="25117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1" name="object 924">
              <a:extLst>
                <a:ext uri="{FF2B5EF4-FFF2-40B4-BE49-F238E27FC236}">
                  <a16:creationId xmlns:a16="http://schemas.microsoft.com/office/drawing/2014/main" id="{BE997F94-582C-4F73-9B3E-B37BD69D83FC}"/>
                </a:ext>
              </a:extLst>
            </p:cNvPr>
            <p:cNvSpPr/>
            <p:nvPr/>
          </p:nvSpPr>
          <p:spPr>
            <a:xfrm>
              <a:off x="6965502" y="2507078"/>
              <a:ext cx="16510" cy="5080"/>
            </a:xfrm>
            <a:custGeom>
              <a:avLst/>
              <a:gdLst/>
              <a:ahLst/>
              <a:cxnLst/>
              <a:rect l="l" t="t" r="r" b="b"/>
              <a:pathLst>
                <a:path w="16509" h="5080">
                  <a:moveTo>
                    <a:pt x="15976" y="0"/>
                  </a:moveTo>
                  <a:lnTo>
                    <a:pt x="10579" y="1295"/>
                  </a:lnTo>
                  <a:lnTo>
                    <a:pt x="5257" y="2781"/>
                  </a:lnTo>
                  <a:lnTo>
                    <a:pt x="0" y="4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2" name="object 925">
              <a:extLst>
                <a:ext uri="{FF2B5EF4-FFF2-40B4-BE49-F238E27FC236}">
                  <a16:creationId xmlns:a16="http://schemas.microsoft.com/office/drawing/2014/main" id="{2F57BBAC-B19C-4402-89F5-14CBAF07772A}"/>
                </a:ext>
              </a:extLst>
            </p:cNvPr>
            <p:cNvSpPr/>
            <p:nvPr/>
          </p:nvSpPr>
          <p:spPr>
            <a:xfrm>
              <a:off x="6990166" y="2500295"/>
              <a:ext cx="25400" cy="5080"/>
            </a:xfrm>
            <a:custGeom>
              <a:avLst/>
              <a:gdLst/>
              <a:ahLst/>
              <a:cxnLst/>
              <a:rect l="l" t="t" r="r" b="b"/>
              <a:pathLst>
                <a:path w="25400" h="5080">
                  <a:moveTo>
                    <a:pt x="24904" y="0"/>
                  </a:moveTo>
                  <a:lnTo>
                    <a:pt x="16598" y="1574"/>
                  </a:lnTo>
                  <a:lnTo>
                    <a:pt x="8293" y="3200"/>
                  </a:lnTo>
                  <a:lnTo>
                    <a:pt x="0" y="48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3" name="object 926">
              <a:extLst>
                <a:ext uri="{FF2B5EF4-FFF2-40B4-BE49-F238E27FC236}">
                  <a16:creationId xmlns:a16="http://schemas.microsoft.com/office/drawing/2014/main" id="{B6AADCF6-B898-49A4-8AB6-B76F73575329}"/>
                </a:ext>
              </a:extLst>
            </p:cNvPr>
            <p:cNvSpPr/>
            <p:nvPr/>
          </p:nvSpPr>
          <p:spPr>
            <a:xfrm>
              <a:off x="7015591" y="249924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5041" y="0"/>
                  </a:moveTo>
                  <a:lnTo>
                    <a:pt x="3365" y="317"/>
                  </a:lnTo>
                  <a:lnTo>
                    <a:pt x="1676" y="635"/>
                  </a:ln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4" name="object 927">
              <a:extLst>
                <a:ext uri="{FF2B5EF4-FFF2-40B4-BE49-F238E27FC236}">
                  <a16:creationId xmlns:a16="http://schemas.microsoft.com/office/drawing/2014/main" id="{331C0961-C892-4081-A88B-FDC05B262CDD}"/>
                </a:ext>
              </a:extLst>
            </p:cNvPr>
            <p:cNvSpPr/>
            <p:nvPr/>
          </p:nvSpPr>
          <p:spPr>
            <a:xfrm>
              <a:off x="7014820" y="249644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254" y="38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5" name="object 928">
              <a:extLst>
                <a:ext uri="{FF2B5EF4-FFF2-40B4-BE49-F238E27FC236}">
                  <a16:creationId xmlns:a16="http://schemas.microsoft.com/office/drawing/2014/main" id="{143B624C-09D1-4C8A-ADFD-86BFF3CC9CEA}"/>
                </a:ext>
              </a:extLst>
            </p:cNvPr>
            <p:cNvSpPr/>
            <p:nvPr/>
          </p:nvSpPr>
          <p:spPr>
            <a:xfrm>
              <a:off x="6914071" y="2496439"/>
              <a:ext cx="100965" cy="38100"/>
            </a:xfrm>
            <a:custGeom>
              <a:avLst/>
              <a:gdLst/>
              <a:ahLst/>
              <a:cxnLst/>
              <a:rect l="l" t="t" r="r" b="b"/>
              <a:pathLst>
                <a:path w="100965" h="38100">
                  <a:moveTo>
                    <a:pt x="0" y="37515"/>
                  </a:moveTo>
                  <a:lnTo>
                    <a:pt x="4533" y="34163"/>
                  </a:lnTo>
                  <a:lnTo>
                    <a:pt x="9118" y="30873"/>
                  </a:lnTo>
                  <a:lnTo>
                    <a:pt x="13754" y="27660"/>
                  </a:lnTo>
                  <a:lnTo>
                    <a:pt x="14160" y="27368"/>
                  </a:lnTo>
                  <a:lnTo>
                    <a:pt x="14579" y="27089"/>
                  </a:lnTo>
                  <a:lnTo>
                    <a:pt x="14986" y="26809"/>
                  </a:lnTo>
                  <a:lnTo>
                    <a:pt x="15214" y="26644"/>
                  </a:lnTo>
                  <a:lnTo>
                    <a:pt x="15443" y="26492"/>
                  </a:lnTo>
                  <a:lnTo>
                    <a:pt x="15671" y="26339"/>
                  </a:lnTo>
                  <a:lnTo>
                    <a:pt x="16116" y="26035"/>
                  </a:lnTo>
                  <a:lnTo>
                    <a:pt x="16560" y="25742"/>
                  </a:lnTo>
                  <a:lnTo>
                    <a:pt x="17005" y="25450"/>
                  </a:lnTo>
                  <a:lnTo>
                    <a:pt x="18072" y="24765"/>
                  </a:lnTo>
                  <a:lnTo>
                    <a:pt x="19138" y="24117"/>
                  </a:lnTo>
                  <a:lnTo>
                    <a:pt x="20231" y="23482"/>
                  </a:lnTo>
                  <a:lnTo>
                    <a:pt x="21539" y="22707"/>
                  </a:lnTo>
                  <a:lnTo>
                    <a:pt x="29298" y="18783"/>
                  </a:lnTo>
                  <a:lnTo>
                    <a:pt x="30835" y="18072"/>
                  </a:lnTo>
                  <a:lnTo>
                    <a:pt x="38862" y="14808"/>
                  </a:lnTo>
                  <a:lnTo>
                    <a:pt x="42646" y="13385"/>
                  </a:lnTo>
                  <a:lnTo>
                    <a:pt x="46482" y="12103"/>
                  </a:lnTo>
                  <a:lnTo>
                    <a:pt x="50355" y="10947"/>
                  </a:lnTo>
                  <a:lnTo>
                    <a:pt x="54356" y="9740"/>
                  </a:lnTo>
                  <a:lnTo>
                    <a:pt x="58407" y="8661"/>
                  </a:lnTo>
                  <a:lnTo>
                    <a:pt x="62471" y="7683"/>
                  </a:lnTo>
                  <a:lnTo>
                    <a:pt x="64096" y="7289"/>
                  </a:lnTo>
                  <a:lnTo>
                    <a:pt x="65709" y="6921"/>
                  </a:lnTo>
                  <a:lnTo>
                    <a:pt x="67335" y="6565"/>
                  </a:lnTo>
                  <a:lnTo>
                    <a:pt x="68199" y="6375"/>
                  </a:lnTo>
                  <a:lnTo>
                    <a:pt x="69062" y="6197"/>
                  </a:lnTo>
                  <a:lnTo>
                    <a:pt x="69938" y="6007"/>
                  </a:lnTo>
                  <a:lnTo>
                    <a:pt x="70827" y="5829"/>
                  </a:lnTo>
                  <a:lnTo>
                    <a:pt x="93702" y="1335"/>
                  </a:lnTo>
                  <a:lnTo>
                    <a:pt x="100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6" name="object 929">
              <a:extLst>
                <a:ext uri="{FF2B5EF4-FFF2-40B4-BE49-F238E27FC236}">
                  <a16:creationId xmlns:a16="http://schemas.microsoft.com/office/drawing/2014/main" id="{1A100845-A79C-4D6F-90EB-C3EF9C5EF9AD}"/>
                </a:ext>
              </a:extLst>
            </p:cNvPr>
            <p:cNvSpPr/>
            <p:nvPr/>
          </p:nvSpPr>
          <p:spPr>
            <a:xfrm>
              <a:off x="6825762" y="2577615"/>
              <a:ext cx="48260" cy="62865"/>
            </a:xfrm>
            <a:custGeom>
              <a:avLst/>
              <a:gdLst/>
              <a:ahLst/>
              <a:cxnLst/>
              <a:rect l="l" t="t" r="r" b="b"/>
              <a:pathLst>
                <a:path w="48259" h="62864">
                  <a:moveTo>
                    <a:pt x="47688" y="0"/>
                  </a:moveTo>
                  <a:lnTo>
                    <a:pt x="33400" y="15252"/>
                  </a:lnTo>
                  <a:lnTo>
                    <a:pt x="28981" y="20269"/>
                  </a:lnTo>
                  <a:lnTo>
                    <a:pt x="9550" y="46380"/>
                  </a:lnTo>
                  <a:lnTo>
                    <a:pt x="6159" y="51549"/>
                  </a:lnTo>
                  <a:lnTo>
                    <a:pt x="2971" y="56832"/>
                  </a:lnTo>
                  <a:lnTo>
                    <a:pt x="0" y="622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7" name="object 930">
              <a:extLst>
                <a:ext uri="{FF2B5EF4-FFF2-40B4-BE49-F238E27FC236}">
                  <a16:creationId xmlns:a16="http://schemas.microsoft.com/office/drawing/2014/main" id="{2056DB72-08C9-493E-A276-5D4E68F4CDC5}"/>
                </a:ext>
              </a:extLst>
            </p:cNvPr>
            <p:cNvSpPr/>
            <p:nvPr/>
          </p:nvSpPr>
          <p:spPr>
            <a:xfrm>
              <a:off x="6864666" y="257616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70" h="9525">
                  <a:moveTo>
                    <a:pt x="0" y="0"/>
                  </a:moveTo>
                  <a:lnTo>
                    <a:pt x="355" y="3149"/>
                  </a:lnTo>
                  <a:lnTo>
                    <a:pt x="711" y="6299"/>
                  </a:lnTo>
                  <a:lnTo>
                    <a:pt x="1066" y="94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8" name="object 931">
              <a:extLst>
                <a:ext uri="{FF2B5EF4-FFF2-40B4-BE49-F238E27FC236}">
                  <a16:creationId xmlns:a16="http://schemas.microsoft.com/office/drawing/2014/main" id="{F0BF0B43-8EC9-41CD-AE7B-49200A14327D}"/>
                </a:ext>
              </a:extLst>
            </p:cNvPr>
            <p:cNvSpPr/>
            <p:nvPr/>
          </p:nvSpPr>
          <p:spPr>
            <a:xfrm>
              <a:off x="6815932" y="2576166"/>
              <a:ext cx="48895" cy="63500"/>
            </a:xfrm>
            <a:custGeom>
              <a:avLst/>
              <a:gdLst/>
              <a:ahLst/>
              <a:cxnLst/>
              <a:rect l="l" t="t" r="r" b="b"/>
              <a:pathLst>
                <a:path w="48895" h="63500">
                  <a:moveTo>
                    <a:pt x="0" y="63474"/>
                  </a:moveTo>
                  <a:lnTo>
                    <a:pt x="10446" y="46150"/>
                  </a:lnTo>
                  <a:lnTo>
                    <a:pt x="22088" y="29951"/>
                  </a:lnTo>
                  <a:lnTo>
                    <a:pt x="34868" y="14645"/>
                  </a:lnTo>
                  <a:lnTo>
                    <a:pt x="487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9" name="object 932">
              <a:extLst>
                <a:ext uri="{FF2B5EF4-FFF2-40B4-BE49-F238E27FC236}">
                  <a16:creationId xmlns:a16="http://schemas.microsoft.com/office/drawing/2014/main" id="{CD2DFA88-045B-4CA4-A0D0-8B6C696CF523}"/>
                </a:ext>
              </a:extLst>
            </p:cNvPr>
            <p:cNvSpPr/>
            <p:nvPr/>
          </p:nvSpPr>
          <p:spPr>
            <a:xfrm>
              <a:off x="6876860" y="2539322"/>
              <a:ext cx="41275" cy="34925"/>
            </a:xfrm>
            <a:custGeom>
              <a:avLst/>
              <a:gdLst/>
              <a:ahLst/>
              <a:cxnLst/>
              <a:rect l="l" t="t" r="r" b="b"/>
              <a:pathLst>
                <a:path w="41275" h="34925">
                  <a:moveTo>
                    <a:pt x="40652" y="0"/>
                  </a:moveTo>
                  <a:lnTo>
                    <a:pt x="38798" y="1409"/>
                  </a:lnTo>
                  <a:lnTo>
                    <a:pt x="36957" y="2832"/>
                  </a:lnTo>
                  <a:lnTo>
                    <a:pt x="35128" y="4267"/>
                  </a:lnTo>
                  <a:lnTo>
                    <a:pt x="33312" y="5689"/>
                  </a:lnTo>
                  <a:lnTo>
                    <a:pt x="31521" y="7124"/>
                  </a:lnTo>
                  <a:lnTo>
                    <a:pt x="29730" y="8559"/>
                  </a:lnTo>
                  <a:lnTo>
                    <a:pt x="26212" y="11404"/>
                  </a:lnTo>
                  <a:lnTo>
                    <a:pt x="4716" y="30373"/>
                  </a:lnTo>
                  <a:lnTo>
                    <a:pt x="0" y="349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0" name="object 933">
              <a:extLst>
                <a:ext uri="{FF2B5EF4-FFF2-40B4-BE49-F238E27FC236}">
                  <a16:creationId xmlns:a16="http://schemas.microsoft.com/office/drawing/2014/main" id="{0AB1EEFD-306C-429E-ADB2-105333BAF151}"/>
                </a:ext>
              </a:extLst>
            </p:cNvPr>
            <p:cNvSpPr/>
            <p:nvPr/>
          </p:nvSpPr>
          <p:spPr>
            <a:xfrm>
              <a:off x="6909727" y="2537208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19">
                  <a:moveTo>
                    <a:pt x="0" y="0"/>
                  </a:moveTo>
                  <a:lnTo>
                    <a:pt x="254" y="2527"/>
                  </a:lnTo>
                  <a:lnTo>
                    <a:pt x="495" y="5054"/>
                  </a:lnTo>
                  <a:lnTo>
                    <a:pt x="749" y="75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1" name="object 934">
              <a:extLst>
                <a:ext uri="{FF2B5EF4-FFF2-40B4-BE49-F238E27FC236}">
                  <a16:creationId xmlns:a16="http://schemas.microsoft.com/office/drawing/2014/main" id="{47C9D0D6-30BB-4B4A-AB4B-29EA576FA788}"/>
                </a:ext>
              </a:extLst>
            </p:cNvPr>
            <p:cNvSpPr/>
            <p:nvPr/>
          </p:nvSpPr>
          <p:spPr>
            <a:xfrm>
              <a:off x="6868091" y="2537212"/>
              <a:ext cx="41910" cy="36195"/>
            </a:xfrm>
            <a:custGeom>
              <a:avLst/>
              <a:gdLst/>
              <a:ahLst/>
              <a:cxnLst/>
              <a:rect l="l" t="t" r="r" b="b"/>
              <a:pathLst>
                <a:path w="41909" h="36194">
                  <a:moveTo>
                    <a:pt x="0" y="35572"/>
                  </a:moveTo>
                  <a:lnTo>
                    <a:pt x="1600" y="34010"/>
                  </a:lnTo>
                  <a:lnTo>
                    <a:pt x="3213" y="32461"/>
                  </a:lnTo>
                  <a:lnTo>
                    <a:pt x="4838" y="30937"/>
                  </a:lnTo>
                  <a:lnTo>
                    <a:pt x="6438" y="29425"/>
                  </a:lnTo>
                  <a:lnTo>
                    <a:pt x="36059" y="4277"/>
                  </a:lnTo>
                  <a:lnTo>
                    <a:pt x="416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2" name="object 935">
              <a:extLst>
                <a:ext uri="{FF2B5EF4-FFF2-40B4-BE49-F238E27FC236}">
                  <a16:creationId xmlns:a16="http://schemas.microsoft.com/office/drawing/2014/main" id="{CDFCFD0C-5413-433F-810D-58B7C8808C7A}"/>
                </a:ext>
              </a:extLst>
            </p:cNvPr>
            <p:cNvSpPr/>
            <p:nvPr/>
          </p:nvSpPr>
          <p:spPr>
            <a:xfrm>
              <a:off x="7549724" y="2470996"/>
              <a:ext cx="56515" cy="14604"/>
            </a:xfrm>
            <a:custGeom>
              <a:avLst/>
              <a:gdLst/>
              <a:ahLst/>
              <a:cxnLst/>
              <a:rect l="l" t="t" r="r" b="b"/>
              <a:pathLst>
                <a:path w="56515" h="14605">
                  <a:moveTo>
                    <a:pt x="56032" y="14287"/>
                  </a:moveTo>
                  <a:lnTo>
                    <a:pt x="42065" y="10545"/>
                  </a:lnTo>
                  <a:lnTo>
                    <a:pt x="28073" y="6919"/>
                  </a:lnTo>
                  <a:lnTo>
                    <a:pt x="14052" y="34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3" name="object 936">
              <a:extLst>
                <a:ext uri="{FF2B5EF4-FFF2-40B4-BE49-F238E27FC236}">
                  <a16:creationId xmlns:a16="http://schemas.microsoft.com/office/drawing/2014/main" id="{E0E970EE-11E4-4F4A-B9DC-870ED5463726}"/>
                </a:ext>
              </a:extLst>
            </p:cNvPr>
            <p:cNvSpPr/>
            <p:nvPr/>
          </p:nvSpPr>
          <p:spPr>
            <a:xfrm>
              <a:off x="7553298" y="2467697"/>
              <a:ext cx="83185" cy="22225"/>
            </a:xfrm>
            <a:custGeom>
              <a:avLst/>
              <a:gdLst/>
              <a:ahLst/>
              <a:cxnLst/>
              <a:rect l="l" t="t" r="r" b="b"/>
              <a:pathLst>
                <a:path w="83184" h="22225">
                  <a:moveTo>
                    <a:pt x="0" y="0"/>
                  </a:moveTo>
                  <a:lnTo>
                    <a:pt x="20786" y="5042"/>
                  </a:lnTo>
                  <a:lnTo>
                    <a:pt x="41503" y="10329"/>
                  </a:lnTo>
                  <a:lnTo>
                    <a:pt x="62154" y="15871"/>
                  </a:lnTo>
                  <a:lnTo>
                    <a:pt x="82740" y="216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4" name="object 937">
              <a:extLst>
                <a:ext uri="{FF2B5EF4-FFF2-40B4-BE49-F238E27FC236}">
                  <a16:creationId xmlns:a16="http://schemas.microsoft.com/office/drawing/2014/main" id="{C4B7DD78-3CE7-498E-B64B-8F175EBD0070}"/>
                </a:ext>
              </a:extLst>
            </p:cNvPr>
            <p:cNvSpPr/>
            <p:nvPr/>
          </p:nvSpPr>
          <p:spPr>
            <a:xfrm>
              <a:off x="7553194" y="246770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4127"/>
                  </a:moveTo>
                  <a:lnTo>
                    <a:pt x="38" y="2755"/>
                  </a:lnTo>
                  <a:lnTo>
                    <a:pt x="63" y="1371"/>
                  </a:lnTo>
                  <a:lnTo>
                    <a:pt x="1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5" name="object 938">
              <a:extLst>
                <a:ext uri="{FF2B5EF4-FFF2-40B4-BE49-F238E27FC236}">
                  <a16:creationId xmlns:a16="http://schemas.microsoft.com/office/drawing/2014/main" id="{79ED1585-46E2-4CB6-A9DB-40D9DEE44E60}"/>
                </a:ext>
              </a:extLst>
            </p:cNvPr>
            <p:cNvSpPr/>
            <p:nvPr/>
          </p:nvSpPr>
          <p:spPr>
            <a:xfrm>
              <a:off x="7375764" y="2454326"/>
              <a:ext cx="25400" cy="1270"/>
            </a:xfrm>
            <a:custGeom>
              <a:avLst/>
              <a:gdLst/>
              <a:ahLst/>
              <a:cxnLst/>
              <a:rect l="l" t="t" r="r" b="b"/>
              <a:pathLst>
                <a:path w="25400" h="1269">
                  <a:moveTo>
                    <a:pt x="0" y="1054"/>
                  </a:moveTo>
                  <a:lnTo>
                    <a:pt x="8267" y="673"/>
                  </a:lnTo>
                  <a:lnTo>
                    <a:pt x="16535" y="317"/>
                  </a:lnTo>
                  <a:lnTo>
                    <a:pt x="248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6" name="object 939">
              <a:extLst>
                <a:ext uri="{FF2B5EF4-FFF2-40B4-BE49-F238E27FC236}">
                  <a16:creationId xmlns:a16="http://schemas.microsoft.com/office/drawing/2014/main" id="{933B16F4-84A0-45EB-B1D8-AA6121A1F19C}"/>
                </a:ext>
              </a:extLst>
            </p:cNvPr>
            <p:cNvSpPr/>
            <p:nvPr/>
          </p:nvSpPr>
          <p:spPr>
            <a:xfrm>
              <a:off x="7409023" y="2457133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5" h="635">
                  <a:moveTo>
                    <a:pt x="10718" y="0"/>
                  </a:moveTo>
                  <a:lnTo>
                    <a:pt x="7150" y="114"/>
                  </a:lnTo>
                  <a:lnTo>
                    <a:pt x="3581" y="228"/>
                  </a:lnTo>
                  <a:lnTo>
                    <a:pt x="0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7" name="object 940">
              <a:extLst>
                <a:ext uri="{FF2B5EF4-FFF2-40B4-BE49-F238E27FC236}">
                  <a16:creationId xmlns:a16="http://schemas.microsoft.com/office/drawing/2014/main" id="{C1BB316C-9422-45F4-B2F2-415D1B5E59AC}"/>
                </a:ext>
              </a:extLst>
            </p:cNvPr>
            <p:cNvSpPr/>
            <p:nvPr/>
          </p:nvSpPr>
          <p:spPr>
            <a:xfrm>
              <a:off x="7419941" y="2456931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6388" y="0"/>
                  </a:moveTo>
                  <a:lnTo>
                    <a:pt x="4254" y="63"/>
                  </a:lnTo>
                  <a:lnTo>
                    <a:pt x="2133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8" name="object 941">
              <a:extLst>
                <a:ext uri="{FF2B5EF4-FFF2-40B4-BE49-F238E27FC236}">
                  <a16:creationId xmlns:a16="http://schemas.microsoft.com/office/drawing/2014/main" id="{080B8343-4118-41C2-9940-AFE481C86736}"/>
                </a:ext>
              </a:extLst>
            </p:cNvPr>
            <p:cNvSpPr/>
            <p:nvPr/>
          </p:nvSpPr>
          <p:spPr>
            <a:xfrm>
              <a:off x="7426497" y="2456804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4279" y="0"/>
                  </a:moveTo>
                  <a:lnTo>
                    <a:pt x="2857" y="38"/>
                  </a:lnTo>
                  <a:lnTo>
                    <a:pt x="1435" y="76"/>
                  </a:ln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9" name="object 942">
              <a:extLst>
                <a:ext uri="{FF2B5EF4-FFF2-40B4-BE49-F238E27FC236}">
                  <a16:creationId xmlns:a16="http://schemas.microsoft.com/office/drawing/2014/main" id="{D57D1291-29D2-4C8F-9EFE-113DC5C15746}"/>
                </a:ext>
              </a:extLst>
            </p:cNvPr>
            <p:cNvSpPr/>
            <p:nvPr/>
          </p:nvSpPr>
          <p:spPr>
            <a:xfrm>
              <a:off x="7437344" y="245654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454" y="0"/>
                  </a:moveTo>
                  <a:lnTo>
                    <a:pt x="2298" y="25"/>
                  </a:lnTo>
                  <a:lnTo>
                    <a:pt x="1155" y="63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0" name="object 943">
              <a:extLst>
                <a:ext uri="{FF2B5EF4-FFF2-40B4-BE49-F238E27FC236}">
                  <a16:creationId xmlns:a16="http://schemas.microsoft.com/office/drawing/2014/main" id="{26C86B80-A70C-4ECD-8DA7-716BDB3493AD}"/>
                </a:ext>
              </a:extLst>
            </p:cNvPr>
            <p:cNvSpPr/>
            <p:nvPr/>
          </p:nvSpPr>
          <p:spPr>
            <a:xfrm>
              <a:off x="7443350" y="245644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1917" y="0"/>
                  </a:moveTo>
                  <a:lnTo>
                    <a:pt x="1282" y="12"/>
                  </a:lnTo>
                  <a:lnTo>
                    <a:pt x="634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1" name="object 944">
              <a:extLst>
                <a:ext uri="{FF2B5EF4-FFF2-40B4-BE49-F238E27FC236}">
                  <a16:creationId xmlns:a16="http://schemas.microsoft.com/office/drawing/2014/main" id="{91A9FCD2-E9D5-4630-8F95-E9FCD36E9F6C}"/>
                </a:ext>
              </a:extLst>
            </p:cNvPr>
            <p:cNvSpPr/>
            <p:nvPr/>
          </p:nvSpPr>
          <p:spPr>
            <a:xfrm>
              <a:off x="7446886" y="245641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546" y="0"/>
                  </a:moveTo>
                  <a:lnTo>
                    <a:pt x="368" y="0"/>
                  </a:lnTo>
                  <a:lnTo>
                    <a:pt x="177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2" name="object 945">
              <a:extLst>
                <a:ext uri="{FF2B5EF4-FFF2-40B4-BE49-F238E27FC236}">
                  <a16:creationId xmlns:a16="http://schemas.microsoft.com/office/drawing/2014/main" id="{CCAAC515-87EA-4CFE-AE42-E79DCAFA9CA9}"/>
                </a:ext>
              </a:extLst>
            </p:cNvPr>
            <p:cNvSpPr/>
            <p:nvPr/>
          </p:nvSpPr>
          <p:spPr>
            <a:xfrm>
              <a:off x="7455378" y="245643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5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3" name="object 946">
              <a:extLst>
                <a:ext uri="{FF2B5EF4-FFF2-40B4-BE49-F238E27FC236}">
                  <a16:creationId xmlns:a16="http://schemas.microsoft.com/office/drawing/2014/main" id="{2E873432-A40F-4DEC-A7E7-2DDDA9D9D8DD}"/>
                </a:ext>
              </a:extLst>
            </p:cNvPr>
            <p:cNvSpPr/>
            <p:nvPr/>
          </p:nvSpPr>
          <p:spPr>
            <a:xfrm>
              <a:off x="7457660" y="245647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14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4" name="object 947">
              <a:extLst>
                <a:ext uri="{FF2B5EF4-FFF2-40B4-BE49-F238E27FC236}">
                  <a16:creationId xmlns:a16="http://schemas.microsoft.com/office/drawing/2014/main" id="{00835FCE-BCF3-44B0-87FF-9B41AA50DCC5}"/>
                </a:ext>
              </a:extLst>
            </p:cNvPr>
            <p:cNvSpPr/>
            <p:nvPr/>
          </p:nvSpPr>
          <p:spPr>
            <a:xfrm>
              <a:off x="7458556" y="2456500"/>
              <a:ext cx="20320" cy="1270"/>
            </a:xfrm>
            <a:custGeom>
              <a:avLst/>
              <a:gdLst/>
              <a:ahLst/>
              <a:cxnLst/>
              <a:rect l="l" t="t" r="r" b="b"/>
              <a:pathLst>
                <a:path w="20320" h="1269">
                  <a:moveTo>
                    <a:pt x="19799" y="1066"/>
                  </a:moveTo>
                  <a:lnTo>
                    <a:pt x="13207" y="508"/>
                  </a:lnTo>
                  <a:lnTo>
                    <a:pt x="6616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5" name="object 948">
              <a:extLst>
                <a:ext uri="{FF2B5EF4-FFF2-40B4-BE49-F238E27FC236}">
                  <a16:creationId xmlns:a16="http://schemas.microsoft.com/office/drawing/2014/main" id="{A67ADEC4-C01C-4A94-805F-21B81CDCBA60}"/>
                </a:ext>
              </a:extLst>
            </p:cNvPr>
            <p:cNvSpPr/>
            <p:nvPr/>
          </p:nvSpPr>
          <p:spPr>
            <a:xfrm>
              <a:off x="7479118" y="2457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77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6" name="object 949">
              <a:extLst>
                <a:ext uri="{FF2B5EF4-FFF2-40B4-BE49-F238E27FC236}">
                  <a16:creationId xmlns:a16="http://schemas.microsoft.com/office/drawing/2014/main" id="{C19E14C6-7B17-4AEE-92B9-381C8FA662EE}"/>
                </a:ext>
              </a:extLst>
            </p:cNvPr>
            <p:cNvSpPr/>
            <p:nvPr/>
          </p:nvSpPr>
          <p:spPr>
            <a:xfrm>
              <a:off x="7410049" y="2452941"/>
              <a:ext cx="73025" cy="1905"/>
            </a:xfrm>
            <a:custGeom>
              <a:avLst/>
              <a:gdLst/>
              <a:ahLst/>
              <a:cxnLst/>
              <a:rect l="l" t="t" r="r" b="b"/>
              <a:pathLst>
                <a:path w="73025" h="1905">
                  <a:moveTo>
                    <a:pt x="0" y="1041"/>
                  </a:moveTo>
                  <a:lnTo>
                    <a:pt x="5194" y="863"/>
                  </a:lnTo>
                  <a:lnTo>
                    <a:pt x="10388" y="698"/>
                  </a:lnTo>
                  <a:lnTo>
                    <a:pt x="15595" y="546"/>
                  </a:lnTo>
                  <a:lnTo>
                    <a:pt x="20713" y="393"/>
                  </a:lnTo>
                  <a:lnTo>
                    <a:pt x="25831" y="253"/>
                  </a:lnTo>
                  <a:lnTo>
                    <a:pt x="30949" y="126"/>
                  </a:lnTo>
                  <a:lnTo>
                    <a:pt x="32029" y="101"/>
                  </a:lnTo>
                  <a:lnTo>
                    <a:pt x="33108" y="76"/>
                  </a:lnTo>
                  <a:lnTo>
                    <a:pt x="34188" y="50"/>
                  </a:lnTo>
                  <a:lnTo>
                    <a:pt x="35090" y="38"/>
                  </a:lnTo>
                  <a:lnTo>
                    <a:pt x="35991" y="25"/>
                  </a:lnTo>
                  <a:lnTo>
                    <a:pt x="36893" y="25"/>
                  </a:lnTo>
                  <a:lnTo>
                    <a:pt x="38862" y="0"/>
                  </a:lnTo>
                  <a:lnTo>
                    <a:pt x="40817" y="0"/>
                  </a:lnTo>
                  <a:lnTo>
                    <a:pt x="42786" y="12"/>
                  </a:lnTo>
                  <a:lnTo>
                    <a:pt x="47726" y="38"/>
                  </a:lnTo>
                  <a:lnTo>
                    <a:pt x="52679" y="165"/>
                  </a:lnTo>
                  <a:lnTo>
                    <a:pt x="57619" y="406"/>
                  </a:lnTo>
                  <a:lnTo>
                    <a:pt x="62598" y="634"/>
                  </a:lnTo>
                  <a:lnTo>
                    <a:pt x="67576" y="977"/>
                  </a:lnTo>
                  <a:lnTo>
                    <a:pt x="72542" y="14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7" name="object 950">
              <a:extLst>
                <a:ext uri="{FF2B5EF4-FFF2-40B4-BE49-F238E27FC236}">
                  <a16:creationId xmlns:a16="http://schemas.microsoft.com/office/drawing/2014/main" id="{0172F25F-A8BB-4E9A-B13B-C7E12C156CE2}"/>
                </a:ext>
              </a:extLst>
            </p:cNvPr>
            <p:cNvSpPr/>
            <p:nvPr/>
          </p:nvSpPr>
          <p:spPr>
            <a:xfrm>
              <a:off x="7410048" y="245397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8" y="3479"/>
                  </a:moveTo>
                  <a:lnTo>
                    <a:pt x="25" y="2324"/>
                  </a:lnTo>
                  <a:lnTo>
                    <a:pt x="12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8" name="object 951">
              <a:extLst>
                <a:ext uri="{FF2B5EF4-FFF2-40B4-BE49-F238E27FC236}">
                  <a16:creationId xmlns:a16="http://schemas.microsoft.com/office/drawing/2014/main" id="{5D1B6709-515A-4717-98F4-32EE63576A0A}"/>
                </a:ext>
              </a:extLst>
            </p:cNvPr>
            <p:cNvSpPr/>
            <p:nvPr/>
          </p:nvSpPr>
          <p:spPr>
            <a:xfrm>
              <a:off x="7880470" y="2625568"/>
              <a:ext cx="635" cy="24765"/>
            </a:xfrm>
            <a:custGeom>
              <a:avLst/>
              <a:gdLst/>
              <a:ahLst/>
              <a:cxnLst/>
              <a:rect l="l" t="t" r="r" b="b"/>
              <a:pathLst>
                <a:path w="634" h="24764">
                  <a:moveTo>
                    <a:pt x="0" y="0"/>
                  </a:moveTo>
                  <a:lnTo>
                    <a:pt x="76" y="8242"/>
                  </a:lnTo>
                  <a:lnTo>
                    <a:pt x="139" y="16497"/>
                  </a:lnTo>
                  <a:lnTo>
                    <a:pt x="215" y="24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9" name="object 952">
              <a:extLst>
                <a:ext uri="{FF2B5EF4-FFF2-40B4-BE49-F238E27FC236}">
                  <a16:creationId xmlns:a16="http://schemas.microsoft.com/office/drawing/2014/main" id="{85FFD913-5485-418A-A478-B8F7C736E223}"/>
                </a:ext>
              </a:extLst>
            </p:cNvPr>
            <p:cNvSpPr/>
            <p:nvPr/>
          </p:nvSpPr>
          <p:spPr>
            <a:xfrm>
              <a:off x="7872298" y="2625567"/>
              <a:ext cx="8255" cy="38735"/>
            </a:xfrm>
            <a:custGeom>
              <a:avLst/>
              <a:gdLst/>
              <a:ahLst/>
              <a:cxnLst/>
              <a:rect l="l" t="t" r="r" b="b"/>
              <a:pathLst>
                <a:path w="8254" h="38735">
                  <a:moveTo>
                    <a:pt x="0" y="38430"/>
                  </a:moveTo>
                  <a:lnTo>
                    <a:pt x="2915" y="28983"/>
                  </a:lnTo>
                  <a:lnTo>
                    <a:pt x="5256" y="19467"/>
                  </a:lnTo>
                  <a:lnTo>
                    <a:pt x="7013" y="9824"/>
                  </a:lnTo>
                  <a:lnTo>
                    <a:pt x="81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0" name="object 953">
              <a:extLst>
                <a:ext uri="{FF2B5EF4-FFF2-40B4-BE49-F238E27FC236}">
                  <a16:creationId xmlns:a16="http://schemas.microsoft.com/office/drawing/2014/main" id="{BB492B24-FF3D-4C5C-918B-C13A2338CD72}"/>
                </a:ext>
              </a:extLst>
            </p:cNvPr>
            <p:cNvSpPr/>
            <p:nvPr/>
          </p:nvSpPr>
          <p:spPr>
            <a:xfrm>
              <a:off x="7882200" y="2625013"/>
              <a:ext cx="8255" cy="39370"/>
            </a:xfrm>
            <a:custGeom>
              <a:avLst/>
              <a:gdLst/>
              <a:ahLst/>
              <a:cxnLst/>
              <a:rect l="l" t="t" r="r" b="b"/>
              <a:pathLst>
                <a:path w="8254" h="39369">
                  <a:moveTo>
                    <a:pt x="8140" y="0"/>
                  </a:moveTo>
                  <a:lnTo>
                    <a:pt x="7018" y="10022"/>
                  </a:lnTo>
                  <a:lnTo>
                    <a:pt x="5280" y="19861"/>
                  </a:lnTo>
                  <a:lnTo>
                    <a:pt x="2936" y="29573"/>
                  </a:lnTo>
                  <a:lnTo>
                    <a:pt x="0" y="392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1" name="object 954">
              <a:extLst>
                <a:ext uri="{FF2B5EF4-FFF2-40B4-BE49-F238E27FC236}">
                  <a16:creationId xmlns:a16="http://schemas.microsoft.com/office/drawing/2014/main" id="{64E82F4E-1108-4EDA-8F76-205532570D33}"/>
                </a:ext>
              </a:extLst>
            </p:cNvPr>
            <p:cNvSpPr/>
            <p:nvPr/>
          </p:nvSpPr>
          <p:spPr>
            <a:xfrm>
              <a:off x="7888716" y="2625009"/>
              <a:ext cx="1905" cy="13335"/>
            </a:xfrm>
            <a:custGeom>
              <a:avLst/>
              <a:gdLst/>
              <a:ahLst/>
              <a:cxnLst/>
              <a:rect l="l" t="t" r="r" b="b"/>
              <a:pathLst>
                <a:path w="1904" h="13335">
                  <a:moveTo>
                    <a:pt x="0" y="13220"/>
                  </a:moveTo>
                  <a:lnTo>
                    <a:pt x="546" y="8813"/>
                  </a:lnTo>
                  <a:lnTo>
                    <a:pt x="1079" y="4406"/>
                  </a:lnTo>
                  <a:lnTo>
                    <a:pt x="16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2" name="object 955">
              <a:extLst>
                <a:ext uri="{FF2B5EF4-FFF2-40B4-BE49-F238E27FC236}">
                  <a16:creationId xmlns:a16="http://schemas.microsoft.com/office/drawing/2014/main" id="{6C5B1E89-4B63-4A95-9604-FF72B26BFA74}"/>
                </a:ext>
              </a:extLst>
            </p:cNvPr>
            <p:cNvSpPr/>
            <p:nvPr/>
          </p:nvSpPr>
          <p:spPr>
            <a:xfrm>
              <a:off x="7880681" y="2643565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0" y="6743"/>
                  </a:moveTo>
                  <a:lnTo>
                    <a:pt x="2362" y="4508"/>
                  </a:lnTo>
                  <a:lnTo>
                    <a:pt x="5041" y="2654"/>
                  </a:lnTo>
                  <a:lnTo>
                    <a:pt x="706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3" name="object 956">
              <a:extLst>
                <a:ext uri="{FF2B5EF4-FFF2-40B4-BE49-F238E27FC236}">
                  <a16:creationId xmlns:a16="http://schemas.microsoft.com/office/drawing/2014/main" id="{8EFA5057-16FC-40E4-8B2C-6EC5AEABB9F7}"/>
                </a:ext>
              </a:extLst>
            </p:cNvPr>
            <p:cNvSpPr/>
            <p:nvPr/>
          </p:nvSpPr>
          <p:spPr>
            <a:xfrm>
              <a:off x="7878852" y="2650305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69">
                  <a:moveTo>
                    <a:pt x="0" y="13842"/>
                  </a:moveTo>
                  <a:lnTo>
                    <a:pt x="812" y="9245"/>
                  </a:lnTo>
                  <a:lnTo>
                    <a:pt x="1422" y="4648"/>
                  </a:lnTo>
                  <a:lnTo>
                    <a:pt x="18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4" name="object 957">
              <a:extLst>
                <a:ext uri="{FF2B5EF4-FFF2-40B4-BE49-F238E27FC236}">
                  <a16:creationId xmlns:a16="http://schemas.microsoft.com/office/drawing/2014/main" id="{D38E7FFD-D9F7-4E45-8232-DF761B4B1F82}"/>
                </a:ext>
              </a:extLst>
            </p:cNvPr>
            <p:cNvSpPr/>
            <p:nvPr/>
          </p:nvSpPr>
          <p:spPr>
            <a:xfrm>
              <a:off x="7692247" y="2511556"/>
              <a:ext cx="69215" cy="26034"/>
            </a:xfrm>
            <a:custGeom>
              <a:avLst/>
              <a:gdLst/>
              <a:ahLst/>
              <a:cxnLst/>
              <a:rect l="l" t="t" r="r" b="b"/>
              <a:pathLst>
                <a:path w="69215" h="26035">
                  <a:moveTo>
                    <a:pt x="69215" y="25565"/>
                  </a:moveTo>
                  <a:lnTo>
                    <a:pt x="66573" y="24498"/>
                  </a:lnTo>
                  <a:lnTo>
                    <a:pt x="63931" y="23444"/>
                  </a:lnTo>
                  <a:lnTo>
                    <a:pt x="61290" y="22390"/>
                  </a:lnTo>
                  <a:lnTo>
                    <a:pt x="17791" y="6143"/>
                  </a:lnTo>
                  <a:lnTo>
                    <a:pt x="8905" y="304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5" name="object 958">
              <a:extLst>
                <a:ext uri="{FF2B5EF4-FFF2-40B4-BE49-F238E27FC236}">
                  <a16:creationId xmlns:a16="http://schemas.microsoft.com/office/drawing/2014/main" id="{71684EB2-87C7-4D73-8BB9-C0834CB71193}"/>
                </a:ext>
              </a:extLst>
            </p:cNvPr>
            <p:cNvSpPr/>
            <p:nvPr/>
          </p:nvSpPr>
          <p:spPr>
            <a:xfrm>
              <a:off x="7643439" y="2491541"/>
              <a:ext cx="126364" cy="43815"/>
            </a:xfrm>
            <a:custGeom>
              <a:avLst/>
              <a:gdLst/>
              <a:ahLst/>
              <a:cxnLst/>
              <a:rect l="l" t="t" r="r" b="b"/>
              <a:pathLst>
                <a:path w="126365" h="43814">
                  <a:moveTo>
                    <a:pt x="0" y="0"/>
                  </a:moveTo>
                  <a:lnTo>
                    <a:pt x="5473" y="1612"/>
                  </a:lnTo>
                  <a:lnTo>
                    <a:pt x="10934" y="3251"/>
                  </a:lnTo>
                  <a:lnTo>
                    <a:pt x="16395" y="4927"/>
                  </a:lnTo>
                  <a:lnTo>
                    <a:pt x="22098" y="6667"/>
                  </a:lnTo>
                  <a:lnTo>
                    <a:pt x="65277" y="20840"/>
                  </a:lnTo>
                  <a:lnTo>
                    <a:pt x="110739" y="37501"/>
                  </a:lnTo>
                  <a:lnTo>
                    <a:pt x="125742" y="434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6" name="object 959">
              <a:extLst>
                <a:ext uri="{FF2B5EF4-FFF2-40B4-BE49-F238E27FC236}">
                  <a16:creationId xmlns:a16="http://schemas.microsoft.com/office/drawing/2014/main" id="{B7B81FF3-24D5-46A1-88E5-90F24A658E5B}"/>
                </a:ext>
              </a:extLst>
            </p:cNvPr>
            <p:cNvSpPr/>
            <p:nvPr/>
          </p:nvSpPr>
          <p:spPr>
            <a:xfrm>
              <a:off x="7643339" y="24915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2057"/>
                  </a:moveTo>
                  <a:lnTo>
                    <a:pt x="38" y="1371"/>
                  </a:lnTo>
                  <a:lnTo>
                    <a:pt x="63" y="685"/>
                  </a:lnTo>
                  <a:lnTo>
                    <a:pt x="1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7" name="object 960">
              <a:extLst>
                <a:ext uri="{FF2B5EF4-FFF2-40B4-BE49-F238E27FC236}">
                  <a16:creationId xmlns:a16="http://schemas.microsoft.com/office/drawing/2014/main" id="{66D2CEE3-3B49-462E-8772-6DACB0A04CFB}"/>
                </a:ext>
              </a:extLst>
            </p:cNvPr>
            <p:cNvSpPr/>
            <p:nvPr/>
          </p:nvSpPr>
          <p:spPr>
            <a:xfrm>
              <a:off x="7767897" y="2539752"/>
              <a:ext cx="64769" cy="29209"/>
            </a:xfrm>
            <a:custGeom>
              <a:avLst/>
              <a:gdLst/>
              <a:ahLst/>
              <a:cxnLst/>
              <a:rect l="l" t="t" r="r" b="b"/>
              <a:pathLst>
                <a:path w="64770" h="29210">
                  <a:moveTo>
                    <a:pt x="64566" y="29159"/>
                  </a:moveTo>
                  <a:lnTo>
                    <a:pt x="48616" y="21431"/>
                  </a:lnTo>
                  <a:lnTo>
                    <a:pt x="32540" y="14008"/>
                  </a:lnTo>
                  <a:lnTo>
                    <a:pt x="16335" y="687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8" name="object 961">
              <a:extLst>
                <a:ext uri="{FF2B5EF4-FFF2-40B4-BE49-F238E27FC236}">
                  <a16:creationId xmlns:a16="http://schemas.microsoft.com/office/drawing/2014/main" id="{1026CBD5-5E97-488B-B4C6-FCCA7724BFB2}"/>
                </a:ext>
              </a:extLst>
            </p:cNvPr>
            <p:cNvSpPr/>
            <p:nvPr/>
          </p:nvSpPr>
          <p:spPr>
            <a:xfrm>
              <a:off x="7775615" y="2537615"/>
              <a:ext cx="66040" cy="29845"/>
            </a:xfrm>
            <a:custGeom>
              <a:avLst/>
              <a:gdLst/>
              <a:ahLst/>
              <a:cxnLst/>
              <a:rect l="l" t="t" r="r" b="b"/>
              <a:pathLst>
                <a:path w="66040" h="29844">
                  <a:moveTo>
                    <a:pt x="0" y="0"/>
                  </a:moveTo>
                  <a:lnTo>
                    <a:pt x="16649" y="7008"/>
                  </a:lnTo>
                  <a:lnTo>
                    <a:pt x="33166" y="14293"/>
                  </a:lnTo>
                  <a:lnTo>
                    <a:pt x="49549" y="21874"/>
                  </a:lnTo>
                  <a:lnTo>
                    <a:pt x="65798" y="297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9" name="object 962">
              <a:extLst>
                <a:ext uri="{FF2B5EF4-FFF2-40B4-BE49-F238E27FC236}">
                  <a16:creationId xmlns:a16="http://schemas.microsoft.com/office/drawing/2014/main" id="{4DFE9A74-87B6-47AC-9F7B-8110F0588DEF}"/>
                </a:ext>
              </a:extLst>
            </p:cNvPr>
            <p:cNvSpPr/>
            <p:nvPr/>
          </p:nvSpPr>
          <p:spPr>
            <a:xfrm>
              <a:off x="7775193" y="253761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0" y="5156"/>
                  </a:moveTo>
                  <a:lnTo>
                    <a:pt x="139" y="3441"/>
                  </a:lnTo>
                  <a:lnTo>
                    <a:pt x="279" y="1714"/>
                  </a:lnTo>
                  <a:lnTo>
                    <a:pt x="4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0" name="object 963">
              <a:extLst>
                <a:ext uri="{FF2B5EF4-FFF2-40B4-BE49-F238E27FC236}">
                  <a16:creationId xmlns:a16="http://schemas.microsoft.com/office/drawing/2014/main" id="{CCE32E1E-92A9-4DC3-914C-F6895D0A9423}"/>
                </a:ext>
              </a:extLst>
            </p:cNvPr>
            <p:cNvSpPr/>
            <p:nvPr/>
          </p:nvSpPr>
          <p:spPr>
            <a:xfrm>
              <a:off x="7838304" y="257183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20" y="673"/>
                  </a:moveTo>
                  <a:lnTo>
                    <a:pt x="876" y="444"/>
                  </a:lnTo>
                  <a:lnTo>
                    <a:pt x="444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1" name="object 964">
              <a:extLst>
                <a:ext uri="{FF2B5EF4-FFF2-40B4-BE49-F238E27FC236}">
                  <a16:creationId xmlns:a16="http://schemas.microsoft.com/office/drawing/2014/main" id="{E69054BF-EFAB-4C4D-84D2-CCE182FC26BF}"/>
                </a:ext>
              </a:extLst>
            </p:cNvPr>
            <p:cNvSpPr/>
            <p:nvPr/>
          </p:nvSpPr>
          <p:spPr>
            <a:xfrm>
              <a:off x="7853899" y="2579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31" y="660"/>
                  </a:moveTo>
                  <a:lnTo>
                    <a:pt x="825" y="444"/>
                  </a:lnTo>
                  <a:lnTo>
                    <a:pt x="406" y="2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2" name="object 965">
              <a:extLst>
                <a:ext uri="{FF2B5EF4-FFF2-40B4-BE49-F238E27FC236}">
                  <a16:creationId xmlns:a16="http://schemas.microsoft.com/office/drawing/2014/main" id="{102EAE01-5652-425F-9F7D-67380F5D0982}"/>
                </a:ext>
              </a:extLst>
            </p:cNvPr>
            <p:cNvSpPr/>
            <p:nvPr/>
          </p:nvSpPr>
          <p:spPr>
            <a:xfrm>
              <a:off x="7857705" y="25819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177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3" name="object 966">
              <a:extLst>
                <a:ext uri="{FF2B5EF4-FFF2-40B4-BE49-F238E27FC236}">
                  <a16:creationId xmlns:a16="http://schemas.microsoft.com/office/drawing/2014/main" id="{5068349C-5E68-4B4D-ACB2-23F594B72B6A}"/>
                </a:ext>
              </a:extLst>
            </p:cNvPr>
            <p:cNvSpPr/>
            <p:nvPr/>
          </p:nvSpPr>
          <p:spPr>
            <a:xfrm>
              <a:off x="7858396" y="258234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501" y="1409"/>
                  </a:moveTo>
                  <a:lnTo>
                    <a:pt x="1676" y="927"/>
                  </a:lnTo>
                  <a:lnTo>
                    <a:pt x="838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4" name="object 967">
              <a:extLst>
                <a:ext uri="{FF2B5EF4-FFF2-40B4-BE49-F238E27FC236}">
                  <a16:creationId xmlns:a16="http://schemas.microsoft.com/office/drawing/2014/main" id="{145C9856-3645-4CE4-860D-95BB38E2F16A}"/>
                </a:ext>
              </a:extLst>
            </p:cNvPr>
            <p:cNvSpPr/>
            <p:nvPr/>
          </p:nvSpPr>
          <p:spPr>
            <a:xfrm>
              <a:off x="7861541" y="258412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65" y="1092"/>
                  </a:moveTo>
                  <a:lnTo>
                    <a:pt x="1181" y="723"/>
                  </a:lnTo>
                  <a:lnTo>
                    <a:pt x="584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5" name="object 968">
              <a:extLst>
                <a:ext uri="{FF2B5EF4-FFF2-40B4-BE49-F238E27FC236}">
                  <a16:creationId xmlns:a16="http://schemas.microsoft.com/office/drawing/2014/main" id="{4910AE6D-FCF6-4984-B1B6-3F573E56343C}"/>
                </a:ext>
              </a:extLst>
            </p:cNvPr>
            <p:cNvSpPr/>
            <p:nvPr/>
          </p:nvSpPr>
          <p:spPr>
            <a:xfrm>
              <a:off x="7865017" y="258632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3175" y="2286"/>
                  </a:moveTo>
                  <a:lnTo>
                    <a:pt x="2133" y="1498"/>
                  </a:lnTo>
                  <a:lnTo>
                    <a:pt x="1079" y="73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6" name="object 969">
              <a:extLst>
                <a:ext uri="{FF2B5EF4-FFF2-40B4-BE49-F238E27FC236}">
                  <a16:creationId xmlns:a16="http://schemas.microsoft.com/office/drawing/2014/main" id="{A7ED7C61-BA6F-4CE9-BB6B-CF10DF4FB63A}"/>
                </a:ext>
              </a:extLst>
            </p:cNvPr>
            <p:cNvSpPr/>
            <p:nvPr/>
          </p:nvSpPr>
          <p:spPr>
            <a:xfrm>
              <a:off x="7868691" y="2589000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39" y="9347"/>
                  </a:moveTo>
                  <a:lnTo>
                    <a:pt x="8547" y="8889"/>
                  </a:lnTo>
                  <a:lnTo>
                    <a:pt x="8242" y="8445"/>
                  </a:lnTo>
                  <a:lnTo>
                    <a:pt x="7924" y="8013"/>
                  </a:lnTo>
                  <a:lnTo>
                    <a:pt x="7645" y="7619"/>
                  </a:lnTo>
                  <a:lnTo>
                    <a:pt x="7340" y="7226"/>
                  </a:lnTo>
                  <a:lnTo>
                    <a:pt x="7035" y="6845"/>
                  </a:lnTo>
                  <a:lnTo>
                    <a:pt x="6400" y="6045"/>
                  </a:lnTo>
                  <a:lnTo>
                    <a:pt x="5727" y="5283"/>
                  </a:lnTo>
                  <a:lnTo>
                    <a:pt x="5029" y="4533"/>
                  </a:lnTo>
                  <a:lnTo>
                    <a:pt x="3467" y="2895"/>
                  </a:lnTo>
                  <a:lnTo>
                    <a:pt x="1778" y="13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7" name="object 970">
              <a:extLst>
                <a:ext uri="{FF2B5EF4-FFF2-40B4-BE49-F238E27FC236}">
                  <a16:creationId xmlns:a16="http://schemas.microsoft.com/office/drawing/2014/main" id="{6865B505-563D-40AF-83E6-2C30881C7CC5}"/>
                </a:ext>
              </a:extLst>
            </p:cNvPr>
            <p:cNvSpPr/>
            <p:nvPr/>
          </p:nvSpPr>
          <p:spPr>
            <a:xfrm>
              <a:off x="7877919" y="25989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482" y="838"/>
                  </a:moveTo>
                  <a:lnTo>
                    <a:pt x="330" y="558"/>
                  </a:lnTo>
                  <a:lnTo>
                    <a:pt x="165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8" name="object 971">
              <a:extLst>
                <a:ext uri="{FF2B5EF4-FFF2-40B4-BE49-F238E27FC236}">
                  <a16:creationId xmlns:a16="http://schemas.microsoft.com/office/drawing/2014/main" id="{ED0F6758-C8FB-47EA-8A87-0731F694DD3F}"/>
                </a:ext>
              </a:extLst>
            </p:cNvPr>
            <p:cNvSpPr/>
            <p:nvPr/>
          </p:nvSpPr>
          <p:spPr>
            <a:xfrm>
              <a:off x="7879340" y="2601705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5">
                  <a:moveTo>
                    <a:pt x="1650" y="6819"/>
                  </a:moveTo>
                  <a:lnTo>
                    <a:pt x="1536" y="4406"/>
                  </a:lnTo>
                  <a:lnTo>
                    <a:pt x="977" y="22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9" name="object 972">
              <a:extLst>
                <a:ext uri="{FF2B5EF4-FFF2-40B4-BE49-F238E27FC236}">
                  <a16:creationId xmlns:a16="http://schemas.microsoft.com/office/drawing/2014/main" id="{BC3B3642-D0B1-4E5A-B056-66C47C3C3E45}"/>
                </a:ext>
              </a:extLst>
            </p:cNvPr>
            <p:cNvSpPr/>
            <p:nvPr/>
          </p:nvSpPr>
          <p:spPr>
            <a:xfrm>
              <a:off x="7880977" y="2609147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0" y="7734"/>
                  </a:moveTo>
                  <a:lnTo>
                    <a:pt x="12" y="7429"/>
                  </a:lnTo>
                  <a:lnTo>
                    <a:pt x="12" y="7124"/>
                  </a:lnTo>
                  <a:lnTo>
                    <a:pt x="25" y="6819"/>
                  </a:lnTo>
                  <a:lnTo>
                    <a:pt x="25" y="6515"/>
                  </a:lnTo>
                  <a:lnTo>
                    <a:pt x="38" y="6210"/>
                  </a:lnTo>
                  <a:lnTo>
                    <a:pt x="38" y="5892"/>
                  </a:lnTo>
                  <a:lnTo>
                    <a:pt x="50" y="5232"/>
                  </a:lnTo>
                  <a:lnTo>
                    <a:pt x="63" y="4559"/>
                  </a:lnTo>
                  <a:lnTo>
                    <a:pt x="63" y="3898"/>
                  </a:lnTo>
                  <a:lnTo>
                    <a:pt x="63" y="3263"/>
                  </a:lnTo>
                  <a:lnTo>
                    <a:pt x="63" y="2616"/>
                  </a:lnTo>
                  <a:lnTo>
                    <a:pt x="63" y="1981"/>
                  </a:lnTo>
                  <a:lnTo>
                    <a:pt x="50" y="1320"/>
                  </a:lnTo>
                  <a:lnTo>
                    <a:pt x="50" y="660"/>
                  </a:ln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0" name="object 973">
              <a:extLst>
                <a:ext uri="{FF2B5EF4-FFF2-40B4-BE49-F238E27FC236}">
                  <a16:creationId xmlns:a16="http://schemas.microsoft.com/office/drawing/2014/main" id="{1700BD90-C532-427E-976D-A9726F794B3A}"/>
                </a:ext>
              </a:extLst>
            </p:cNvPr>
            <p:cNvSpPr/>
            <p:nvPr/>
          </p:nvSpPr>
          <p:spPr>
            <a:xfrm>
              <a:off x="7847238" y="2570314"/>
              <a:ext cx="43815" cy="51435"/>
            </a:xfrm>
            <a:custGeom>
              <a:avLst/>
              <a:gdLst/>
              <a:ahLst/>
              <a:cxnLst/>
              <a:rect l="l" t="t" r="r" b="b"/>
              <a:pathLst>
                <a:path w="43815" h="51435">
                  <a:moveTo>
                    <a:pt x="0" y="0"/>
                  </a:moveTo>
                  <a:lnTo>
                    <a:pt x="3962" y="2006"/>
                  </a:lnTo>
                  <a:lnTo>
                    <a:pt x="7912" y="4051"/>
                  </a:lnTo>
                  <a:lnTo>
                    <a:pt x="11836" y="6121"/>
                  </a:lnTo>
                  <a:lnTo>
                    <a:pt x="13804" y="7150"/>
                  </a:lnTo>
                  <a:lnTo>
                    <a:pt x="15760" y="8191"/>
                  </a:lnTo>
                  <a:lnTo>
                    <a:pt x="17716" y="9245"/>
                  </a:lnTo>
                  <a:lnTo>
                    <a:pt x="18072" y="9436"/>
                  </a:lnTo>
                  <a:lnTo>
                    <a:pt x="18427" y="9626"/>
                  </a:lnTo>
                  <a:lnTo>
                    <a:pt x="18783" y="9817"/>
                  </a:lnTo>
                  <a:lnTo>
                    <a:pt x="19151" y="10020"/>
                  </a:lnTo>
                  <a:lnTo>
                    <a:pt x="19532" y="10223"/>
                  </a:lnTo>
                  <a:lnTo>
                    <a:pt x="19913" y="10439"/>
                  </a:lnTo>
                  <a:lnTo>
                    <a:pt x="20154" y="10566"/>
                  </a:lnTo>
                  <a:lnTo>
                    <a:pt x="20396" y="10706"/>
                  </a:lnTo>
                  <a:lnTo>
                    <a:pt x="20650" y="10845"/>
                  </a:lnTo>
                  <a:lnTo>
                    <a:pt x="20916" y="10998"/>
                  </a:lnTo>
                  <a:lnTo>
                    <a:pt x="21196" y="11163"/>
                  </a:lnTo>
                  <a:lnTo>
                    <a:pt x="21463" y="11315"/>
                  </a:lnTo>
                  <a:lnTo>
                    <a:pt x="21907" y="11569"/>
                  </a:lnTo>
                  <a:lnTo>
                    <a:pt x="22339" y="11823"/>
                  </a:lnTo>
                  <a:lnTo>
                    <a:pt x="28498" y="15862"/>
                  </a:lnTo>
                  <a:lnTo>
                    <a:pt x="29603" y="16662"/>
                  </a:lnTo>
                  <a:lnTo>
                    <a:pt x="30683" y="17500"/>
                  </a:lnTo>
                  <a:lnTo>
                    <a:pt x="31724" y="18389"/>
                  </a:lnTo>
                  <a:lnTo>
                    <a:pt x="32715" y="19215"/>
                  </a:lnTo>
                  <a:lnTo>
                    <a:pt x="33680" y="20078"/>
                  </a:lnTo>
                  <a:lnTo>
                    <a:pt x="34607" y="20993"/>
                  </a:lnTo>
                  <a:lnTo>
                    <a:pt x="35471" y="21844"/>
                  </a:lnTo>
                  <a:lnTo>
                    <a:pt x="40881" y="29121"/>
                  </a:lnTo>
                  <a:lnTo>
                    <a:pt x="41414" y="30099"/>
                  </a:lnTo>
                  <a:lnTo>
                    <a:pt x="43497" y="37655"/>
                  </a:lnTo>
                  <a:lnTo>
                    <a:pt x="43522" y="37998"/>
                  </a:lnTo>
                  <a:lnTo>
                    <a:pt x="43548" y="38354"/>
                  </a:lnTo>
                  <a:lnTo>
                    <a:pt x="43548" y="38531"/>
                  </a:lnTo>
                  <a:lnTo>
                    <a:pt x="43561" y="38722"/>
                  </a:lnTo>
                  <a:lnTo>
                    <a:pt x="43561" y="38900"/>
                  </a:lnTo>
                  <a:lnTo>
                    <a:pt x="43561" y="39039"/>
                  </a:lnTo>
                  <a:lnTo>
                    <a:pt x="43561" y="39192"/>
                  </a:lnTo>
                  <a:lnTo>
                    <a:pt x="43573" y="39344"/>
                  </a:lnTo>
                  <a:lnTo>
                    <a:pt x="43573" y="39509"/>
                  </a:lnTo>
                  <a:lnTo>
                    <a:pt x="43573" y="39674"/>
                  </a:lnTo>
                  <a:lnTo>
                    <a:pt x="43573" y="39852"/>
                  </a:lnTo>
                  <a:lnTo>
                    <a:pt x="43637" y="43573"/>
                  </a:lnTo>
                  <a:lnTo>
                    <a:pt x="43561" y="47307"/>
                  </a:lnTo>
                  <a:lnTo>
                    <a:pt x="43357" y="5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1" name="object 974">
              <a:extLst>
                <a:ext uri="{FF2B5EF4-FFF2-40B4-BE49-F238E27FC236}">
                  <a16:creationId xmlns:a16="http://schemas.microsoft.com/office/drawing/2014/main" id="{99E010C1-4218-4A5A-AE9B-70C185AE2220}"/>
                </a:ext>
              </a:extLst>
            </p:cNvPr>
            <p:cNvSpPr/>
            <p:nvPr/>
          </p:nvSpPr>
          <p:spPr>
            <a:xfrm>
              <a:off x="7846663" y="2570309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5816"/>
                  </a:moveTo>
                  <a:lnTo>
                    <a:pt x="5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2" name="object 975">
              <a:extLst>
                <a:ext uri="{FF2B5EF4-FFF2-40B4-BE49-F238E27FC236}">
                  <a16:creationId xmlns:a16="http://schemas.microsoft.com/office/drawing/2014/main" id="{B1F9D835-6041-4E29-ACE6-5E2570ED51D0}"/>
                </a:ext>
              </a:extLst>
            </p:cNvPr>
            <p:cNvSpPr/>
            <p:nvPr/>
          </p:nvSpPr>
          <p:spPr>
            <a:xfrm>
              <a:off x="7683207" y="281879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38" y="0"/>
                  </a:moveTo>
                  <a:lnTo>
                    <a:pt x="25" y="1473"/>
                  </a:lnTo>
                  <a:lnTo>
                    <a:pt x="12" y="2959"/>
                  </a:lnTo>
                  <a:lnTo>
                    <a:pt x="0" y="44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3" name="object 976">
              <a:extLst>
                <a:ext uri="{FF2B5EF4-FFF2-40B4-BE49-F238E27FC236}">
                  <a16:creationId xmlns:a16="http://schemas.microsoft.com/office/drawing/2014/main" id="{B3A34D8F-8D23-4D61-A5D4-FA929F13B1CF}"/>
                </a:ext>
              </a:extLst>
            </p:cNvPr>
            <p:cNvSpPr/>
            <p:nvPr/>
          </p:nvSpPr>
          <p:spPr>
            <a:xfrm>
              <a:off x="7586871" y="2818790"/>
              <a:ext cx="96520" cy="17145"/>
            </a:xfrm>
            <a:custGeom>
              <a:avLst/>
              <a:gdLst/>
              <a:ahLst/>
              <a:cxnLst/>
              <a:rect l="l" t="t" r="r" b="b"/>
              <a:pathLst>
                <a:path w="96520" h="17144">
                  <a:moveTo>
                    <a:pt x="0" y="16878"/>
                  </a:moveTo>
                  <a:lnTo>
                    <a:pt x="24160" y="13042"/>
                  </a:lnTo>
                  <a:lnTo>
                    <a:pt x="48275" y="8958"/>
                  </a:lnTo>
                  <a:lnTo>
                    <a:pt x="72348" y="4614"/>
                  </a:lnTo>
                  <a:lnTo>
                    <a:pt x="9638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4" name="object 977">
              <a:extLst>
                <a:ext uri="{FF2B5EF4-FFF2-40B4-BE49-F238E27FC236}">
                  <a16:creationId xmlns:a16="http://schemas.microsoft.com/office/drawing/2014/main" id="{AA4B7952-3683-425D-9DF0-4B7B42C422BD}"/>
                </a:ext>
              </a:extLst>
            </p:cNvPr>
            <p:cNvSpPr/>
            <p:nvPr/>
          </p:nvSpPr>
          <p:spPr>
            <a:xfrm>
              <a:off x="7591452" y="2821938"/>
              <a:ext cx="98425" cy="17780"/>
            </a:xfrm>
            <a:custGeom>
              <a:avLst/>
              <a:gdLst/>
              <a:ahLst/>
              <a:cxnLst/>
              <a:rect l="l" t="t" r="r" b="b"/>
              <a:pathLst>
                <a:path w="98425" h="17780">
                  <a:moveTo>
                    <a:pt x="98310" y="0"/>
                  </a:moveTo>
                  <a:lnTo>
                    <a:pt x="73800" y="4725"/>
                  </a:lnTo>
                  <a:lnTo>
                    <a:pt x="49245" y="9175"/>
                  </a:lnTo>
                  <a:lnTo>
                    <a:pt x="24646" y="13358"/>
                  </a:lnTo>
                  <a:lnTo>
                    <a:pt x="0" y="172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5" name="object 978">
              <a:extLst>
                <a:ext uri="{FF2B5EF4-FFF2-40B4-BE49-F238E27FC236}">
                  <a16:creationId xmlns:a16="http://schemas.microsoft.com/office/drawing/2014/main" id="{53979FF2-5AE2-4436-8A5D-B64DD0C8F383}"/>
                </a:ext>
              </a:extLst>
            </p:cNvPr>
            <p:cNvSpPr/>
            <p:nvPr/>
          </p:nvSpPr>
          <p:spPr>
            <a:xfrm>
              <a:off x="7871020" y="2667634"/>
              <a:ext cx="635" cy="22860"/>
            </a:xfrm>
            <a:custGeom>
              <a:avLst/>
              <a:gdLst/>
              <a:ahLst/>
              <a:cxnLst/>
              <a:rect l="l" t="t" r="r" b="b"/>
              <a:pathLst>
                <a:path w="634" h="22860">
                  <a:moveTo>
                    <a:pt x="0" y="0"/>
                  </a:moveTo>
                  <a:lnTo>
                    <a:pt x="50" y="7594"/>
                  </a:lnTo>
                  <a:lnTo>
                    <a:pt x="101" y="15176"/>
                  </a:lnTo>
                  <a:lnTo>
                    <a:pt x="152" y="227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6" name="object 979">
              <a:extLst>
                <a:ext uri="{FF2B5EF4-FFF2-40B4-BE49-F238E27FC236}">
                  <a16:creationId xmlns:a16="http://schemas.microsoft.com/office/drawing/2014/main" id="{3CCBBB28-E3E8-4BA0-9DA2-FD7235FB09D3}"/>
                </a:ext>
              </a:extLst>
            </p:cNvPr>
            <p:cNvSpPr/>
            <p:nvPr/>
          </p:nvSpPr>
          <p:spPr>
            <a:xfrm>
              <a:off x="7833738" y="2667635"/>
              <a:ext cx="37465" cy="64769"/>
            </a:xfrm>
            <a:custGeom>
              <a:avLst/>
              <a:gdLst/>
              <a:ahLst/>
              <a:cxnLst/>
              <a:rect l="l" t="t" r="r" b="b"/>
              <a:pathLst>
                <a:path w="37465" h="64769">
                  <a:moveTo>
                    <a:pt x="0" y="64262"/>
                  </a:moveTo>
                  <a:lnTo>
                    <a:pt x="22034" y="32372"/>
                  </a:lnTo>
                  <a:lnTo>
                    <a:pt x="30492" y="16268"/>
                  </a:lnTo>
                  <a:lnTo>
                    <a:pt x="33007" y="10947"/>
                  </a:lnTo>
                  <a:lnTo>
                    <a:pt x="35280" y="5524"/>
                  </a:lnTo>
                  <a:lnTo>
                    <a:pt x="372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7" name="object 980">
              <a:extLst>
                <a:ext uri="{FF2B5EF4-FFF2-40B4-BE49-F238E27FC236}">
                  <a16:creationId xmlns:a16="http://schemas.microsoft.com/office/drawing/2014/main" id="{57080A92-65BD-498F-8477-865B6A01EA2D}"/>
                </a:ext>
              </a:extLst>
            </p:cNvPr>
            <p:cNvSpPr/>
            <p:nvPr/>
          </p:nvSpPr>
          <p:spPr>
            <a:xfrm>
              <a:off x="7843022" y="2667863"/>
              <a:ext cx="38100" cy="66040"/>
            </a:xfrm>
            <a:custGeom>
              <a:avLst/>
              <a:gdLst/>
              <a:ahLst/>
              <a:cxnLst/>
              <a:rect l="l" t="t" r="r" b="b"/>
              <a:pathLst>
                <a:path w="38100" h="66039">
                  <a:moveTo>
                    <a:pt x="37922" y="0"/>
                  </a:moveTo>
                  <a:lnTo>
                    <a:pt x="22669" y="32651"/>
                  </a:lnTo>
                  <a:lnTo>
                    <a:pt x="19494" y="38163"/>
                  </a:lnTo>
                  <a:lnTo>
                    <a:pt x="16090" y="43548"/>
                  </a:lnTo>
                  <a:lnTo>
                    <a:pt x="12496" y="48793"/>
                  </a:lnTo>
                  <a:lnTo>
                    <a:pt x="8547" y="54533"/>
                  </a:lnTo>
                  <a:lnTo>
                    <a:pt x="4368" y="60134"/>
                  </a:lnTo>
                  <a:lnTo>
                    <a:pt x="0" y="655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8" name="object 981">
              <a:extLst>
                <a:ext uri="{FF2B5EF4-FFF2-40B4-BE49-F238E27FC236}">
                  <a16:creationId xmlns:a16="http://schemas.microsoft.com/office/drawing/2014/main" id="{3074B545-3390-4063-8C26-4D37067D5F9A}"/>
                </a:ext>
              </a:extLst>
            </p:cNvPr>
            <p:cNvSpPr/>
            <p:nvPr/>
          </p:nvSpPr>
          <p:spPr>
            <a:xfrm>
              <a:off x="7830818" y="2735475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4" h="12700">
                  <a:moveTo>
                    <a:pt x="0" y="0"/>
                  </a:moveTo>
                  <a:lnTo>
                    <a:pt x="12" y="4064"/>
                  </a:lnTo>
                  <a:lnTo>
                    <a:pt x="25" y="8115"/>
                  </a:lnTo>
                  <a:lnTo>
                    <a:pt x="38" y="121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9" name="object 982">
              <a:extLst>
                <a:ext uri="{FF2B5EF4-FFF2-40B4-BE49-F238E27FC236}">
                  <a16:creationId xmlns:a16="http://schemas.microsoft.com/office/drawing/2014/main" id="{CFD178EC-6156-4F33-9B04-6E0BDB30BFDF}"/>
                </a:ext>
              </a:extLst>
            </p:cNvPr>
            <p:cNvSpPr/>
            <p:nvPr/>
          </p:nvSpPr>
          <p:spPr>
            <a:xfrm>
              <a:off x="7794623" y="2735473"/>
              <a:ext cx="36195" cy="37465"/>
            </a:xfrm>
            <a:custGeom>
              <a:avLst/>
              <a:gdLst/>
              <a:ahLst/>
              <a:cxnLst/>
              <a:rect l="l" t="t" r="r" b="b"/>
              <a:pathLst>
                <a:path w="36195" h="37464">
                  <a:moveTo>
                    <a:pt x="0" y="37401"/>
                  </a:moveTo>
                  <a:lnTo>
                    <a:pt x="9554" y="28528"/>
                  </a:lnTo>
                  <a:lnTo>
                    <a:pt x="18778" y="19367"/>
                  </a:lnTo>
                  <a:lnTo>
                    <a:pt x="27662" y="9873"/>
                  </a:lnTo>
                  <a:lnTo>
                    <a:pt x="361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0" name="object 983">
              <a:extLst>
                <a:ext uri="{FF2B5EF4-FFF2-40B4-BE49-F238E27FC236}">
                  <a16:creationId xmlns:a16="http://schemas.microsoft.com/office/drawing/2014/main" id="{A8107D2D-2DCD-48BD-9D84-B568D923408D}"/>
                </a:ext>
              </a:extLst>
            </p:cNvPr>
            <p:cNvSpPr/>
            <p:nvPr/>
          </p:nvSpPr>
          <p:spPr>
            <a:xfrm>
              <a:off x="7803079" y="2737005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37020" y="0"/>
                  </a:moveTo>
                  <a:lnTo>
                    <a:pt x="28299" y="10083"/>
                  </a:lnTo>
                  <a:lnTo>
                    <a:pt x="19215" y="19772"/>
                  </a:lnTo>
                  <a:lnTo>
                    <a:pt x="9777" y="29116"/>
                  </a:lnTo>
                  <a:lnTo>
                    <a:pt x="0" y="381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1" name="object 984">
              <a:extLst>
                <a:ext uri="{FF2B5EF4-FFF2-40B4-BE49-F238E27FC236}">
                  <a16:creationId xmlns:a16="http://schemas.microsoft.com/office/drawing/2014/main" id="{213D3E8E-CC6A-42C3-B6D9-0D1BD9DFC571}"/>
                </a:ext>
              </a:extLst>
            </p:cNvPr>
            <p:cNvSpPr/>
            <p:nvPr/>
          </p:nvSpPr>
          <p:spPr>
            <a:xfrm>
              <a:off x="7790640" y="277641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4" h="9525">
                  <a:moveTo>
                    <a:pt x="0" y="0"/>
                  </a:moveTo>
                  <a:lnTo>
                    <a:pt x="0" y="3162"/>
                  </a:lnTo>
                  <a:lnTo>
                    <a:pt x="0" y="6337"/>
                  </a:lnTo>
                  <a:lnTo>
                    <a:pt x="12" y="949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2" name="object 985">
              <a:extLst>
                <a:ext uri="{FF2B5EF4-FFF2-40B4-BE49-F238E27FC236}">
                  <a16:creationId xmlns:a16="http://schemas.microsoft.com/office/drawing/2014/main" id="{77492240-C9F4-4A40-9D38-ACFC366F2261}"/>
                </a:ext>
              </a:extLst>
            </p:cNvPr>
            <p:cNvSpPr/>
            <p:nvPr/>
          </p:nvSpPr>
          <p:spPr>
            <a:xfrm>
              <a:off x="7789731" y="27764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800"/>
                  </a:moveTo>
                  <a:lnTo>
                    <a:pt x="304" y="533"/>
                  </a:lnTo>
                  <a:lnTo>
                    <a:pt x="609" y="266"/>
                  </a:lnTo>
                  <a:lnTo>
                    <a:pt x="9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3" name="object 986">
              <a:extLst>
                <a:ext uri="{FF2B5EF4-FFF2-40B4-BE49-F238E27FC236}">
                  <a16:creationId xmlns:a16="http://schemas.microsoft.com/office/drawing/2014/main" id="{90DC71F3-6E9D-4E66-94AA-E6713A5D33B1}"/>
                </a:ext>
              </a:extLst>
            </p:cNvPr>
            <p:cNvSpPr/>
            <p:nvPr/>
          </p:nvSpPr>
          <p:spPr>
            <a:xfrm>
              <a:off x="7779344" y="2777231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0" y="8775"/>
                  </a:moveTo>
                  <a:lnTo>
                    <a:pt x="3505" y="5905"/>
                  </a:lnTo>
                  <a:lnTo>
                    <a:pt x="6959" y="2971"/>
                  </a:lnTo>
                  <a:lnTo>
                    <a:pt x="103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4" name="object 987">
              <a:extLst>
                <a:ext uri="{FF2B5EF4-FFF2-40B4-BE49-F238E27FC236}">
                  <a16:creationId xmlns:a16="http://schemas.microsoft.com/office/drawing/2014/main" id="{0E4D60F2-4C2F-49B2-9A57-5062E27A5B4A}"/>
                </a:ext>
              </a:extLst>
            </p:cNvPr>
            <p:cNvSpPr/>
            <p:nvPr/>
          </p:nvSpPr>
          <p:spPr>
            <a:xfrm>
              <a:off x="7776875" y="278698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041"/>
                  </a:moveTo>
                  <a:lnTo>
                    <a:pt x="431" y="698"/>
                  </a:lnTo>
                  <a:lnTo>
                    <a:pt x="850" y="342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5" name="object 988">
              <a:extLst>
                <a:ext uri="{FF2B5EF4-FFF2-40B4-BE49-F238E27FC236}">
                  <a16:creationId xmlns:a16="http://schemas.microsoft.com/office/drawing/2014/main" id="{2BCA42E1-AAC5-469C-95F1-E04A48279C6A}"/>
                </a:ext>
              </a:extLst>
            </p:cNvPr>
            <p:cNvSpPr/>
            <p:nvPr/>
          </p:nvSpPr>
          <p:spPr>
            <a:xfrm>
              <a:off x="7775614" y="2789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6" name="object 989">
              <a:extLst>
                <a:ext uri="{FF2B5EF4-FFF2-40B4-BE49-F238E27FC236}">
                  <a16:creationId xmlns:a16="http://schemas.microsoft.com/office/drawing/2014/main" id="{A470B7F8-D8F6-438B-B41E-AE212611324F}"/>
                </a:ext>
              </a:extLst>
            </p:cNvPr>
            <p:cNvSpPr/>
            <p:nvPr/>
          </p:nvSpPr>
          <p:spPr>
            <a:xfrm>
              <a:off x="7772830" y="278930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1816"/>
                  </a:moveTo>
                  <a:lnTo>
                    <a:pt x="825" y="1231"/>
                  </a:lnTo>
                  <a:lnTo>
                    <a:pt x="1638" y="634"/>
                  </a:lnTo>
                  <a:lnTo>
                    <a:pt x="24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7" name="object 990">
              <a:extLst>
                <a:ext uri="{FF2B5EF4-FFF2-40B4-BE49-F238E27FC236}">
                  <a16:creationId xmlns:a16="http://schemas.microsoft.com/office/drawing/2014/main" id="{6FDDFF2D-B3F6-44E2-8F33-BB9843131A2D}"/>
                </a:ext>
              </a:extLst>
            </p:cNvPr>
            <p:cNvSpPr/>
            <p:nvPr/>
          </p:nvSpPr>
          <p:spPr>
            <a:xfrm>
              <a:off x="7768324" y="27937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92"/>
                  </a:moveTo>
                  <a:lnTo>
                    <a:pt x="165" y="190"/>
                  </a:lnTo>
                  <a:lnTo>
                    <a:pt x="330" y="88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8" name="object 991">
              <a:extLst>
                <a:ext uri="{FF2B5EF4-FFF2-40B4-BE49-F238E27FC236}">
                  <a16:creationId xmlns:a16="http://schemas.microsoft.com/office/drawing/2014/main" id="{D107D525-81B2-4129-A3D5-0EA78D4E58CD}"/>
                </a:ext>
              </a:extLst>
            </p:cNvPr>
            <p:cNvSpPr/>
            <p:nvPr/>
          </p:nvSpPr>
          <p:spPr>
            <a:xfrm>
              <a:off x="7761850" y="2794102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10">
                  <a:moveTo>
                    <a:pt x="0" y="3517"/>
                  </a:moveTo>
                  <a:lnTo>
                    <a:pt x="2184" y="2425"/>
                  </a:lnTo>
                  <a:lnTo>
                    <a:pt x="4330" y="1257"/>
                  </a:lnTo>
                  <a:lnTo>
                    <a:pt x="64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9" name="object 992">
              <a:extLst>
                <a:ext uri="{FF2B5EF4-FFF2-40B4-BE49-F238E27FC236}">
                  <a16:creationId xmlns:a16="http://schemas.microsoft.com/office/drawing/2014/main" id="{8B76A379-6732-455A-BF98-EBA03122F9E1}"/>
                </a:ext>
              </a:extLst>
            </p:cNvPr>
            <p:cNvSpPr/>
            <p:nvPr/>
          </p:nvSpPr>
          <p:spPr>
            <a:xfrm>
              <a:off x="7756298" y="27999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15" y="190"/>
                  </a:lnTo>
                  <a:lnTo>
                    <a:pt x="419" y="88"/>
                  </a:lnTo>
                  <a:lnTo>
                    <a:pt x="6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0" name="object 993">
              <a:extLst>
                <a:ext uri="{FF2B5EF4-FFF2-40B4-BE49-F238E27FC236}">
                  <a16:creationId xmlns:a16="http://schemas.microsoft.com/office/drawing/2014/main" id="{8A2F7D2D-3B44-49AE-99F1-20F2CEDB82C6}"/>
                </a:ext>
              </a:extLst>
            </p:cNvPr>
            <p:cNvSpPr/>
            <p:nvPr/>
          </p:nvSpPr>
          <p:spPr>
            <a:xfrm>
              <a:off x="7755747" y="28002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266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1" name="object 994">
              <a:extLst>
                <a:ext uri="{FF2B5EF4-FFF2-40B4-BE49-F238E27FC236}">
                  <a16:creationId xmlns:a16="http://schemas.microsoft.com/office/drawing/2014/main" id="{8E005287-5688-4C5B-A6F8-ED3F5E4C657C}"/>
                </a:ext>
              </a:extLst>
            </p:cNvPr>
            <p:cNvSpPr/>
            <p:nvPr/>
          </p:nvSpPr>
          <p:spPr>
            <a:xfrm>
              <a:off x="7752572" y="28015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90"/>
                  </a:moveTo>
                  <a:lnTo>
                    <a:pt x="165" y="126"/>
                  </a:lnTo>
                  <a:lnTo>
                    <a:pt x="317" y="63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2" name="object 995">
              <a:extLst>
                <a:ext uri="{FF2B5EF4-FFF2-40B4-BE49-F238E27FC236}">
                  <a16:creationId xmlns:a16="http://schemas.microsoft.com/office/drawing/2014/main" id="{2C98A957-3B37-4E02-A550-906D7A4B2FAE}"/>
                </a:ext>
              </a:extLst>
            </p:cNvPr>
            <p:cNvSpPr/>
            <p:nvPr/>
          </p:nvSpPr>
          <p:spPr>
            <a:xfrm>
              <a:off x="7741372" y="28055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77" y="114"/>
                  </a:lnTo>
                  <a:lnTo>
                    <a:pt x="355" y="50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3" name="object 996">
              <a:extLst>
                <a:ext uri="{FF2B5EF4-FFF2-40B4-BE49-F238E27FC236}">
                  <a16:creationId xmlns:a16="http://schemas.microsoft.com/office/drawing/2014/main" id="{2A95290D-1A4A-4F5B-A05C-48601BE22D1D}"/>
                </a:ext>
              </a:extLst>
            </p:cNvPr>
            <p:cNvSpPr/>
            <p:nvPr/>
          </p:nvSpPr>
          <p:spPr>
            <a:xfrm>
              <a:off x="7740289" y="28059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77" y="114"/>
                  </a:lnTo>
                  <a:lnTo>
                    <a:pt x="368" y="50"/>
                  </a:lnTo>
                  <a:lnTo>
                    <a:pt x="5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4" name="object 997">
              <a:extLst>
                <a:ext uri="{FF2B5EF4-FFF2-40B4-BE49-F238E27FC236}">
                  <a16:creationId xmlns:a16="http://schemas.microsoft.com/office/drawing/2014/main" id="{C603E487-5D7F-4362-AA2A-C575DCA4AE13}"/>
                </a:ext>
              </a:extLst>
            </p:cNvPr>
            <p:cNvSpPr/>
            <p:nvPr/>
          </p:nvSpPr>
          <p:spPr>
            <a:xfrm>
              <a:off x="7739269" y="28060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79"/>
                  </a:moveTo>
                  <a:lnTo>
                    <a:pt x="317" y="190"/>
                  </a:lnTo>
                  <a:lnTo>
                    <a:pt x="622" y="88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5" name="object 998">
              <a:extLst>
                <a:ext uri="{FF2B5EF4-FFF2-40B4-BE49-F238E27FC236}">
                  <a16:creationId xmlns:a16="http://schemas.microsoft.com/office/drawing/2014/main" id="{A44C507F-B27F-418F-A307-5099CD26D083}"/>
                </a:ext>
              </a:extLst>
            </p:cNvPr>
            <p:cNvSpPr/>
            <p:nvPr/>
          </p:nvSpPr>
          <p:spPr>
            <a:xfrm>
              <a:off x="7732504" y="2806397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5">
                  <a:moveTo>
                    <a:pt x="0" y="1879"/>
                  </a:moveTo>
                  <a:lnTo>
                    <a:pt x="2247" y="1295"/>
                  </a:lnTo>
                  <a:lnTo>
                    <a:pt x="4470" y="673"/>
                  </a:lnTo>
                  <a:lnTo>
                    <a:pt x="66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6" name="object 999">
              <a:extLst>
                <a:ext uri="{FF2B5EF4-FFF2-40B4-BE49-F238E27FC236}">
                  <a16:creationId xmlns:a16="http://schemas.microsoft.com/office/drawing/2014/main" id="{F7DCB10E-3128-4797-8313-838F5A37A13C}"/>
                </a:ext>
              </a:extLst>
            </p:cNvPr>
            <p:cNvSpPr/>
            <p:nvPr/>
          </p:nvSpPr>
          <p:spPr>
            <a:xfrm>
              <a:off x="7729518" y="2808299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736"/>
                  </a:moveTo>
                  <a:lnTo>
                    <a:pt x="977" y="495"/>
                  </a:lnTo>
                  <a:lnTo>
                    <a:pt x="1943" y="253"/>
                  </a:lnTo>
                  <a:lnTo>
                    <a:pt x="29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7" name="object 1000">
              <a:extLst>
                <a:ext uri="{FF2B5EF4-FFF2-40B4-BE49-F238E27FC236}">
                  <a16:creationId xmlns:a16="http://schemas.microsoft.com/office/drawing/2014/main" id="{67B04B61-2B5D-469A-AAA1-0BB213F9FC30}"/>
                </a:ext>
              </a:extLst>
            </p:cNvPr>
            <p:cNvSpPr/>
            <p:nvPr/>
          </p:nvSpPr>
          <p:spPr>
            <a:xfrm>
              <a:off x="7724759" y="280903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0" y="1117"/>
                  </a:moveTo>
                  <a:lnTo>
                    <a:pt x="1587" y="762"/>
                  </a:lnTo>
                  <a:lnTo>
                    <a:pt x="3175" y="393"/>
                  </a:lnTo>
                  <a:lnTo>
                    <a:pt x="4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8" name="object 1001">
              <a:extLst>
                <a:ext uri="{FF2B5EF4-FFF2-40B4-BE49-F238E27FC236}">
                  <a16:creationId xmlns:a16="http://schemas.microsoft.com/office/drawing/2014/main" id="{1884D3A4-3A28-4983-8F2C-4BD81CE3DCF3}"/>
                </a:ext>
              </a:extLst>
            </p:cNvPr>
            <p:cNvSpPr/>
            <p:nvPr/>
          </p:nvSpPr>
          <p:spPr>
            <a:xfrm>
              <a:off x="7716555" y="2810423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5">
                  <a:moveTo>
                    <a:pt x="0" y="1511"/>
                  </a:moveTo>
                  <a:lnTo>
                    <a:pt x="2336" y="1016"/>
                  </a:lnTo>
                  <a:lnTo>
                    <a:pt x="4673" y="508"/>
                  </a:lnTo>
                  <a:lnTo>
                    <a:pt x="701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9" name="object 1002">
              <a:extLst>
                <a:ext uri="{FF2B5EF4-FFF2-40B4-BE49-F238E27FC236}">
                  <a16:creationId xmlns:a16="http://schemas.microsoft.com/office/drawing/2014/main" id="{0328F125-FF11-449D-8302-1D3BC6014418}"/>
                </a:ext>
              </a:extLst>
            </p:cNvPr>
            <p:cNvSpPr/>
            <p:nvPr/>
          </p:nvSpPr>
          <p:spPr>
            <a:xfrm>
              <a:off x="7711874" y="28128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65" y="63"/>
                  </a:lnTo>
                  <a:lnTo>
                    <a:pt x="330" y="38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0" name="object 1003">
              <a:extLst>
                <a:ext uri="{FF2B5EF4-FFF2-40B4-BE49-F238E27FC236}">
                  <a16:creationId xmlns:a16="http://schemas.microsoft.com/office/drawing/2014/main" id="{D6E3EA17-52F6-48C6-A147-A3949D0A85B4}"/>
                </a:ext>
              </a:extLst>
            </p:cNvPr>
            <p:cNvSpPr/>
            <p:nvPr/>
          </p:nvSpPr>
          <p:spPr>
            <a:xfrm>
              <a:off x="7708356" y="281343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41"/>
                  </a:moveTo>
                  <a:lnTo>
                    <a:pt x="393" y="165"/>
                  </a:lnTo>
                  <a:lnTo>
                    <a:pt x="787" y="76"/>
                  </a:lnTo>
                  <a:lnTo>
                    <a:pt x="11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1" name="object 1004">
              <a:extLst>
                <a:ext uri="{FF2B5EF4-FFF2-40B4-BE49-F238E27FC236}">
                  <a16:creationId xmlns:a16="http://schemas.microsoft.com/office/drawing/2014/main" id="{F1D781EA-3264-42E6-B490-03D0B76F2B8C}"/>
                </a:ext>
              </a:extLst>
            </p:cNvPr>
            <p:cNvSpPr/>
            <p:nvPr/>
          </p:nvSpPr>
          <p:spPr>
            <a:xfrm>
              <a:off x="7707375" y="28136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90"/>
                  </a:moveTo>
                  <a:lnTo>
                    <a:pt x="292" y="126"/>
                  </a:lnTo>
                  <a:lnTo>
                    <a:pt x="596" y="63"/>
                  </a:lnTo>
                  <a:lnTo>
                    <a:pt x="8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2" name="object 1005">
              <a:extLst>
                <a:ext uri="{FF2B5EF4-FFF2-40B4-BE49-F238E27FC236}">
                  <a16:creationId xmlns:a16="http://schemas.microsoft.com/office/drawing/2014/main" id="{14A6A2ED-7CA2-47B9-888D-918A385F55F8}"/>
                </a:ext>
              </a:extLst>
            </p:cNvPr>
            <p:cNvSpPr/>
            <p:nvPr/>
          </p:nvSpPr>
          <p:spPr>
            <a:xfrm>
              <a:off x="7705220" y="28142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65" y="63"/>
                  </a:lnTo>
                  <a:lnTo>
                    <a:pt x="330" y="38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3" name="object 1006">
              <a:extLst>
                <a:ext uri="{FF2B5EF4-FFF2-40B4-BE49-F238E27FC236}">
                  <a16:creationId xmlns:a16="http://schemas.microsoft.com/office/drawing/2014/main" id="{8A4CF3B1-CCB9-4DE4-B59F-9F3C827C0107}"/>
                </a:ext>
              </a:extLst>
            </p:cNvPr>
            <p:cNvSpPr/>
            <p:nvPr/>
          </p:nvSpPr>
          <p:spPr>
            <a:xfrm>
              <a:off x="7698747" y="2778708"/>
              <a:ext cx="100965" cy="41910"/>
            </a:xfrm>
            <a:custGeom>
              <a:avLst/>
              <a:gdLst/>
              <a:ahLst/>
              <a:cxnLst/>
              <a:rect l="l" t="t" r="r" b="b"/>
              <a:pathLst>
                <a:path w="100965" h="41910">
                  <a:moveTo>
                    <a:pt x="100342" y="0"/>
                  </a:moveTo>
                  <a:lnTo>
                    <a:pt x="91630" y="7429"/>
                  </a:lnTo>
                  <a:lnTo>
                    <a:pt x="90601" y="8293"/>
                  </a:lnTo>
                  <a:lnTo>
                    <a:pt x="89966" y="8801"/>
                  </a:lnTo>
                  <a:lnTo>
                    <a:pt x="89344" y="9321"/>
                  </a:lnTo>
                  <a:lnTo>
                    <a:pt x="88722" y="9829"/>
                  </a:lnTo>
                  <a:lnTo>
                    <a:pt x="88391" y="10096"/>
                  </a:lnTo>
                  <a:lnTo>
                    <a:pt x="88074" y="10363"/>
                  </a:lnTo>
                  <a:lnTo>
                    <a:pt x="87756" y="10617"/>
                  </a:lnTo>
                  <a:lnTo>
                    <a:pt x="87502" y="10820"/>
                  </a:lnTo>
                  <a:lnTo>
                    <a:pt x="87261" y="11023"/>
                  </a:lnTo>
                  <a:lnTo>
                    <a:pt x="87007" y="11226"/>
                  </a:lnTo>
                  <a:lnTo>
                    <a:pt x="86728" y="11455"/>
                  </a:lnTo>
                  <a:lnTo>
                    <a:pt x="86436" y="11696"/>
                  </a:lnTo>
                  <a:lnTo>
                    <a:pt x="86144" y="11925"/>
                  </a:lnTo>
                  <a:lnTo>
                    <a:pt x="85928" y="12103"/>
                  </a:lnTo>
                  <a:lnTo>
                    <a:pt x="85712" y="12268"/>
                  </a:lnTo>
                  <a:lnTo>
                    <a:pt x="85496" y="12433"/>
                  </a:lnTo>
                  <a:lnTo>
                    <a:pt x="85039" y="12788"/>
                  </a:lnTo>
                  <a:lnTo>
                    <a:pt x="84594" y="13144"/>
                  </a:lnTo>
                  <a:lnTo>
                    <a:pt x="84124" y="13474"/>
                  </a:lnTo>
                  <a:lnTo>
                    <a:pt x="83172" y="14185"/>
                  </a:lnTo>
                  <a:lnTo>
                    <a:pt x="82207" y="14859"/>
                  </a:lnTo>
                  <a:lnTo>
                    <a:pt x="81216" y="15519"/>
                  </a:lnTo>
                  <a:lnTo>
                    <a:pt x="79870" y="16421"/>
                  </a:lnTo>
                  <a:lnTo>
                    <a:pt x="78498" y="17272"/>
                  </a:lnTo>
                  <a:lnTo>
                    <a:pt x="77114" y="18084"/>
                  </a:lnTo>
                  <a:lnTo>
                    <a:pt x="75628" y="18961"/>
                  </a:lnTo>
                  <a:lnTo>
                    <a:pt x="62674" y="25171"/>
                  </a:lnTo>
                  <a:lnTo>
                    <a:pt x="61023" y="25857"/>
                  </a:lnTo>
                  <a:lnTo>
                    <a:pt x="33731" y="34251"/>
                  </a:lnTo>
                  <a:lnTo>
                    <a:pt x="32918" y="34455"/>
                  </a:lnTo>
                  <a:lnTo>
                    <a:pt x="32105" y="34632"/>
                  </a:lnTo>
                  <a:lnTo>
                    <a:pt x="31280" y="34823"/>
                  </a:lnTo>
                  <a:lnTo>
                    <a:pt x="30213" y="35052"/>
                  </a:lnTo>
                  <a:lnTo>
                    <a:pt x="29159" y="35293"/>
                  </a:lnTo>
                  <a:lnTo>
                    <a:pt x="28092" y="35521"/>
                  </a:lnTo>
                  <a:lnTo>
                    <a:pt x="21079" y="37033"/>
                  </a:lnTo>
                  <a:lnTo>
                    <a:pt x="14060" y="38522"/>
                  </a:lnTo>
                  <a:lnTo>
                    <a:pt x="7034" y="39986"/>
                  </a:lnTo>
                  <a:lnTo>
                    <a:pt x="0" y="414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4" name="object 1007">
              <a:extLst>
                <a:ext uri="{FF2B5EF4-FFF2-40B4-BE49-F238E27FC236}">
                  <a16:creationId xmlns:a16="http://schemas.microsoft.com/office/drawing/2014/main" id="{89D3F0C0-3C5C-4899-85C9-8DB1C8454117}"/>
                </a:ext>
              </a:extLst>
            </p:cNvPr>
            <p:cNvSpPr/>
            <p:nvPr/>
          </p:nvSpPr>
          <p:spPr>
            <a:xfrm>
              <a:off x="7046528" y="282475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101" y="5194"/>
                  </a:moveTo>
                  <a:lnTo>
                    <a:pt x="63" y="3467"/>
                  </a:lnTo>
                  <a:lnTo>
                    <a:pt x="38" y="17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5" name="object 1008">
              <a:extLst>
                <a:ext uri="{FF2B5EF4-FFF2-40B4-BE49-F238E27FC236}">
                  <a16:creationId xmlns:a16="http://schemas.microsoft.com/office/drawing/2014/main" id="{463B092B-B1B8-44FB-B695-4C8FB087BBF6}"/>
                </a:ext>
              </a:extLst>
            </p:cNvPr>
            <p:cNvSpPr/>
            <p:nvPr/>
          </p:nvSpPr>
          <p:spPr>
            <a:xfrm>
              <a:off x="7046535" y="2824762"/>
              <a:ext cx="84455" cy="24130"/>
            </a:xfrm>
            <a:custGeom>
              <a:avLst/>
              <a:gdLst/>
              <a:ahLst/>
              <a:cxnLst/>
              <a:rect l="l" t="t" r="r" b="b"/>
              <a:pathLst>
                <a:path w="84454" h="24130">
                  <a:moveTo>
                    <a:pt x="0" y="0"/>
                  </a:moveTo>
                  <a:lnTo>
                    <a:pt x="20924" y="6465"/>
                  </a:lnTo>
                  <a:lnTo>
                    <a:pt x="41925" y="12631"/>
                  </a:lnTo>
                  <a:lnTo>
                    <a:pt x="63007" y="18514"/>
                  </a:lnTo>
                  <a:lnTo>
                    <a:pt x="84175" y="24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6" name="object 1009">
              <a:extLst>
                <a:ext uri="{FF2B5EF4-FFF2-40B4-BE49-F238E27FC236}">
                  <a16:creationId xmlns:a16="http://schemas.microsoft.com/office/drawing/2014/main" id="{E8267BE1-BB73-4F1D-B770-EDD37C5F6E5D}"/>
                </a:ext>
              </a:extLst>
            </p:cNvPr>
            <p:cNvSpPr/>
            <p:nvPr/>
          </p:nvSpPr>
          <p:spPr>
            <a:xfrm>
              <a:off x="7040620" y="2828067"/>
              <a:ext cx="86360" cy="24765"/>
            </a:xfrm>
            <a:custGeom>
              <a:avLst/>
              <a:gdLst/>
              <a:ahLst/>
              <a:cxnLst/>
              <a:rect l="l" t="t" r="r" b="b"/>
              <a:pathLst>
                <a:path w="86359" h="24764">
                  <a:moveTo>
                    <a:pt x="86004" y="24599"/>
                  </a:moveTo>
                  <a:lnTo>
                    <a:pt x="64377" y="18877"/>
                  </a:lnTo>
                  <a:lnTo>
                    <a:pt x="42835" y="12880"/>
                  </a:lnTo>
                  <a:lnTo>
                    <a:pt x="21376" y="659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7" name="object 1010">
              <a:extLst>
                <a:ext uri="{FF2B5EF4-FFF2-40B4-BE49-F238E27FC236}">
                  <a16:creationId xmlns:a16="http://schemas.microsoft.com/office/drawing/2014/main" id="{7C3DEBF5-52B7-49E7-BE9E-20CC1A1CB582}"/>
                </a:ext>
              </a:extLst>
            </p:cNvPr>
            <p:cNvSpPr/>
            <p:nvPr/>
          </p:nvSpPr>
          <p:spPr>
            <a:xfrm>
              <a:off x="7577491" y="283708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38" y="0"/>
                  </a:moveTo>
                  <a:lnTo>
                    <a:pt x="25" y="1422"/>
                  </a:lnTo>
                  <a:lnTo>
                    <a:pt x="12" y="2832"/>
                  </a:lnTo>
                  <a:lnTo>
                    <a:pt x="0" y="4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8" name="object 1011">
              <a:extLst>
                <a:ext uri="{FF2B5EF4-FFF2-40B4-BE49-F238E27FC236}">
                  <a16:creationId xmlns:a16="http://schemas.microsoft.com/office/drawing/2014/main" id="{56D36B35-C21D-47B4-A650-C09F6A85F14A}"/>
                </a:ext>
              </a:extLst>
            </p:cNvPr>
            <p:cNvSpPr/>
            <p:nvPr/>
          </p:nvSpPr>
          <p:spPr>
            <a:xfrm>
              <a:off x="7406257" y="285175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80">
                  <a:moveTo>
                    <a:pt x="0" y="5067"/>
                  </a:moveTo>
                  <a:lnTo>
                    <a:pt x="13675" y="3902"/>
                  </a:lnTo>
                  <a:lnTo>
                    <a:pt x="27346" y="2671"/>
                  </a:lnTo>
                  <a:lnTo>
                    <a:pt x="41012" y="1372"/>
                  </a:lnTo>
                  <a:lnTo>
                    <a:pt x="546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9" name="object 1012">
              <a:extLst>
                <a:ext uri="{FF2B5EF4-FFF2-40B4-BE49-F238E27FC236}">
                  <a16:creationId xmlns:a16="http://schemas.microsoft.com/office/drawing/2014/main" id="{68F89099-3D76-4A24-AD38-C7AA4175E432}"/>
                </a:ext>
              </a:extLst>
            </p:cNvPr>
            <p:cNvSpPr/>
            <p:nvPr/>
          </p:nvSpPr>
          <p:spPr>
            <a:xfrm>
              <a:off x="7407318" y="2840644"/>
              <a:ext cx="175260" cy="20320"/>
            </a:xfrm>
            <a:custGeom>
              <a:avLst/>
              <a:gdLst/>
              <a:ahLst/>
              <a:cxnLst/>
              <a:rect l="l" t="t" r="r" b="b"/>
              <a:pathLst>
                <a:path w="175259" h="20319">
                  <a:moveTo>
                    <a:pt x="174790" y="0"/>
                  </a:moveTo>
                  <a:lnTo>
                    <a:pt x="131212" y="6147"/>
                  </a:lnTo>
                  <a:lnTo>
                    <a:pt x="87566" y="11539"/>
                  </a:lnTo>
                  <a:lnTo>
                    <a:pt x="43834" y="16200"/>
                  </a:lnTo>
                  <a:lnTo>
                    <a:pt x="0" y="201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0" name="object 1013">
              <a:extLst>
                <a:ext uri="{FF2B5EF4-FFF2-40B4-BE49-F238E27FC236}">
                  <a16:creationId xmlns:a16="http://schemas.microsoft.com/office/drawing/2014/main" id="{CE66254C-3CF0-4C82-A33D-F3EE5F6428CD}"/>
                </a:ext>
              </a:extLst>
            </p:cNvPr>
            <p:cNvSpPr/>
            <p:nvPr/>
          </p:nvSpPr>
          <p:spPr>
            <a:xfrm>
              <a:off x="7290869" y="28639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101" y="4013"/>
                  </a:moveTo>
                  <a:lnTo>
                    <a:pt x="63" y="2679"/>
                  </a:lnTo>
                  <a:lnTo>
                    <a:pt x="38" y="13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1" name="object 1014">
              <a:extLst>
                <a:ext uri="{FF2B5EF4-FFF2-40B4-BE49-F238E27FC236}">
                  <a16:creationId xmlns:a16="http://schemas.microsoft.com/office/drawing/2014/main" id="{9F31B4AF-59FE-4404-B65A-2F1D5FE3F742}"/>
                </a:ext>
              </a:extLst>
            </p:cNvPr>
            <p:cNvSpPr/>
            <p:nvPr/>
          </p:nvSpPr>
          <p:spPr>
            <a:xfrm>
              <a:off x="7396330" y="285762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50" y="0"/>
                  </a:moveTo>
                  <a:lnTo>
                    <a:pt x="38" y="1358"/>
                  </a:lnTo>
                  <a:lnTo>
                    <a:pt x="12" y="2705"/>
                  </a:lnTo>
                  <a:lnTo>
                    <a:pt x="0" y="4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2" name="object 1015">
              <a:extLst>
                <a:ext uri="{FF2B5EF4-FFF2-40B4-BE49-F238E27FC236}">
                  <a16:creationId xmlns:a16="http://schemas.microsoft.com/office/drawing/2014/main" id="{72700E71-3CC6-47E5-9503-FDF23B1793ED}"/>
                </a:ext>
              </a:extLst>
            </p:cNvPr>
            <p:cNvSpPr/>
            <p:nvPr/>
          </p:nvSpPr>
          <p:spPr>
            <a:xfrm>
              <a:off x="7290870" y="2857625"/>
              <a:ext cx="106045" cy="6350"/>
            </a:xfrm>
            <a:custGeom>
              <a:avLst/>
              <a:gdLst/>
              <a:ahLst/>
              <a:cxnLst/>
              <a:rect l="l" t="t" r="r" b="b"/>
              <a:pathLst>
                <a:path w="106045" h="6350">
                  <a:moveTo>
                    <a:pt x="0" y="6350"/>
                  </a:moveTo>
                  <a:lnTo>
                    <a:pt x="26401" y="5130"/>
                  </a:lnTo>
                  <a:lnTo>
                    <a:pt x="52784" y="3665"/>
                  </a:lnTo>
                  <a:lnTo>
                    <a:pt x="79152" y="1954"/>
                  </a:lnTo>
                  <a:lnTo>
                    <a:pt x="1055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3" name="object 1016">
              <a:extLst>
                <a:ext uri="{FF2B5EF4-FFF2-40B4-BE49-F238E27FC236}">
                  <a16:creationId xmlns:a16="http://schemas.microsoft.com/office/drawing/2014/main" id="{450C7FFA-AE47-4BE7-B060-32E185876E3D}"/>
                </a:ext>
              </a:extLst>
            </p:cNvPr>
            <p:cNvSpPr/>
            <p:nvPr/>
          </p:nvSpPr>
          <p:spPr>
            <a:xfrm>
              <a:off x="7289689" y="2861599"/>
              <a:ext cx="107950" cy="6985"/>
            </a:xfrm>
            <a:custGeom>
              <a:avLst/>
              <a:gdLst/>
              <a:ahLst/>
              <a:cxnLst/>
              <a:rect l="l" t="t" r="r" b="b"/>
              <a:pathLst>
                <a:path w="107950" h="6985">
                  <a:moveTo>
                    <a:pt x="107746" y="0"/>
                  </a:moveTo>
                  <a:lnTo>
                    <a:pt x="80833" y="1988"/>
                  </a:lnTo>
                  <a:lnTo>
                    <a:pt x="53906" y="3724"/>
                  </a:lnTo>
                  <a:lnTo>
                    <a:pt x="26963" y="5207"/>
                  </a:lnTo>
                  <a:lnTo>
                    <a:pt x="0" y="64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4" name="object 1017">
              <a:extLst>
                <a:ext uri="{FF2B5EF4-FFF2-40B4-BE49-F238E27FC236}">
                  <a16:creationId xmlns:a16="http://schemas.microsoft.com/office/drawing/2014/main" id="{04EC01F9-037B-4552-B152-E0E063DAC7CB}"/>
                </a:ext>
              </a:extLst>
            </p:cNvPr>
            <p:cNvSpPr/>
            <p:nvPr/>
          </p:nvSpPr>
          <p:spPr>
            <a:xfrm>
              <a:off x="7269150" y="286479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5" name="object 1018">
              <a:extLst>
                <a:ext uri="{FF2B5EF4-FFF2-40B4-BE49-F238E27FC236}">
                  <a16:creationId xmlns:a16="http://schemas.microsoft.com/office/drawing/2014/main" id="{00F73366-6900-41D4-BCCA-B7E490E74DEC}"/>
                </a:ext>
              </a:extLst>
            </p:cNvPr>
            <p:cNvSpPr/>
            <p:nvPr/>
          </p:nvSpPr>
          <p:spPr>
            <a:xfrm>
              <a:off x="7248488" y="2865162"/>
              <a:ext cx="9525" cy="635"/>
            </a:xfrm>
            <a:custGeom>
              <a:avLst/>
              <a:gdLst/>
              <a:ahLst/>
              <a:cxnLst/>
              <a:rect l="l" t="t" r="r" b="b"/>
              <a:pathLst>
                <a:path w="9525" h="635">
                  <a:moveTo>
                    <a:pt x="0" y="266"/>
                  </a:moveTo>
                  <a:lnTo>
                    <a:pt x="3111" y="177"/>
                  </a:lnTo>
                  <a:lnTo>
                    <a:pt x="6210" y="88"/>
                  </a:lnTo>
                  <a:lnTo>
                    <a:pt x="93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6" name="object 1019">
              <a:extLst>
                <a:ext uri="{FF2B5EF4-FFF2-40B4-BE49-F238E27FC236}">
                  <a16:creationId xmlns:a16="http://schemas.microsoft.com/office/drawing/2014/main" id="{34DCFBFF-F5EF-4B92-A32D-35A7729AECC8}"/>
                </a:ext>
              </a:extLst>
            </p:cNvPr>
            <p:cNvSpPr/>
            <p:nvPr/>
          </p:nvSpPr>
          <p:spPr>
            <a:xfrm>
              <a:off x="7246961" y="286547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7" name="object 1020">
              <a:extLst>
                <a:ext uri="{FF2B5EF4-FFF2-40B4-BE49-F238E27FC236}">
                  <a16:creationId xmlns:a16="http://schemas.microsoft.com/office/drawing/2014/main" id="{FAE1DABB-4E9D-4F5D-AA75-298CE35ACF98}"/>
                </a:ext>
              </a:extLst>
            </p:cNvPr>
            <p:cNvSpPr/>
            <p:nvPr/>
          </p:nvSpPr>
          <p:spPr>
            <a:xfrm>
              <a:off x="7240113" y="2865476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139"/>
                  </a:moveTo>
                  <a:lnTo>
                    <a:pt x="2171" y="114"/>
                  </a:lnTo>
                  <a:lnTo>
                    <a:pt x="4343" y="63"/>
                  </a:lnTo>
                  <a:lnTo>
                    <a:pt x="650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8" name="object 1021">
              <a:extLst>
                <a:ext uri="{FF2B5EF4-FFF2-40B4-BE49-F238E27FC236}">
                  <a16:creationId xmlns:a16="http://schemas.microsoft.com/office/drawing/2014/main" id="{59E21C79-E302-42D2-B632-B1431EDA81F1}"/>
                </a:ext>
              </a:extLst>
            </p:cNvPr>
            <p:cNvSpPr/>
            <p:nvPr/>
          </p:nvSpPr>
          <p:spPr>
            <a:xfrm>
              <a:off x="7237942" y="2865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2"/>
                  </a:moveTo>
                  <a:lnTo>
                    <a:pt x="330" y="12"/>
                  </a:lnTo>
                  <a:lnTo>
                    <a:pt x="673" y="12"/>
                  </a:lnTo>
                  <a:lnTo>
                    <a:pt x="10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9" name="object 1022">
              <a:extLst>
                <a:ext uri="{FF2B5EF4-FFF2-40B4-BE49-F238E27FC236}">
                  <a16:creationId xmlns:a16="http://schemas.microsoft.com/office/drawing/2014/main" id="{5AF96D71-D42F-4810-9B3E-6D1CF9FEC3FD}"/>
                </a:ext>
              </a:extLst>
            </p:cNvPr>
            <p:cNvSpPr/>
            <p:nvPr/>
          </p:nvSpPr>
          <p:spPr>
            <a:xfrm>
              <a:off x="7236551" y="28656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406" y="0"/>
                  </a:lnTo>
                  <a:lnTo>
                    <a:pt x="800" y="0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0" name="object 1023">
              <a:extLst>
                <a:ext uri="{FF2B5EF4-FFF2-40B4-BE49-F238E27FC236}">
                  <a16:creationId xmlns:a16="http://schemas.microsoft.com/office/drawing/2014/main" id="{14F9BA50-E54E-4D94-AADD-E43961107E55}"/>
                </a:ext>
              </a:extLst>
            </p:cNvPr>
            <p:cNvSpPr/>
            <p:nvPr/>
          </p:nvSpPr>
          <p:spPr>
            <a:xfrm>
              <a:off x="7231727" y="2865612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0"/>
                  </a:moveTo>
                  <a:lnTo>
                    <a:pt x="1600" y="25"/>
                  </a:lnTo>
                  <a:lnTo>
                    <a:pt x="3200" y="25"/>
                  </a:lnTo>
                  <a:lnTo>
                    <a:pt x="4813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1" name="object 1024">
              <a:extLst>
                <a:ext uri="{FF2B5EF4-FFF2-40B4-BE49-F238E27FC236}">
                  <a16:creationId xmlns:a16="http://schemas.microsoft.com/office/drawing/2014/main" id="{F7B0131A-1547-487D-94EC-87CC085F4A22}"/>
                </a:ext>
              </a:extLst>
            </p:cNvPr>
            <p:cNvSpPr/>
            <p:nvPr/>
          </p:nvSpPr>
          <p:spPr>
            <a:xfrm>
              <a:off x="7230883" y="286560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41" y="0"/>
                  </a:lnTo>
                  <a:lnTo>
                    <a:pt x="469" y="12"/>
                  </a:lnTo>
                  <a:lnTo>
                    <a:pt x="711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2" name="object 1025">
              <a:extLst>
                <a:ext uri="{FF2B5EF4-FFF2-40B4-BE49-F238E27FC236}">
                  <a16:creationId xmlns:a16="http://schemas.microsoft.com/office/drawing/2014/main" id="{62863A49-B6CA-4822-86C9-C53474675B97}"/>
                </a:ext>
              </a:extLst>
            </p:cNvPr>
            <p:cNvSpPr/>
            <p:nvPr/>
          </p:nvSpPr>
          <p:spPr>
            <a:xfrm>
              <a:off x="7229466" y="28655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41" y="0"/>
                  </a:lnTo>
                  <a:lnTo>
                    <a:pt x="469" y="12"/>
                  </a:lnTo>
                  <a:lnTo>
                    <a:pt x="711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3" name="object 1026">
              <a:extLst>
                <a:ext uri="{FF2B5EF4-FFF2-40B4-BE49-F238E27FC236}">
                  <a16:creationId xmlns:a16="http://schemas.microsoft.com/office/drawing/2014/main" id="{4BA7F9A6-2145-44ED-BAE0-2D3ADCD1F88A}"/>
                </a:ext>
              </a:extLst>
            </p:cNvPr>
            <p:cNvSpPr/>
            <p:nvPr/>
          </p:nvSpPr>
          <p:spPr>
            <a:xfrm>
              <a:off x="7205438" y="286422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81" y="114"/>
                  </a:lnTo>
                  <a:lnTo>
                    <a:pt x="2349" y="215"/>
                  </a:lnTo>
                  <a:lnTo>
                    <a:pt x="353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4" name="object 1027">
              <a:extLst>
                <a:ext uri="{FF2B5EF4-FFF2-40B4-BE49-F238E27FC236}">
                  <a16:creationId xmlns:a16="http://schemas.microsoft.com/office/drawing/2014/main" id="{A1923A04-41D7-43A6-B98B-6A90B4A186CF}"/>
                </a:ext>
              </a:extLst>
            </p:cNvPr>
            <p:cNvSpPr/>
            <p:nvPr/>
          </p:nvSpPr>
          <p:spPr>
            <a:xfrm>
              <a:off x="7202825" y="2868105"/>
              <a:ext cx="76835" cy="1905"/>
            </a:xfrm>
            <a:custGeom>
              <a:avLst/>
              <a:gdLst/>
              <a:ahLst/>
              <a:cxnLst/>
              <a:rect l="l" t="t" r="r" b="b"/>
              <a:pathLst>
                <a:path w="76834" h="1905">
                  <a:moveTo>
                    <a:pt x="76657" y="330"/>
                  </a:moveTo>
                  <a:lnTo>
                    <a:pt x="71386" y="533"/>
                  </a:lnTo>
                  <a:lnTo>
                    <a:pt x="66116" y="711"/>
                  </a:lnTo>
                  <a:lnTo>
                    <a:pt x="60845" y="876"/>
                  </a:lnTo>
                  <a:lnTo>
                    <a:pt x="58178" y="965"/>
                  </a:lnTo>
                  <a:lnTo>
                    <a:pt x="55511" y="1041"/>
                  </a:lnTo>
                  <a:lnTo>
                    <a:pt x="52844" y="1117"/>
                  </a:lnTo>
                  <a:lnTo>
                    <a:pt x="49936" y="1206"/>
                  </a:lnTo>
                  <a:lnTo>
                    <a:pt x="47028" y="1295"/>
                  </a:lnTo>
                  <a:lnTo>
                    <a:pt x="44107" y="1371"/>
                  </a:lnTo>
                  <a:lnTo>
                    <a:pt x="42964" y="1397"/>
                  </a:lnTo>
                  <a:lnTo>
                    <a:pt x="41821" y="1422"/>
                  </a:lnTo>
                  <a:lnTo>
                    <a:pt x="40678" y="1447"/>
                  </a:lnTo>
                  <a:lnTo>
                    <a:pt x="39662" y="1473"/>
                  </a:lnTo>
                  <a:lnTo>
                    <a:pt x="38646" y="1485"/>
                  </a:lnTo>
                  <a:lnTo>
                    <a:pt x="37630" y="1498"/>
                  </a:lnTo>
                  <a:lnTo>
                    <a:pt x="35610" y="1536"/>
                  </a:lnTo>
                  <a:lnTo>
                    <a:pt x="33578" y="1536"/>
                  </a:lnTo>
                  <a:lnTo>
                    <a:pt x="31559" y="1536"/>
                  </a:lnTo>
                  <a:lnTo>
                    <a:pt x="26263" y="1511"/>
                  </a:lnTo>
                  <a:lnTo>
                    <a:pt x="20967" y="1371"/>
                  </a:lnTo>
                  <a:lnTo>
                    <a:pt x="15671" y="1117"/>
                  </a:lnTo>
                  <a:lnTo>
                    <a:pt x="10439" y="863"/>
                  </a:lnTo>
                  <a:lnTo>
                    <a:pt x="5219" y="49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5" name="object 1028">
              <a:extLst>
                <a:ext uri="{FF2B5EF4-FFF2-40B4-BE49-F238E27FC236}">
                  <a16:creationId xmlns:a16="http://schemas.microsoft.com/office/drawing/2014/main" id="{FBA04B2E-6573-458B-A34C-931390E02912}"/>
                </a:ext>
              </a:extLst>
            </p:cNvPr>
            <p:cNvSpPr/>
            <p:nvPr/>
          </p:nvSpPr>
          <p:spPr>
            <a:xfrm>
              <a:off x="6837813" y="273589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1219" y="711"/>
                  </a:lnTo>
                  <a:lnTo>
                    <a:pt x="2438" y="1409"/>
                  </a:lnTo>
                  <a:lnTo>
                    <a:pt x="3670" y="21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6" name="object 1029">
              <a:extLst>
                <a:ext uri="{FF2B5EF4-FFF2-40B4-BE49-F238E27FC236}">
                  <a16:creationId xmlns:a16="http://schemas.microsoft.com/office/drawing/2014/main" id="{1695C761-B0BF-4F7D-86AF-E892DC84326A}"/>
                </a:ext>
              </a:extLst>
            </p:cNvPr>
            <p:cNvSpPr/>
            <p:nvPr/>
          </p:nvSpPr>
          <p:spPr>
            <a:xfrm>
              <a:off x="6836599" y="273518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04" y="177"/>
                  </a:lnTo>
                  <a:lnTo>
                    <a:pt x="622" y="355"/>
                  </a:lnTo>
                  <a:lnTo>
                    <a:pt x="927" y="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7" name="object 1030">
              <a:extLst>
                <a:ext uri="{FF2B5EF4-FFF2-40B4-BE49-F238E27FC236}">
                  <a16:creationId xmlns:a16="http://schemas.microsoft.com/office/drawing/2014/main" id="{95CF022E-6C94-4BB3-A885-8096600969B5}"/>
                </a:ext>
              </a:extLst>
            </p:cNvPr>
            <p:cNvSpPr/>
            <p:nvPr/>
          </p:nvSpPr>
          <p:spPr>
            <a:xfrm>
              <a:off x="6824681" y="2728079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19">
                  <a:moveTo>
                    <a:pt x="0" y="0"/>
                  </a:moveTo>
                  <a:lnTo>
                    <a:pt x="3924" y="2400"/>
                  </a:lnTo>
                  <a:lnTo>
                    <a:pt x="7886" y="4762"/>
                  </a:lnTo>
                  <a:lnTo>
                    <a:pt x="11861" y="70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8" name="object 1031">
              <a:extLst>
                <a:ext uri="{FF2B5EF4-FFF2-40B4-BE49-F238E27FC236}">
                  <a16:creationId xmlns:a16="http://schemas.microsoft.com/office/drawing/2014/main" id="{2B8B31E4-F520-4AF8-8D4E-CFDDEFEAE1DA}"/>
                </a:ext>
              </a:extLst>
            </p:cNvPr>
            <p:cNvSpPr/>
            <p:nvPr/>
          </p:nvSpPr>
          <p:spPr>
            <a:xfrm>
              <a:off x="6821094" y="272584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215" y="139"/>
                  </a:lnTo>
                  <a:lnTo>
                    <a:pt x="431" y="279"/>
                  </a:lnTo>
                  <a:lnTo>
                    <a:pt x="635" y="406"/>
                  </a:lnTo>
                  <a:lnTo>
                    <a:pt x="850" y="546"/>
                  </a:lnTo>
                  <a:lnTo>
                    <a:pt x="1079" y="685"/>
                  </a:lnTo>
                  <a:lnTo>
                    <a:pt x="1295" y="825"/>
                  </a:lnTo>
                  <a:lnTo>
                    <a:pt x="1549" y="990"/>
                  </a:lnTo>
                  <a:lnTo>
                    <a:pt x="1803" y="1143"/>
                  </a:lnTo>
                  <a:lnTo>
                    <a:pt x="2070" y="1308"/>
                  </a:lnTo>
                  <a:lnTo>
                    <a:pt x="2501" y="1574"/>
                  </a:lnTo>
                  <a:lnTo>
                    <a:pt x="2933" y="1841"/>
                  </a:lnTo>
                  <a:lnTo>
                    <a:pt x="3365" y="20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9" name="object 1032">
              <a:extLst>
                <a:ext uri="{FF2B5EF4-FFF2-40B4-BE49-F238E27FC236}">
                  <a16:creationId xmlns:a16="http://schemas.microsoft.com/office/drawing/2014/main" id="{E8081F5F-9ACE-4A75-BA10-5AC5C4316B1B}"/>
                </a:ext>
              </a:extLst>
            </p:cNvPr>
            <p:cNvSpPr/>
            <p:nvPr/>
          </p:nvSpPr>
          <p:spPr>
            <a:xfrm>
              <a:off x="6820278" y="27253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0" name="object 1033">
              <a:extLst>
                <a:ext uri="{FF2B5EF4-FFF2-40B4-BE49-F238E27FC236}">
                  <a16:creationId xmlns:a16="http://schemas.microsoft.com/office/drawing/2014/main" id="{9B8E719B-6BF0-40E9-9A7F-8CE95D399FCC}"/>
                </a:ext>
              </a:extLst>
            </p:cNvPr>
            <p:cNvSpPr/>
            <p:nvPr/>
          </p:nvSpPr>
          <p:spPr>
            <a:xfrm>
              <a:off x="6819748" y="27249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1" name="object 1034">
              <a:extLst>
                <a:ext uri="{FF2B5EF4-FFF2-40B4-BE49-F238E27FC236}">
                  <a16:creationId xmlns:a16="http://schemas.microsoft.com/office/drawing/2014/main" id="{709160E3-E7F5-4583-926A-47F41B21071A}"/>
                </a:ext>
              </a:extLst>
            </p:cNvPr>
            <p:cNvSpPr/>
            <p:nvPr/>
          </p:nvSpPr>
          <p:spPr>
            <a:xfrm>
              <a:off x="6818848" y="27243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2" name="object 1035">
              <a:extLst>
                <a:ext uri="{FF2B5EF4-FFF2-40B4-BE49-F238E27FC236}">
                  <a16:creationId xmlns:a16="http://schemas.microsoft.com/office/drawing/2014/main" id="{DB7DA795-B6FA-4F6A-8254-94A3DA0FC5CF}"/>
                </a:ext>
              </a:extLst>
            </p:cNvPr>
            <p:cNvSpPr/>
            <p:nvPr/>
          </p:nvSpPr>
          <p:spPr>
            <a:xfrm>
              <a:off x="6815846" y="272143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3" name="object 1036">
              <a:extLst>
                <a:ext uri="{FF2B5EF4-FFF2-40B4-BE49-F238E27FC236}">
                  <a16:creationId xmlns:a16="http://schemas.microsoft.com/office/drawing/2014/main" id="{4D9CF594-B04B-4F65-B2A5-185623CF9E18}"/>
                </a:ext>
              </a:extLst>
            </p:cNvPr>
            <p:cNvSpPr/>
            <p:nvPr/>
          </p:nvSpPr>
          <p:spPr>
            <a:xfrm>
              <a:off x="6817871" y="27235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4" name="object 1037">
              <a:extLst>
                <a:ext uri="{FF2B5EF4-FFF2-40B4-BE49-F238E27FC236}">
                  <a16:creationId xmlns:a16="http://schemas.microsoft.com/office/drawing/2014/main" id="{3D7F8A53-3C2A-499E-BD56-F473854223C0}"/>
                </a:ext>
              </a:extLst>
            </p:cNvPr>
            <p:cNvSpPr/>
            <p:nvPr/>
          </p:nvSpPr>
          <p:spPr>
            <a:xfrm>
              <a:off x="6817041" y="27229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5" name="object 1038">
              <a:extLst>
                <a:ext uri="{FF2B5EF4-FFF2-40B4-BE49-F238E27FC236}">
                  <a16:creationId xmlns:a16="http://schemas.microsoft.com/office/drawing/2014/main" id="{99C743A0-B888-475A-ABE9-5C237C2F65A5}"/>
                </a:ext>
              </a:extLst>
            </p:cNvPr>
            <p:cNvSpPr/>
            <p:nvPr/>
          </p:nvSpPr>
          <p:spPr>
            <a:xfrm>
              <a:off x="6816599" y="27226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6" name="object 1039">
              <a:extLst>
                <a:ext uri="{FF2B5EF4-FFF2-40B4-BE49-F238E27FC236}">
                  <a16:creationId xmlns:a16="http://schemas.microsoft.com/office/drawing/2014/main" id="{C5CE10A4-91A9-41F1-A3B1-6EF637BD5B77}"/>
                </a:ext>
              </a:extLst>
            </p:cNvPr>
            <p:cNvSpPr/>
            <p:nvPr/>
          </p:nvSpPr>
          <p:spPr>
            <a:xfrm>
              <a:off x="6812753" y="271921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965" y="952"/>
                  </a:lnTo>
                  <a:lnTo>
                    <a:pt x="1968" y="1854"/>
                  </a:lnTo>
                  <a:lnTo>
                    <a:pt x="3009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7" name="object 1040">
              <a:extLst>
                <a:ext uri="{FF2B5EF4-FFF2-40B4-BE49-F238E27FC236}">
                  <a16:creationId xmlns:a16="http://schemas.microsoft.com/office/drawing/2014/main" id="{10ACF69F-322C-4DB4-887C-601B3C3D63A4}"/>
                </a:ext>
              </a:extLst>
            </p:cNvPr>
            <p:cNvSpPr/>
            <p:nvPr/>
          </p:nvSpPr>
          <p:spPr>
            <a:xfrm>
              <a:off x="6811727" y="27181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30" y="355"/>
                  </a:lnTo>
                  <a:lnTo>
                    <a:pt x="660" y="698"/>
                  </a:lnTo>
                  <a:lnTo>
                    <a:pt x="1003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8" name="object 1041">
              <a:extLst>
                <a:ext uri="{FF2B5EF4-FFF2-40B4-BE49-F238E27FC236}">
                  <a16:creationId xmlns:a16="http://schemas.microsoft.com/office/drawing/2014/main" id="{A9CFCB79-3364-4CFF-9218-199002CC0E90}"/>
                </a:ext>
              </a:extLst>
            </p:cNvPr>
            <p:cNvSpPr/>
            <p:nvPr/>
          </p:nvSpPr>
          <p:spPr>
            <a:xfrm>
              <a:off x="6810807" y="27171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15" y="241"/>
                  </a:lnTo>
                  <a:lnTo>
                    <a:pt x="317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9" name="object 1042">
              <a:extLst>
                <a:ext uri="{FF2B5EF4-FFF2-40B4-BE49-F238E27FC236}">
                  <a16:creationId xmlns:a16="http://schemas.microsoft.com/office/drawing/2014/main" id="{D94ADA66-F40F-4FA6-A219-7C6325AE9EAB}"/>
                </a:ext>
              </a:extLst>
            </p:cNvPr>
            <p:cNvSpPr/>
            <p:nvPr/>
          </p:nvSpPr>
          <p:spPr>
            <a:xfrm>
              <a:off x="6806639" y="271099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965" y="1968"/>
                  </a:lnTo>
                  <a:lnTo>
                    <a:pt x="2159" y="3733"/>
                  </a:lnTo>
                  <a:lnTo>
                    <a:pt x="3543" y="54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0" name="object 1043">
              <a:extLst>
                <a:ext uri="{FF2B5EF4-FFF2-40B4-BE49-F238E27FC236}">
                  <a16:creationId xmlns:a16="http://schemas.microsoft.com/office/drawing/2014/main" id="{95F620B8-FEF6-4028-9BCC-5D3ED6EABE01}"/>
                </a:ext>
              </a:extLst>
            </p:cNvPr>
            <p:cNvSpPr/>
            <p:nvPr/>
          </p:nvSpPr>
          <p:spPr>
            <a:xfrm>
              <a:off x="6806048" y="270968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1" name="object 1044">
              <a:extLst>
                <a:ext uri="{FF2B5EF4-FFF2-40B4-BE49-F238E27FC236}">
                  <a16:creationId xmlns:a16="http://schemas.microsoft.com/office/drawing/2014/main" id="{470AE53A-5576-4663-87A6-ECF9F73D59E4}"/>
                </a:ext>
              </a:extLst>
            </p:cNvPr>
            <p:cNvSpPr/>
            <p:nvPr/>
          </p:nvSpPr>
          <p:spPr>
            <a:xfrm>
              <a:off x="6805929" y="27093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2" name="object 1045">
              <a:extLst>
                <a:ext uri="{FF2B5EF4-FFF2-40B4-BE49-F238E27FC236}">
                  <a16:creationId xmlns:a16="http://schemas.microsoft.com/office/drawing/2014/main" id="{D3946FC0-3A66-4C04-A9D9-53AEC4B47A25}"/>
                </a:ext>
              </a:extLst>
            </p:cNvPr>
            <p:cNvSpPr/>
            <p:nvPr/>
          </p:nvSpPr>
          <p:spPr>
            <a:xfrm>
              <a:off x="6805843" y="27091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3" name="object 1046">
              <a:extLst>
                <a:ext uri="{FF2B5EF4-FFF2-40B4-BE49-F238E27FC236}">
                  <a16:creationId xmlns:a16="http://schemas.microsoft.com/office/drawing/2014/main" id="{BB388762-EBFA-4AE8-A5E9-90851F85133F}"/>
                </a:ext>
              </a:extLst>
            </p:cNvPr>
            <p:cNvSpPr/>
            <p:nvPr/>
          </p:nvSpPr>
          <p:spPr>
            <a:xfrm>
              <a:off x="6805750" y="270893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4" name="object 1047">
              <a:extLst>
                <a:ext uri="{FF2B5EF4-FFF2-40B4-BE49-F238E27FC236}">
                  <a16:creationId xmlns:a16="http://schemas.microsoft.com/office/drawing/2014/main" id="{99D8C0BF-101A-413E-B8E4-0CFA32030C3E}"/>
                </a:ext>
              </a:extLst>
            </p:cNvPr>
            <p:cNvSpPr/>
            <p:nvPr/>
          </p:nvSpPr>
          <p:spPr>
            <a:xfrm>
              <a:off x="6805527" y="27083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152"/>
                  </a:lnTo>
                  <a:lnTo>
                    <a:pt x="101" y="292"/>
                  </a:lnTo>
                  <a:lnTo>
                    <a:pt x="152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5" name="object 1048">
              <a:extLst>
                <a:ext uri="{FF2B5EF4-FFF2-40B4-BE49-F238E27FC236}">
                  <a16:creationId xmlns:a16="http://schemas.microsoft.com/office/drawing/2014/main" id="{9753F142-E572-4792-89DF-59CBA2A2E741}"/>
                </a:ext>
              </a:extLst>
            </p:cNvPr>
            <p:cNvSpPr/>
            <p:nvPr/>
          </p:nvSpPr>
          <p:spPr>
            <a:xfrm>
              <a:off x="6805456" y="27080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6" name="object 1049">
              <a:extLst>
                <a:ext uri="{FF2B5EF4-FFF2-40B4-BE49-F238E27FC236}">
                  <a16:creationId xmlns:a16="http://schemas.microsoft.com/office/drawing/2014/main" id="{85B9892B-FEBB-44ED-B418-6AEB6E7225B8}"/>
                </a:ext>
              </a:extLst>
            </p:cNvPr>
            <p:cNvSpPr/>
            <p:nvPr/>
          </p:nvSpPr>
          <p:spPr>
            <a:xfrm>
              <a:off x="6805386" y="270786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7" name="object 1050">
              <a:extLst>
                <a:ext uri="{FF2B5EF4-FFF2-40B4-BE49-F238E27FC236}">
                  <a16:creationId xmlns:a16="http://schemas.microsoft.com/office/drawing/2014/main" id="{D2BF7B47-3D22-4518-8952-80E2E8A05BA8}"/>
                </a:ext>
              </a:extLst>
            </p:cNvPr>
            <p:cNvSpPr/>
            <p:nvPr/>
          </p:nvSpPr>
          <p:spPr>
            <a:xfrm>
              <a:off x="6805316" y="270763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8" name="object 1051">
              <a:extLst>
                <a:ext uri="{FF2B5EF4-FFF2-40B4-BE49-F238E27FC236}">
                  <a16:creationId xmlns:a16="http://schemas.microsoft.com/office/drawing/2014/main" id="{C8188124-AE27-4C06-8DE4-6F62383BCAED}"/>
                </a:ext>
              </a:extLst>
            </p:cNvPr>
            <p:cNvSpPr/>
            <p:nvPr/>
          </p:nvSpPr>
          <p:spPr>
            <a:xfrm>
              <a:off x="6805240" y="27073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9" name="object 1052">
              <a:extLst>
                <a:ext uri="{FF2B5EF4-FFF2-40B4-BE49-F238E27FC236}">
                  <a16:creationId xmlns:a16="http://schemas.microsoft.com/office/drawing/2014/main" id="{FAF09AA4-CCD1-47E2-B46E-8DF5E94562F4}"/>
                </a:ext>
              </a:extLst>
            </p:cNvPr>
            <p:cNvSpPr/>
            <p:nvPr/>
          </p:nvSpPr>
          <p:spPr>
            <a:xfrm>
              <a:off x="6805136" y="27069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0" name="object 1053">
              <a:extLst>
                <a:ext uri="{FF2B5EF4-FFF2-40B4-BE49-F238E27FC236}">
                  <a16:creationId xmlns:a16="http://schemas.microsoft.com/office/drawing/2014/main" id="{479F0AEE-1775-4186-8EB0-E7FE26202EDC}"/>
                </a:ext>
              </a:extLst>
            </p:cNvPr>
            <p:cNvSpPr/>
            <p:nvPr/>
          </p:nvSpPr>
          <p:spPr>
            <a:xfrm>
              <a:off x="6805080" y="27067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1" name="object 1054">
              <a:extLst>
                <a:ext uri="{FF2B5EF4-FFF2-40B4-BE49-F238E27FC236}">
                  <a16:creationId xmlns:a16="http://schemas.microsoft.com/office/drawing/2014/main" id="{0F00CA2C-3504-4E6F-AAEC-811F61748DE5}"/>
                </a:ext>
              </a:extLst>
            </p:cNvPr>
            <p:cNvSpPr/>
            <p:nvPr/>
          </p:nvSpPr>
          <p:spPr>
            <a:xfrm>
              <a:off x="6804919" y="27060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77"/>
                  </a:lnTo>
                  <a:lnTo>
                    <a:pt x="76" y="342"/>
                  </a:lnTo>
                  <a:lnTo>
                    <a:pt x="114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2" name="object 1055">
              <a:extLst>
                <a:ext uri="{FF2B5EF4-FFF2-40B4-BE49-F238E27FC236}">
                  <a16:creationId xmlns:a16="http://schemas.microsoft.com/office/drawing/2014/main" id="{DC063090-6E36-4918-8596-D06DBBE0F06A}"/>
                </a:ext>
              </a:extLst>
            </p:cNvPr>
            <p:cNvSpPr/>
            <p:nvPr/>
          </p:nvSpPr>
          <p:spPr>
            <a:xfrm>
              <a:off x="6804865" y="27058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3" name="object 1056">
              <a:extLst>
                <a:ext uri="{FF2B5EF4-FFF2-40B4-BE49-F238E27FC236}">
                  <a16:creationId xmlns:a16="http://schemas.microsoft.com/office/drawing/2014/main" id="{D52264A3-2BCC-4D80-929A-5940578D5B89}"/>
                </a:ext>
              </a:extLst>
            </p:cNvPr>
            <p:cNvSpPr/>
            <p:nvPr/>
          </p:nvSpPr>
          <p:spPr>
            <a:xfrm>
              <a:off x="6804761" y="27052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4" name="object 1057">
              <a:extLst>
                <a:ext uri="{FF2B5EF4-FFF2-40B4-BE49-F238E27FC236}">
                  <a16:creationId xmlns:a16="http://schemas.microsoft.com/office/drawing/2014/main" id="{D7141CD6-CC97-4781-910C-480567FFA1D5}"/>
                </a:ext>
              </a:extLst>
            </p:cNvPr>
            <p:cNvSpPr/>
            <p:nvPr/>
          </p:nvSpPr>
          <p:spPr>
            <a:xfrm>
              <a:off x="6804725" y="270501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5" name="object 1058">
              <a:extLst>
                <a:ext uri="{FF2B5EF4-FFF2-40B4-BE49-F238E27FC236}">
                  <a16:creationId xmlns:a16="http://schemas.microsoft.com/office/drawing/2014/main" id="{61000EF7-7845-4FA3-A91C-0C4B8C64F0A1}"/>
                </a:ext>
              </a:extLst>
            </p:cNvPr>
            <p:cNvSpPr/>
            <p:nvPr/>
          </p:nvSpPr>
          <p:spPr>
            <a:xfrm>
              <a:off x="6804573" y="270368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6" name="object 1059">
              <a:extLst>
                <a:ext uri="{FF2B5EF4-FFF2-40B4-BE49-F238E27FC236}">
                  <a16:creationId xmlns:a16="http://schemas.microsoft.com/office/drawing/2014/main" id="{8FFD1946-EE2F-4430-95E6-5ACC63A8862D}"/>
                </a:ext>
              </a:extLst>
            </p:cNvPr>
            <p:cNvSpPr/>
            <p:nvPr/>
          </p:nvSpPr>
          <p:spPr>
            <a:xfrm>
              <a:off x="6804555" y="270345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7" name="object 1060">
              <a:extLst>
                <a:ext uri="{FF2B5EF4-FFF2-40B4-BE49-F238E27FC236}">
                  <a16:creationId xmlns:a16="http://schemas.microsoft.com/office/drawing/2014/main" id="{2C1D575F-3749-49D4-AF6A-988284825117}"/>
                </a:ext>
              </a:extLst>
            </p:cNvPr>
            <p:cNvSpPr/>
            <p:nvPr/>
          </p:nvSpPr>
          <p:spPr>
            <a:xfrm>
              <a:off x="6804522" y="27028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0" y="152"/>
                  </a:lnTo>
                  <a:lnTo>
                    <a:pt x="12" y="292"/>
                  </a:lnTo>
                  <a:lnTo>
                    <a:pt x="25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8" name="object 1061">
              <a:extLst>
                <a:ext uri="{FF2B5EF4-FFF2-40B4-BE49-F238E27FC236}">
                  <a16:creationId xmlns:a16="http://schemas.microsoft.com/office/drawing/2014/main" id="{B0C335CE-6CDB-489B-B106-906598E87F7A}"/>
                </a:ext>
              </a:extLst>
            </p:cNvPr>
            <p:cNvSpPr/>
            <p:nvPr/>
          </p:nvSpPr>
          <p:spPr>
            <a:xfrm>
              <a:off x="6804517" y="270258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9" name="object 1062">
              <a:extLst>
                <a:ext uri="{FF2B5EF4-FFF2-40B4-BE49-F238E27FC236}">
                  <a16:creationId xmlns:a16="http://schemas.microsoft.com/office/drawing/2014/main" id="{89EB7CE0-30F1-47A2-B36B-09BF4E6DC07E}"/>
                </a:ext>
              </a:extLst>
            </p:cNvPr>
            <p:cNvSpPr/>
            <p:nvPr/>
          </p:nvSpPr>
          <p:spPr>
            <a:xfrm>
              <a:off x="6804515" y="270235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0" name="object 1063">
              <a:extLst>
                <a:ext uri="{FF2B5EF4-FFF2-40B4-BE49-F238E27FC236}">
                  <a16:creationId xmlns:a16="http://schemas.microsoft.com/office/drawing/2014/main" id="{2F87B64E-1A50-40E5-B402-1AF2BF158117}"/>
                </a:ext>
              </a:extLst>
            </p:cNvPr>
            <p:cNvSpPr/>
            <p:nvPr/>
          </p:nvSpPr>
          <p:spPr>
            <a:xfrm>
              <a:off x="6804529" y="27014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1" name="object 1064">
              <a:extLst>
                <a:ext uri="{FF2B5EF4-FFF2-40B4-BE49-F238E27FC236}">
                  <a16:creationId xmlns:a16="http://schemas.microsoft.com/office/drawing/2014/main" id="{F3FE2A32-CA67-43E1-A721-11C49796B354}"/>
                </a:ext>
              </a:extLst>
            </p:cNvPr>
            <p:cNvSpPr/>
            <p:nvPr/>
          </p:nvSpPr>
          <p:spPr>
            <a:xfrm>
              <a:off x="6804536" y="27010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2" name="object 1065">
              <a:extLst>
                <a:ext uri="{FF2B5EF4-FFF2-40B4-BE49-F238E27FC236}">
                  <a16:creationId xmlns:a16="http://schemas.microsoft.com/office/drawing/2014/main" id="{B728DE2D-7589-4CF8-AED6-B1A3AEEF9DE7}"/>
                </a:ext>
              </a:extLst>
            </p:cNvPr>
            <p:cNvSpPr/>
            <p:nvPr/>
          </p:nvSpPr>
          <p:spPr>
            <a:xfrm>
              <a:off x="6804564" y="269886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53" y="0"/>
                  </a:moveTo>
                  <a:lnTo>
                    <a:pt x="152" y="647"/>
                  </a:lnTo>
                  <a:lnTo>
                    <a:pt x="50" y="1295"/>
                  </a:lnTo>
                  <a:lnTo>
                    <a:pt x="0" y="19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3" name="object 1066">
              <a:extLst>
                <a:ext uri="{FF2B5EF4-FFF2-40B4-BE49-F238E27FC236}">
                  <a16:creationId xmlns:a16="http://schemas.microsoft.com/office/drawing/2014/main" id="{77310D28-2B1B-4057-B44A-C940BBE17B76}"/>
                </a:ext>
              </a:extLst>
            </p:cNvPr>
            <p:cNvSpPr/>
            <p:nvPr/>
          </p:nvSpPr>
          <p:spPr>
            <a:xfrm>
              <a:off x="6804863" y="26983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  <a:lnTo>
                    <a:pt x="1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4" name="object 1067">
              <a:extLst>
                <a:ext uri="{FF2B5EF4-FFF2-40B4-BE49-F238E27FC236}">
                  <a16:creationId xmlns:a16="http://schemas.microsoft.com/office/drawing/2014/main" id="{6298F089-ECDF-45FA-9015-3C06EBBCFAF5}"/>
                </a:ext>
              </a:extLst>
            </p:cNvPr>
            <p:cNvSpPr/>
            <p:nvPr/>
          </p:nvSpPr>
          <p:spPr>
            <a:xfrm>
              <a:off x="6806884" y="26876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203" y="0"/>
                  </a:moveTo>
                  <a:lnTo>
                    <a:pt x="139" y="279"/>
                  </a:lnTo>
                  <a:lnTo>
                    <a:pt x="76" y="558"/>
                  </a:lnTo>
                  <a:lnTo>
                    <a:pt x="0" y="8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5" name="object 1068">
              <a:extLst>
                <a:ext uri="{FF2B5EF4-FFF2-40B4-BE49-F238E27FC236}">
                  <a16:creationId xmlns:a16="http://schemas.microsoft.com/office/drawing/2014/main" id="{6C8AF530-F8C8-450A-B195-DFB8BEBB8196}"/>
                </a:ext>
              </a:extLst>
            </p:cNvPr>
            <p:cNvSpPr/>
            <p:nvPr/>
          </p:nvSpPr>
          <p:spPr>
            <a:xfrm>
              <a:off x="6797442" y="2686468"/>
              <a:ext cx="7620" cy="22225"/>
            </a:xfrm>
            <a:custGeom>
              <a:avLst/>
              <a:gdLst/>
              <a:ahLst/>
              <a:cxnLst/>
              <a:rect l="l" t="t" r="r" b="b"/>
              <a:pathLst>
                <a:path w="7620" h="22225">
                  <a:moveTo>
                    <a:pt x="0" y="0"/>
                  </a:moveTo>
                  <a:lnTo>
                    <a:pt x="622" y="4622"/>
                  </a:lnTo>
                  <a:lnTo>
                    <a:pt x="1257" y="9245"/>
                  </a:lnTo>
                  <a:lnTo>
                    <a:pt x="1879" y="13868"/>
                  </a:lnTo>
                  <a:lnTo>
                    <a:pt x="1968" y="14452"/>
                  </a:lnTo>
                  <a:lnTo>
                    <a:pt x="2044" y="15024"/>
                  </a:lnTo>
                  <a:lnTo>
                    <a:pt x="2120" y="15608"/>
                  </a:lnTo>
                  <a:lnTo>
                    <a:pt x="2159" y="15900"/>
                  </a:lnTo>
                  <a:lnTo>
                    <a:pt x="2197" y="16179"/>
                  </a:lnTo>
                  <a:lnTo>
                    <a:pt x="2235" y="16471"/>
                  </a:lnTo>
                  <a:lnTo>
                    <a:pt x="2273" y="16764"/>
                  </a:lnTo>
                  <a:lnTo>
                    <a:pt x="2311" y="17056"/>
                  </a:lnTo>
                  <a:lnTo>
                    <a:pt x="2362" y="17335"/>
                  </a:lnTo>
                  <a:lnTo>
                    <a:pt x="2374" y="17487"/>
                  </a:lnTo>
                  <a:lnTo>
                    <a:pt x="2413" y="17614"/>
                  </a:lnTo>
                  <a:lnTo>
                    <a:pt x="2463" y="17767"/>
                  </a:lnTo>
                  <a:lnTo>
                    <a:pt x="2501" y="17894"/>
                  </a:lnTo>
                  <a:lnTo>
                    <a:pt x="2578" y="18046"/>
                  </a:lnTo>
                  <a:lnTo>
                    <a:pt x="2667" y="18199"/>
                  </a:lnTo>
                  <a:lnTo>
                    <a:pt x="2768" y="18364"/>
                  </a:lnTo>
                  <a:lnTo>
                    <a:pt x="2895" y="18503"/>
                  </a:lnTo>
                  <a:lnTo>
                    <a:pt x="3009" y="18630"/>
                  </a:lnTo>
                  <a:lnTo>
                    <a:pt x="3136" y="18732"/>
                  </a:lnTo>
                  <a:lnTo>
                    <a:pt x="3276" y="18846"/>
                  </a:lnTo>
                  <a:lnTo>
                    <a:pt x="3441" y="18986"/>
                  </a:lnTo>
                  <a:lnTo>
                    <a:pt x="3581" y="19088"/>
                  </a:lnTo>
                  <a:lnTo>
                    <a:pt x="3759" y="19240"/>
                  </a:lnTo>
                  <a:lnTo>
                    <a:pt x="3987" y="19431"/>
                  </a:lnTo>
                  <a:lnTo>
                    <a:pt x="4737" y="20040"/>
                  </a:lnTo>
                  <a:lnTo>
                    <a:pt x="5524" y="20688"/>
                  </a:lnTo>
                  <a:lnTo>
                    <a:pt x="6311" y="21336"/>
                  </a:lnTo>
                  <a:lnTo>
                    <a:pt x="7099" y="2198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6" name="object 1069">
              <a:extLst>
                <a:ext uri="{FF2B5EF4-FFF2-40B4-BE49-F238E27FC236}">
                  <a16:creationId xmlns:a16="http://schemas.microsoft.com/office/drawing/2014/main" id="{C1A22BDF-BCBA-43F4-8922-FCFD6B2332B4}"/>
                </a:ext>
              </a:extLst>
            </p:cNvPr>
            <p:cNvSpPr/>
            <p:nvPr/>
          </p:nvSpPr>
          <p:spPr>
            <a:xfrm>
              <a:off x="6794540" y="2686473"/>
              <a:ext cx="37465" cy="53340"/>
            </a:xfrm>
            <a:custGeom>
              <a:avLst/>
              <a:gdLst/>
              <a:ahLst/>
              <a:cxnLst/>
              <a:rect l="l" t="t" r="r" b="b"/>
              <a:pathLst>
                <a:path w="37465" h="53339">
                  <a:moveTo>
                    <a:pt x="37465" y="53149"/>
                  </a:moveTo>
                  <a:lnTo>
                    <a:pt x="32004" y="50012"/>
                  </a:lnTo>
                  <a:lnTo>
                    <a:pt x="26593" y="46799"/>
                  </a:lnTo>
                  <a:lnTo>
                    <a:pt x="21221" y="43510"/>
                  </a:lnTo>
                  <a:lnTo>
                    <a:pt x="20777" y="43243"/>
                  </a:lnTo>
                  <a:lnTo>
                    <a:pt x="20332" y="42976"/>
                  </a:lnTo>
                  <a:lnTo>
                    <a:pt x="19900" y="42697"/>
                  </a:lnTo>
                  <a:lnTo>
                    <a:pt x="19634" y="42532"/>
                  </a:lnTo>
                  <a:lnTo>
                    <a:pt x="19367" y="42379"/>
                  </a:lnTo>
                  <a:lnTo>
                    <a:pt x="19113" y="42214"/>
                  </a:lnTo>
                  <a:lnTo>
                    <a:pt x="18618" y="41897"/>
                  </a:lnTo>
                  <a:lnTo>
                    <a:pt x="18122" y="41592"/>
                  </a:lnTo>
                  <a:lnTo>
                    <a:pt x="17640" y="41262"/>
                  </a:lnTo>
                  <a:lnTo>
                    <a:pt x="16624" y="40601"/>
                  </a:lnTo>
                  <a:lnTo>
                    <a:pt x="15633" y="39903"/>
                  </a:lnTo>
                  <a:lnTo>
                    <a:pt x="14655" y="39179"/>
                  </a:lnTo>
                  <a:lnTo>
                    <a:pt x="13512" y="38341"/>
                  </a:lnTo>
                  <a:lnTo>
                    <a:pt x="12407" y="37465"/>
                  </a:lnTo>
                  <a:lnTo>
                    <a:pt x="11341" y="36537"/>
                  </a:lnTo>
                  <a:lnTo>
                    <a:pt x="10363" y="35699"/>
                  </a:lnTo>
                  <a:lnTo>
                    <a:pt x="9410" y="34823"/>
                  </a:lnTo>
                  <a:lnTo>
                    <a:pt x="8509" y="33896"/>
                  </a:lnTo>
                  <a:lnTo>
                    <a:pt x="7658" y="33032"/>
                  </a:lnTo>
                  <a:lnTo>
                    <a:pt x="2311" y="25425"/>
                  </a:lnTo>
                  <a:lnTo>
                    <a:pt x="1841" y="24472"/>
                  </a:lnTo>
                  <a:lnTo>
                    <a:pt x="0" y="15913"/>
                  </a:lnTo>
                  <a:lnTo>
                    <a:pt x="25" y="15138"/>
                  </a:lnTo>
                  <a:lnTo>
                    <a:pt x="88" y="14363"/>
                  </a:lnTo>
                  <a:lnTo>
                    <a:pt x="101" y="14185"/>
                  </a:lnTo>
                  <a:lnTo>
                    <a:pt x="114" y="14020"/>
                  </a:lnTo>
                  <a:lnTo>
                    <a:pt x="127" y="13843"/>
                  </a:lnTo>
                  <a:lnTo>
                    <a:pt x="152" y="13665"/>
                  </a:lnTo>
                  <a:lnTo>
                    <a:pt x="177" y="13474"/>
                  </a:lnTo>
                  <a:lnTo>
                    <a:pt x="203" y="13284"/>
                  </a:lnTo>
                  <a:lnTo>
                    <a:pt x="228" y="13055"/>
                  </a:lnTo>
                  <a:lnTo>
                    <a:pt x="266" y="12827"/>
                  </a:lnTo>
                  <a:lnTo>
                    <a:pt x="304" y="12598"/>
                  </a:lnTo>
                  <a:lnTo>
                    <a:pt x="342" y="12382"/>
                  </a:lnTo>
                  <a:lnTo>
                    <a:pt x="381" y="12166"/>
                  </a:lnTo>
                  <a:lnTo>
                    <a:pt x="419" y="11950"/>
                  </a:lnTo>
                  <a:lnTo>
                    <a:pt x="508" y="11366"/>
                  </a:lnTo>
                  <a:lnTo>
                    <a:pt x="609" y="10795"/>
                  </a:lnTo>
                  <a:lnTo>
                    <a:pt x="723" y="10210"/>
                  </a:lnTo>
                  <a:lnTo>
                    <a:pt x="1346" y="6781"/>
                  </a:lnTo>
                  <a:lnTo>
                    <a:pt x="2070" y="3378"/>
                  </a:lnTo>
                  <a:lnTo>
                    <a:pt x="29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7" name="object 1070">
              <a:extLst>
                <a:ext uri="{FF2B5EF4-FFF2-40B4-BE49-F238E27FC236}">
                  <a16:creationId xmlns:a16="http://schemas.microsoft.com/office/drawing/2014/main" id="{611CBEE8-235A-4714-AAD6-C6D4077F51D4}"/>
                </a:ext>
              </a:extLst>
            </p:cNvPr>
            <p:cNvSpPr/>
            <p:nvPr/>
          </p:nvSpPr>
          <p:spPr>
            <a:xfrm>
              <a:off x="6915200" y="2775267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88" y="6083"/>
                  </a:moveTo>
                  <a:lnTo>
                    <a:pt x="63" y="4051"/>
                  </a:lnTo>
                  <a:lnTo>
                    <a:pt x="25" y="20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8" name="object 1071">
              <a:extLst>
                <a:ext uri="{FF2B5EF4-FFF2-40B4-BE49-F238E27FC236}">
                  <a16:creationId xmlns:a16="http://schemas.microsoft.com/office/drawing/2014/main" id="{5D5130AB-F695-42D2-87BD-77151E7A66EA}"/>
                </a:ext>
              </a:extLst>
            </p:cNvPr>
            <p:cNvSpPr/>
            <p:nvPr/>
          </p:nvSpPr>
          <p:spPr>
            <a:xfrm>
              <a:off x="6915195" y="2775264"/>
              <a:ext cx="123825" cy="47625"/>
            </a:xfrm>
            <a:custGeom>
              <a:avLst/>
              <a:gdLst/>
              <a:ahLst/>
              <a:cxnLst/>
              <a:rect l="l" t="t" r="r" b="b"/>
              <a:pathLst>
                <a:path w="123825" h="47625">
                  <a:moveTo>
                    <a:pt x="0" y="0"/>
                  </a:moveTo>
                  <a:lnTo>
                    <a:pt x="36301" y="15461"/>
                  </a:lnTo>
                  <a:lnTo>
                    <a:pt x="74834" y="30273"/>
                  </a:lnTo>
                  <a:lnTo>
                    <a:pt x="115456" y="44365"/>
                  </a:lnTo>
                  <a:lnTo>
                    <a:pt x="123736" y="470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9" name="object 1072">
              <a:extLst>
                <a:ext uri="{FF2B5EF4-FFF2-40B4-BE49-F238E27FC236}">
                  <a16:creationId xmlns:a16="http://schemas.microsoft.com/office/drawing/2014/main" id="{096B74A4-C045-4B19-AF27-09DD74B4D54D}"/>
                </a:ext>
              </a:extLst>
            </p:cNvPr>
            <p:cNvSpPr/>
            <p:nvPr/>
          </p:nvSpPr>
          <p:spPr>
            <a:xfrm>
              <a:off x="6906804" y="2777576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60">
                  <a:moveTo>
                    <a:pt x="126212" y="48056"/>
                  </a:moveTo>
                  <a:lnTo>
                    <a:pt x="120713" y="46278"/>
                  </a:lnTo>
                  <a:lnTo>
                    <a:pt x="115214" y="44475"/>
                  </a:lnTo>
                  <a:lnTo>
                    <a:pt x="109740" y="42633"/>
                  </a:lnTo>
                  <a:lnTo>
                    <a:pt x="104406" y="40843"/>
                  </a:lnTo>
                  <a:lnTo>
                    <a:pt x="60947" y="25196"/>
                  </a:lnTo>
                  <a:lnTo>
                    <a:pt x="22367" y="9745"/>
                  </a:lnTo>
                  <a:lnTo>
                    <a:pt x="7431" y="331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0" name="object 1073">
              <a:extLst>
                <a:ext uri="{FF2B5EF4-FFF2-40B4-BE49-F238E27FC236}">
                  <a16:creationId xmlns:a16="http://schemas.microsoft.com/office/drawing/2014/main" id="{3C9E2E0F-3F8C-4D09-9C47-B78DB85EABAA}"/>
                </a:ext>
              </a:extLst>
            </p:cNvPr>
            <p:cNvSpPr/>
            <p:nvPr/>
          </p:nvSpPr>
          <p:spPr>
            <a:xfrm>
              <a:off x="6846963" y="274111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4" h="6985">
                  <a:moveTo>
                    <a:pt x="101" y="69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1" name="object 1074">
              <a:extLst>
                <a:ext uri="{FF2B5EF4-FFF2-40B4-BE49-F238E27FC236}">
                  <a16:creationId xmlns:a16="http://schemas.microsoft.com/office/drawing/2014/main" id="{8A20BED4-DD48-48E7-8BF3-3B933F6D7D8B}"/>
                </a:ext>
              </a:extLst>
            </p:cNvPr>
            <p:cNvSpPr/>
            <p:nvPr/>
          </p:nvSpPr>
          <p:spPr>
            <a:xfrm>
              <a:off x="6846969" y="2741114"/>
              <a:ext cx="62230" cy="31750"/>
            </a:xfrm>
            <a:custGeom>
              <a:avLst/>
              <a:gdLst/>
              <a:ahLst/>
              <a:cxnLst/>
              <a:rect l="l" t="t" r="r" b="b"/>
              <a:pathLst>
                <a:path w="62229" h="31750">
                  <a:moveTo>
                    <a:pt x="0" y="0"/>
                  </a:moveTo>
                  <a:lnTo>
                    <a:pt x="37877" y="19886"/>
                  </a:lnTo>
                  <a:lnTo>
                    <a:pt x="53879" y="27573"/>
                  </a:lnTo>
                  <a:lnTo>
                    <a:pt x="61937" y="313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2" name="object 1075">
              <a:extLst>
                <a:ext uri="{FF2B5EF4-FFF2-40B4-BE49-F238E27FC236}">
                  <a16:creationId xmlns:a16="http://schemas.microsoft.com/office/drawing/2014/main" id="{08229076-7CA5-4AB0-8FE1-10CCDDC9224D}"/>
                </a:ext>
              </a:extLst>
            </p:cNvPr>
            <p:cNvSpPr/>
            <p:nvPr/>
          </p:nvSpPr>
          <p:spPr>
            <a:xfrm>
              <a:off x="6837467" y="2742736"/>
              <a:ext cx="63500" cy="32384"/>
            </a:xfrm>
            <a:custGeom>
              <a:avLst/>
              <a:gdLst/>
              <a:ahLst/>
              <a:cxnLst/>
              <a:rect l="l" t="t" r="r" b="b"/>
              <a:pathLst>
                <a:path w="63500" h="32385">
                  <a:moveTo>
                    <a:pt x="63055" y="31991"/>
                  </a:moveTo>
                  <a:lnTo>
                    <a:pt x="47041" y="24476"/>
                  </a:lnTo>
                  <a:lnTo>
                    <a:pt x="31194" y="16657"/>
                  </a:lnTo>
                  <a:lnTo>
                    <a:pt x="15513" y="85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3" name="object 1076">
              <a:extLst>
                <a:ext uri="{FF2B5EF4-FFF2-40B4-BE49-F238E27FC236}">
                  <a16:creationId xmlns:a16="http://schemas.microsoft.com/office/drawing/2014/main" id="{0F47A947-99E6-4186-9017-A6B63D241D79}"/>
                </a:ext>
              </a:extLst>
            </p:cNvPr>
            <p:cNvSpPr/>
            <p:nvPr/>
          </p:nvSpPr>
          <p:spPr>
            <a:xfrm>
              <a:off x="7135069" y="2854825"/>
              <a:ext cx="67945" cy="13335"/>
            </a:xfrm>
            <a:custGeom>
              <a:avLst/>
              <a:gdLst/>
              <a:ahLst/>
              <a:cxnLst/>
              <a:rect l="l" t="t" r="r" b="b"/>
              <a:pathLst>
                <a:path w="67945" h="13335">
                  <a:moveTo>
                    <a:pt x="67754" y="13284"/>
                  </a:moveTo>
                  <a:lnTo>
                    <a:pt x="52717" y="11506"/>
                  </a:lnTo>
                  <a:lnTo>
                    <a:pt x="47879" y="10820"/>
                  </a:lnTo>
                  <a:lnTo>
                    <a:pt x="30962" y="7531"/>
                  </a:lnTo>
                  <a:lnTo>
                    <a:pt x="30099" y="7340"/>
                  </a:lnTo>
                  <a:lnTo>
                    <a:pt x="29641" y="7226"/>
                  </a:lnTo>
                  <a:lnTo>
                    <a:pt x="29171" y="7124"/>
                  </a:lnTo>
                  <a:lnTo>
                    <a:pt x="28702" y="7010"/>
                  </a:lnTo>
                  <a:lnTo>
                    <a:pt x="28067" y="6857"/>
                  </a:lnTo>
                  <a:lnTo>
                    <a:pt x="27432" y="6705"/>
                  </a:lnTo>
                  <a:lnTo>
                    <a:pt x="26784" y="6553"/>
                  </a:lnTo>
                  <a:lnTo>
                    <a:pt x="20081" y="4950"/>
                  </a:lnTo>
                  <a:lnTo>
                    <a:pt x="13382" y="3324"/>
                  </a:lnTo>
                  <a:lnTo>
                    <a:pt x="6688" y="16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4" name="object 1077">
              <a:extLst>
                <a:ext uri="{FF2B5EF4-FFF2-40B4-BE49-F238E27FC236}">
                  <a16:creationId xmlns:a16="http://schemas.microsoft.com/office/drawing/2014/main" id="{A4826432-7926-4EB4-9EE5-7D1EAC30BB70}"/>
                </a:ext>
              </a:extLst>
            </p:cNvPr>
            <p:cNvSpPr/>
            <p:nvPr/>
          </p:nvSpPr>
          <p:spPr>
            <a:xfrm>
              <a:off x="7383511" y="2669109"/>
              <a:ext cx="72390" cy="13970"/>
            </a:xfrm>
            <a:custGeom>
              <a:avLst/>
              <a:gdLst/>
              <a:ahLst/>
              <a:cxnLst/>
              <a:rect l="l" t="t" r="r" b="b"/>
              <a:pathLst>
                <a:path w="72390" h="13969">
                  <a:moveTo>
                    <a:pt x="72377" y="0"/>
                  </a:moveTo>
                  <a:lnTo>
                    <a:pt x="54474" y="4561"/>
                  </a:lnTo>
                  <a:lnTo>
                    <a:pt x="36464" y="8270"/>
                  </a:lnTo>
                  <a:lnTo>
                    <a:pt x="18316" y="11222"/>
                  </a:lnTo>
                  <a:lnTo>
                    <a:pt x="0" y="135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5" name="object 1078">
              <a:extLst>
                <a:ext uri="{FF2B5EF4-FFF2-40B4-BE49-F238E27FC236}">
                  <a16:creationId xmlns:a16="http://schemas.microsoft.com/office/drawing/2014/main" id="{D14CB0B6-6C49-4E4B-B51B-E148E329A40D}"/>
                </a:ext>
              </a:extLst>
            </p:cNvPr>
            <p:cNvSpPr/>
            <p:nvPr/>
          </p:nvSpPr>
          <p:spPr>
            <a:xfrm>
              <a:off x="7202125" y="2863891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04" y="114"/>
                  </a:lnTo>
                  <a:lnTo>
                    <a:pt x="2209" y="228"/>
                  </a:lnTo>
                  <a:lnTo>
                    <a:pt x="3314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6" name="object 1079">
              <a:extLst>
                <a:ext uri="{FF2B5EF4-FFF2-40B4-BE49-F238E27FC236}">
                  <a16:creationId xmlns:a16="http://schemas.microsoft.com/office/drawing/2014/main" id="{46EBA723-1DBA-4CFC-9571-718BCEDF0C26}"/>
                </a:ext>
              </a:extLst>
            </p:cNvPr>
            <p:cNvSpPr/>
            <p:nvPr/>
          </p:nvSpPr>
          <p:spPr>
            <a:xfrm>
              <a:off x="7201032" y="28637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92" y="38"/>
                  </a:lnTo>
                  <a:lnTo>
                    <a:pt x="584" y="63"/>
                  </a:lnTo>
                  <a:lnTo>
                    <a:pt x="8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7" name="object 1080">
              <a:extLst>
                <a:ext uri="{FF2B5EF4-FFF2-40B4-BE49-F238E27FC236}">
                  <a16:creationId xmlns:a16="http://schemas.microsoft.com/office/drawing/2014/main" id="{6B205F34-8349-4F0F-A6C5-E9E2AEB47F63}"/>
                </a:ext>
              </a:extLst>
            </p:cNvPr>
            <p:cNvSpPr/>
            <p:nvPr/>
          </p:nvSpPr>
          <p:spPr>
            <a:xfrm>
              <a:off x="7199187" y="2863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8" name="object 1081">
              <a:extLst>
                <a:ext uri="{FF2B5EF4-FFF2-40B4-BE49-F238E27FC236}">
                  <a16:creationId xmlns:a16="http://schemas.microsoft.com/office/drawing/2014/main" id="{3A1B08AD-A5BE-4E3A-9FFD-6882776AEAD6}"/>
                </a:ext>
              </a:extLst>
            </p:cNvPr>
            <p:cNvSpPr/>
            <p:nvPr/>
          </p:nvSpPr>
          <p:spPr>
            <a:xfrm>
              <a:off x="7183044" y="28612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79" y="50"/>
                  </a:lnTo>
                  <a:lnTo>
                    <a:pt x="558" y="101"/>
                  </a:lnTo>
                  <a:lnTo>
                    <a:pt x="838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9" name="object 1082">
              <a:extLst>
                <a:ext uri="{FF2B5EF4-FFF2-40B4-BE49-F238E27FC236}">
                  <a16:creationId xmlns:a16="http://schemas.microsoft.com/office/drawing/2014/main" id="{024F2B6B-5351-457A-B6A0-74279850083E}"/>
                </a:ext>
              </a:extLst>
            </p:cNvPr>
            <p:cNvSpPr/>
            <p:nvPr/>
          </p:nvSpPr>
          <p:spPr>
            <a:xfrm>
              <a:off x="7182211" y="28610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2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0" name="object 1083">
              <a:extLst>
                <a:ext uri="{FF2B5EF4-FFF2-40B4-BE49-F238E27FC236}">
                  <a16:creationId xmlns:a16="http://schemas.microsoft.com/office/drawing/2014/main" id="{EDD525C4-0B54-4725-B4F2-6C7607B7CD52}"/>
                </a:ext>
              </a:extLst>
            </p:cNvPr>
            <p:cNvSpPr/>
            <p:nvPr/>
          </p:nvSpPr>
          <p:spPr>
            <a:xfrm>
              <a:off x="7173368" y="2859346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0" y="0"/>
                  </a:moveTo>
                  <a:lnTo>
                    <a:pt x="2832" y="609"/>
                  </a:lnTo>
                  <a:lnTo>
                    <a:pt x="5664" y="1168"/>
                  </a:lnTo>
                  <a:lnTo>
                    <a:pt x="8509" y="16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1" name="object 1084">
              <a:extLst>
                <a:ext uri="{FF2B5EF4-FFF2-40B4-BE49-F238E27FC236}">
                  <a16:creationId xmlns:a16="http://schemas.microsoft.com/office/drawing/2014/main" id="{343E0A13-7DD1-4245-B137-B68CEF50A2E2}"/>
                </a:ext>
              </a:extLst>
            </p:cNvPr>
            <p:cNvSpPr/>
            <p:nvPr/>
          </p:nvSpPr>
          <p:spPr>
            <a:xfrm>
              <a:off x="7167904" y="285809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0" y="0"/>
                  </a:moveTo>
                  <a:lnTo>
                    <a:pt x="533" y="127"/>
                  </a:lnTo>
                  <a:lnTo>
                    <a:pt x="1079" y="254"/>
                  </a:lnTo>
                  <a:lnTo>
                    <a:pt x="1612" y="381"/>
                  </a:lnTo>
                  <a:lnTo>
                    <a:pt x="1828" y="431"/>
                  </a:lnTo>
                  <a:lnTo>
                    <a:pt x="2032" y="482"/>
                  </a:lnTo>
                  <a:lnTo>
                    <a:pt x="2235" y="520"/>
                  </a:lnTo>
                  <a:lnTo>
                    <a:pt x="2425" y="571"/>
                  </a:lnTo>
                  <a:lnTo>
                    <a:pt x="2603" y="609"/>
                  </a:lnTo>
                  <a:lnTo>
                    <a:pt x="2781" y="647"/>
                  </a:lnTo>
                  <a:lnTo>
                    <a:pt x="3543" y="825"/>
                  </a:lnTo>
                  <a:lnTo>
                    <a:pt x="4292" y="990"/>
                  </a:lnTo>
                  <a:lnTo>
                    <a:pt x="5054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2" name="object 1085">
              <a:extLst>
                <a:ext uri="{FF2B5EF4-FFF2-40B4-BE49-F238E27FC236}">
                  <a16:creationId xmlns:a16="http://schemas.microsoft.com/office/drawing/2014/main" id="{0445CCDB-4DEB-4281-8188-C9ADCDB768F3}"/>
                </a:ext>
              </a:extLst>
            </p:cNvPr>
            <p:cNvSpPr/>
            <p:nvPr/>
          </p:nvSpPr>
          <p:spPr>
            <a:xfrm>
              <a:off x="7159525" y="28560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3" name="object 1086">
              <a:extLst>
                <a:ext uri="{FF2B5EF4-FFF2-40B4-BE49-F238E27FC236}">
                  <a16:creationId xmlns:a16="http://schemas.microsoft.com/office/drawing/2014/main" id="{27E21A0C-E70B-4D25-A9B9-55069AE32EA1}"/>
                </a:ext>
              </a:extLst>
            </p:cNvPr>
            <p:cNvSpPr/>
            <p:nvPr/>
          </p:nvSpPr>
          <p:spPr>
            <a:xfrm>
              <a:off x="7153998" y="28528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4" name="object 1087">
              <a:extLst>
                <a:ext uri="{FF2B5EF4-FFF2-40B4-BE49-F238E27FC236}">
                  <a16:creationId xmlns:a16="http://schemas.microsoft.com/office/drawing/2014/main" id="{122789CF-C056-444B-973B-02829420014D}"/>
                </a:ext>
              </a:extLst>
            </p:cNvPr>
            <p:cNvSpPr/>
            <p:nvPr/>
          </p:nvSpPr>
          <p:spPr>
            <a:xfrm>
              <a:off x="7144125" y="285230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3314" y="825"/>
                  </a:lnTo>
                  <a:lnTo>
                    <a:pt x="6642" y="1651"/>
                  </a:lnTo>
                  <a:lnTo>
                    <a:pt x="9956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5" name="object 1088">
              <a:extLst>
                <a:ext uri="{FF2B5EF4-FFF2-40B4-BE49-F238E27FC236}">
                  <a16:creationId xmlns:a16="http://schemas.microsoft.com/office/drawing/2014/main" id="{80328F69-2140-4D60-A790-57356A3776DB}"/>
                </a:ext>
              </a:extLst>
            </p:cNvPr>
            <p:cNvSpPr/>
            <p:nvPr/>
          </p:nvSpPr>
          <p:spPr>
            <a:xfrm>
              <a:off x="7141061" y="285153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58" y="139"/>
                  </a:lnTo>
                  <a:lnTo>
                    <a:pt x="1117" y="279"/>
                  </a:lnTo>
                  <a:lnTo>
                    <a:pt x="1663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6" name="object 1089">
              <a:extLst>
                <a:ext uri="{FF2B5EF4-FFF2-40B4-BE49-F238E27FC236}">
                  <a16:creationId xmlns:a16="http://schemas.microsoft.com/office/drawing/2014/main" id="{97F71F97-102B-42E0-B9CB-031512FE8428}"/>
                </a:ext>
              </a:extLst>
            </p:cNvPr>
            <p:cNvSpPr/>
            <p:nvPr/>
          </p:nvSpPr>
          <p:spPr>
            <a:xfrm>
              <a:off x="7139139" y="285104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96" y="152"/>
                  </a:lnTo>
                  <a:lnTo>
                    <a:pt x="1193" y="304"/>
                  </a:lnTo>
                  <a:lnTo>
                    <a:pt x="179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7" name="object 1090">
              <a:extLst>
                <a:ext uri="{FF2B5EF4-FFF2-40B4-BE49-F238E27FC236}">
                  <a16:creationId xmlns:a16="http://schemas.microsoft.com/office/drawing/2014/main" id="{8F24491C-0151-4712-B077-EDA6F5D2D581}"/>
                </a:ext>
              </a:extLst>
            </p:cNvPr>
            <p:cNvSpPr/>
            <p:nvPr/>
          </p:nvSpPr>
          <p:spPr>
            <a:xfrm>
              <a:off x="7139137" y="2851045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101" y="4825"/>
                  </a:moveTo>
                  <a:lnTo>
                    <a:pt x="63" y="3213"/>
                  </a:lnTo>
                  <a:lnTo>
                    <a:pt x="38" y="16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8" name="object 1091">
              <a:extLst>
                <a:ext uri="{FF2B5EF4-FFF2-40B4-BE49-F238E27FC236}">
                  <a16:creationId xmlns:a16="http://schemas.microsoft.com/office/drawing/2014/main" id="{597C79F6-BB04-49D7-A057-174B0E109022}"/>
                </a:ext>
              </a:extLst>
            </p:cNvPr>
            <p:cNvSpPr/>
            <p:nvPr/>
          </p:nvSpPr>
          <p:spPr>
            <a:xfrm>
              <a:off x="7383544" y="2670278"/>
              <a:ext cx="73025" cy="13970"/>
            </a:xfrm>
            <a:custGeom>
              <a:avLst/>
              <a:gdLst/>
              <a:ahLst/>
              <a:cxnLst/>
              <a:rect l="l" t="t" r="r" b="b"/>
              <a:pathLst>
                <a:path w="73025" h="13969">
                  <a:moveTo>
                    <a:pt x="0" y="13525"/>
                  </a:moveTo>
                  <a:lnTo>
                    <a:pt x="18326" y="11235"/>
                  </a:lnTo>
                  <a:lnTo>
                    <a:pt x="36483" y="8281"/>
                  </a:lnTo>
                  <a:lnTo>
                    <a:pt x="54503" y="4569"/>
                  </a:lnTo>
                  <a:lnTo>
                    <a:pt x="724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9" name="object 1092">
              <a:extLst>
                <a:ext uri="{FF2B5EF4-FFF2-40B4-BE49-F238E27FC236}">
                  <a16:creationId xmlns:a16="http://schemas.microsoft.com/office/drawing/2014/main" id="{E4741362-44E6-457B-B9DC-FBA2F2C38D5C}"/>
                </a:ext>
              </a:extLst>
            </p:cNvPr>
            <p:cNvSpPr/>
            <p:nvPr/>
          </p:nvSpPr>
          <p:spPr>
            <a:xfrm>
              <a:off x="7482590" y="2454372"/>
              <a:ext cx="62865" cy="12065"/>
            </a:xfrm>
            <a:custGeom>
              <a:avLst/>
              <a:gdLst/>
              <a:ahLst/>
              <a:cxnLst/>
              <a:rect l="l" t="t" r="r" b="b"/>
              <a:pathLst>
                <a:path w="62865" h="12064">
                  <a:moveTo>
                    <a:pt x="0" y="0"/>
                  </a:moveTo>
                  <a:lnTo>
                    <a:pt x="2324" y="215"/>
                  </a:lnTo>
                  <a:lnTo>
                    <a:pt x="4635" y="444"/>
                  </a:lnTo>
                  <a:lnTo>
                    <a:pt x="6959" y="711"/>
                  </a:lnTo>
                  <a:lnTo>
                    <a:pt x="9232" y="965"/>
                  </a:lnTo>
                  <a:lnTo>
                    <a:pt x="27076" y="3657"/>
                  </a:lnTo>
                  <a:lnTo>
                    <a:pt x="28905" y="3987"/>
                  </a:lnTo>
                  <a:lnTo>
                    <a:pt x="30734" y="4343"/>
                  </a:lnTo>
                  <a:lnTo>
                    <a:pt x="32550" y="4724"/>
                  </a:lnTo>
                  <a:lnTo>
                    <a:pt x="33312" y="4876"/>
                  </a:lnTo>
                  <a:lnTo>
                    <a:pt x="34086" y="5041"/>
                  </a:lnTo>
                  <a:lnTo>
                    <a:pt x="34848" y="5207"/>
                  </a:lnTo>
                  <a:lnTo>
                    <a:pt x="35318" y="5295"/>
                  </a:lnTo>
                  <a:lnTo>
                    <a:pt x="35788" y="5397"/>
                  </a:lnTo>
                  <a:lnTo>
                    <a:pt x="36258" y="5511"/>
                  </a:lnTo>
                  <a:lnTo>
                    <a:pt x="37007" y="5664"/>
                  </a:lnTo>
                  <a:lnTo>
                    <a:pt x="37769" y="5829"/>
                  </a:lnTo>
                  <a:lnTo>
                    <a:pt x="38519" y="5994"/>
                  </a:lnTo>
                  <a:lnTo>
                    <a:pt x="46583" y="7759"/>
                  </a:lnTo>
                  <a:lnTo>
                    <a:pt x="54635" y="9575"/>
                  </a:lnTo>
                  <a:lnTo>
                    <a:pt x="62674" y="114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0" name="object 1093">
              <a:extLst>
                <a:ext uri="{FF2B5EF4-FFF2-40B4-BE49-F238E27FC236}">
                  <a16:creationId xmlns:a16="http://schemas.microsoft.com/office/drawing/2014/main" id="{69A51794-C9D1-44CA-A65D-5F82E2C2A03C}"/>
                </a:ext>
              </a:extLst>
            </p:cNvPr>
            <p:cNvSpPr/>
            <p:nvPr/>
          </p:nvSpPr>
          <p:spPr>
            <a:xfrm>
              <a:off x="7480241" y="245773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260" y="215"/>
                  </a:moveTo>
                  <a:lnTo>
                    <a:pt x="1511" y="139"/>
                  </a:lnTo>
                  <a:lnTo>
                    <a:pt x="749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1" name="object 1094">
              <a:extLst>
                <a:ext uri="{FF2B5EF4-FFF2-40B4-BE49-F238E27FC236}">
                  <a16:creationId xmlns:a16="http://schemas.microsoft.com/office/drawing/2014/main" id="{B65D1C49-0D60-4A0E-A133-9A99C79DBF85}"/>
                </a:ext>
              </a:extLst>
            </p:cNvPr>
            <p:cNvSpPr/>
            <p:nvPr/>
          </p:nvSpPr>
          <p:spPr>
            <a:xfrm>
              <a:off x="7482552" y="245795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01"/>
                  </a:moveTo>
                  <a:lnTo>
                    <a:pt x="711" y="63"/>
                  </a:lnTo>
                  <a:lnTo>
                    <a:pt x="355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2" name="object 1095">
              <a:extLst>
                <a:ext uri="{FF2B5EF4-FFF2-40B4-BE49-F238E27FC236}">
                  <a16:creationId xmlns:a16="http://schemas.microsoft.com/office/drawing/2014/main" id="{E5E8E44D-0A35-4F0D-9DCA-3833D013BB0C}"/>
                </a:ext>
              </a:extLst>
            </p:cNvPr>
            <p:cNvSpPr/>
            <p:nvPr/>
          </p:nvSpPr>
          <p:spPr>
            <a:xfrm>
              <a:off x="7483708" y="2458070"/>
              <a:ext cx="19685" cy="3175"/>
            </a:xfrm>
            <a:custGeom>
              <a:avLst/>
              <a:gdLst/>
              <a:ahLst/>
              <a:cxnLst/>
              <a:rect l="l" t="t" r="r" b="b"/>
              <a:pathLst>
                <a:path w="19684" h="3175">
                  <a:moveTo>
                    <a:pt x="19240" y="2628"/>
                  </a:moveTo>
                  <a:lnTo>
                    <a:pt x="12852" y="1523"/>
                  </a:lnTo>
                  <a:lnTo>
                    <a:pt x="6451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3" name="object 1096">
              <a:extLst>
                <a:ext uri="{FF2B5EF4-FFF2-40B4-BE49-F238E27FC236}">
                  <a16:creationId xmlns:a16="http://schemas.microsoft.com/office/drawing/2014/main" id="{36E7CC82-178F-4D6E-9552-2E1A815F0811}"/>
                </a:ext>
              </a:extLst>
            </p:cNvPr>
            <p:cNvSpPr/>
            <p:nvPr/>
          </p:nvSpPr>
          <p:spPr>
            <a:xfrm>
              <a:off x="7503708" y="24608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4" name="object 1097">
              <a:extLst>
                <a:ext uri="{FF2B5EF4-FFF2-40B4-BE49-F238E27FC236}">
                  <a16:creationId xmlns:a16="http://schemas.microsoft.com/office/drawing/2014/main" id="{38E18206-D498-43B1-8CFE-6369B77DCB08}"/>
                </a:ext>
              </a:extLst>
            </p:cNvPr>
            <p:cNvSpPr/>
            <p:nvPr/>
          </p:nvSpPr>
          <p:spPr>
            <a:xfrm>
              <a:off x="7511618" y="24623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165"/>
                  </a:moveTo>
                  <a:lnTo>
                    <a:pt x="520" y="114"/>
                  </a:lnTo>
                  <a:lnTo>
                    <a:pt x="254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5" name="object 1098">
              <a:extLst>
                <a:ext uri="{FF2B5EF4-FFF2-40B4-BE49-F238E27FC236}">
                  <a16:creationId xmlns:a16="http://schemas.microsoft.com/office/drawing/2014/main" id="{1446B739-D32D-4BD3-A8F6-A71443B9947B}"/>
                </a:ext>
              </a:extLst>
            </p:cNvPr>
            <p:cNvSpPr/>
            <p:nvPr/>
          </p:nvSpPr>
          <p:spPr>
            <a:xfrm>
              <a:off x="7513379" y="2462736"/>
              <a:ext cx="28575" cy="6985"/>
            </a:xfrm>
            <a:custGeom>
              <a:avLst/>
              <a:gdLst/>
              <a:ahLst/>
              <a:cxnLst/>
              <a:rect l="l" t="t" r="r" b="b"/>
              <a:pathLst>
                <a:path w="28575" h="6985">
                  <a:moveTo>
                    <a:pt x="28321" y="6375"/>
                  </a:moveTo>
                  <a:lnTo>
                    <a:pt x="21250" y="4741"/>
                  </a:lnTo>
                  <a:lnTo>
                    <a:pt x="14174" y="3135"/>
                  </a:lnTo>
                  <a:lnTo>
                    <a:pt x="7091" y="15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6" name="object 1099">
              <a:extLst>
                <a:ext uri="{FF2B5EF4-FFF2-40B4-BE49-F238E27FC236}">
                  <a16:creationId xmlns:a16="http://schemas.microsoft.com/office/drawing/2014/main" id="{9C9E3DA5-7D54-4622-BDA3-A9FA430933EA}"/>
                </a:ext>
              </a:extLst>
            </p:cNvPr>
            <p:cNvSpPr/>
            <p:nvPr/>
          </p:nvSpPr>
          <p:spPr>
            <a:xfrm>
              <a:off x="7731090" y="2555574"/>
              <a:ext cx="60325" cy="25400"/>
            </a:xfrm>
            <a:custGeom>
              <a:avLst/>
              <a:gdLst/>
              <a:ahLst/>
              <a:cxnLst/>
              <a:rect l="l" t="t" r="r" b="b"/>
              <a:pathLst>
                <a:path w="60325" h="25400">
                  <a:moveTo>
                    <a:pt x="59817" y="24993"/>
                  </a:moveTo>
                  <a:lnTo>
                    <a:pt x="44998" y="18402"/>
                  </a:lnTo>
                  <a:lnTo>
                    <a:pt x="30089" y="12049"/>
                  </a:lnTo>
                  <a:lnTo>
                    <a:pt x="15089" y="591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7" name="object 1100">
              <a:extLst>
                <a:ext uri="{FF2B5EF4-FFF2-40B4-BE49-F238E27FC236}">
                  <a16:creationId xmlns:a16="http://schemas.microsoft.com/office/drawing/2014/main" id="{5F6DF477-6391-484D-9039-FCB1019F7A7B}"/>
                </a:ext>
              </a:extLst>
            </p:cNvPr>
            <p:cNvSpPr/>
            <p:nvPr/>
          </p:nvSpPr>
          <p:spPr>
            <a:xfrm>
              <a:off x="7826929" y="25978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84" y="292"/>
                  </a:moveTo>
                  <a:lnTo>
                    <a:pt x="393" y="190"/>
                  </a:lnTo>
                  <a:lnTo>
                    <a:pt x="190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8" name="object 1101">
              <a:extLst>
                <a:ext uri="{FF2B5EF4-FFF2-40B4-BE49-F238E27FC236}">
                  <a16:creationId xmlns:a16="http://schemas.microsoft.com/office/drawing/2014/main" id="{737A3A66-2D3D-4B25-8FB2-EDB7970C94C1}"/>
                </a:ext>
              </a:extLst>
            </p:cNvPr>
            <p:cNvSpPr/>
            <p:nvPr/>
          </p:nvSpPr>
          <p:spPr>
            <a:xfrm>
              <a:off x="7829475" y="259916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84" y="711"/>
                  </a:moveTo>
                  <a:lnTo>
                    <a:pt x="927" y="469"/>
                  </a:lnTo>
                  <a:lnTo>
                    <a:pt x="469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9" name="object 1102">
              <a:extLst>
                <a:ext uri="{FF2B5EF4-FFF2-40B4-BE49-F238E27FC236}">
                  <a16:creationId xmlns:a16="http://schemas.microsoft.com/office/drawing/2014/main" id="{6DA4EF56-3ED9-4C41-AB76-64882545AFA2}"/>
                </a:ext>
              </a:extLst>
            </p:cNvPr>
            <p:cNvSpPr/>
            <p:nvPr/>
          </p:nvSpPr>
          <p:spPr>
            <a:xfrm>
              <a:off x="7835342" y="260220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5791" y="3048"/>
                  </a:moveTo>
                  <a:lnTo>
                    <a:pt x="3860" y="2019"/>
                  </a:lnTo>
                  <a:lnTo>
                    <a:pt x="1930" y="10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0" name="object 1103">
              <a:extLst>
                <a:ext uri="{FF2B5EF4-FFF2-40B4-BE49-F238E27FC236}">
                  <a16:creationId xmlns:a16="http://schemas.microsoft.com/office/drawing/2014/main" id="{265DEAF3-42C6-4402-B772-303FB186A50A}"/>
                </a:ext>
              </a:extLst>
            </p:cNvPr>
            <p:cNvSpPr/>
            <p:nvPr/>
          </p:nvSpPr>
          <p:spPr>
            <a:xfrm>
              <a:off x="7843044" y="260627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27" y="495"/>
                  </a:moveTo>
                  <a:lnTo>
                    <a:pt x="622" y="330"/>
                  </a:lnTo>
                  <a:lnTo>
                    <a:pt x="317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1" name="object 1104">
              <a:extLst>
                <a:ext uri="{FF2B5EF4-FFF2-40B4-BE49-F238E27FC236}">
                  <a16:creationId xmlns:a16="http://schemas.microsoft.com/office/drawing/2014/main" id="{570A4F96-E9B5-4BF8-8760-AC04EDB5FC89}"/>
                </a:ext>
              </a:extLst>
            </p:cNvPr>
            <p:cNvSpPr/>
            <p:nvPr/>
          </p:nvSpPr>
          <p:spPr>
            <a:xfrm>
              <a:off x="7847338" y="26085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90" y="1003"/>
                  </a:moveTo>
                  <a:lnTo>
                    <a:pt x="1193" y="660"/>
                  </a:lnTo>
                  <a:lnTo>
                    <a:pt x="596" y="3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2" name="object 1105">
              <a:extLst>
                <a:ext uri="{FF2B5EF4-FFF2-40B4-BE49-F238E27FC236}">
                  <a16:creationId xmlns:a16="http://schemas.microsoft.com/office/drawing/2014/main" id="{EAFFA2C6-DA53-4773-844B-4F31D6D6D558}"/>
                </a:ext>
              </a:extLst>
            </p:cNvPr>
            <p:cNvSpPr/>
            <p:nvPr/>
          </p:nvSpPr>
          <p:spPr>
            <a:xfrm>
              <a:off x="7850313" y="261029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5638" y="3822"/>
                  </a:moveTo>
                  <a:lnTo>
                    <a:pt x="3835" y="2438"/>
                  </a:lnTo>
                  <a:lnTo>
                    <a:pt x="1955" y="118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3" name="object 1106">
              <a:extLst>
                <a:ext uri="{FF2B5EF4-FFF2-40B4-BE49-F238E27FC236}">
                  <a16:creationId xmlns:a16="http://schemas.microsoft.com/office/drawing/2014/main" id="{BE426156-60CC-48FB-B912-2B49AAEB6772}"/>
                </a:ext>
              </a:extLst>
            </p:cNvPr>
            <p:cNvSpPr/>
            <p:nvPr/>
          </p:nvSpPr>
          <p:spPr>
            <a:xfrm>
              <a:off x="7856291" y="261437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8242" y="8801"/>
                  </a:moveTo>
                  <a:lnTo>
                    <a:pt x="6045" y="5257"/>
                  </a:lnTo>
                  <a:lnTo>
                    <a:pt x="3238" y="25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4" name="object 1107">
              <a:extLst>
                <a:ext uri="{FF2B5EF4-FFF2-40B4-BE49-F238E27FC236}">
                  <a16:creationId xmlns:a16="http://schemas.microsoft.com/office/drawing/2014/main" id="{DCEDDC27-AFB4-4833-A3B3-9C22AFCFEE13}"/>
                </a:ext>
              </a:extLst>
            </p:cNvPr>
            <p:cNvSpPr/>
            <p:nvPr/>
          </p:nvSpPr>
          <p:spPr>
            <a:xfrm>
              <a:off x="7864566" y="26232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228"/>
                  </a:moveTo>
                  <a:lnTo>
                    <a:pt x="5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5" name="object 1108">
              <a:extLst>
                <a:ext uri="{FF2B5EF4-FFF2-40B4-BE49-F238E27FC236}">
                  <a16:creationId xmlns:a16="http://schemas.microsoft.com/office/drawing/2014/main" id="{637F2C83-0667-4D36-B8F3-79E15811F4A4}"/>
                </a:ext>
              </a:extLst>
            </p:cNvPr>
            <p:cNvSpPr/>
            <p:nvPr/>
          </p:nvSpPr>
          <p:spPr>
            <a:xfrm>
              <a:off x="7865918" y="262579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003" y="2819"/>
                  </a:moveTo>
                  <a:lnTo>
                    <a:pt x="749" y="1854"/>
                  </a:lnTo>
                  <a:lnTo>
                    <a:pt x="419" y="9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6" name="object 1109">
              <a:extLst>
                <a:ext uri="{FF2B5EF4-FFF2-40B4-BE49-F238E27FC236}">
                  <a16:creationId xmlns:a16="http://schemas.microsoft.com/office/drawing/2014/main" id="{B3E62CE0-8E54-42BE-896D-900D99ABF501}"/>
                </a:ext>
              </a:extLst>
            </p:cNvPr>
            <p:cNvSpPr/>
            <p:nvPr/>
          </p:nvSpPr>
          <p:spPr>
            <a:xfrm>
              <a:off x="7208954" y="2523948"/>
              <a:ext cx="659130" cy="336550"/>
            </a:xfrm>
            <a:custGeom>
              <a:avLst/>
              <a:gdLst/>
              <a:ahLst/>
              <a:cxnLst/>
              <a:rect l="l" t="t" r="r" b="b"/>
              <a:pathLst>
                <a:path w="659129" h="336550">
                  <a:moveTo>
                    <a:pt x="500049" y="0"/>
                  </a:moveTo>
                  <a:lnTo>
                    <a:pt x="542566" y="16237"/>
                  </a:lnTo>
                  <a:lnTo>
                    <a:pt x="581475" y="32858"/>
                  </a:lnTo>
                  <a:lnTo>
                    <a:pt x="618768" y="50692"/>
                  </a:lnTo>
                  <a:lnTo>
                    <a:pt x="636028" y="59690"/>
                  </a:lnTo>
                  <a:lnTo>
                    <a:pt x="636790" y="60096"/>
                  </a:lnTo>
                  <a:lnTo>
                    <a:pt x="637552" y="60502"/>
                  </a:lnTo>
                  <a:lnTo>
                    <a:pt x="638314" y="60921"/>
                  </a:lnTo>
                  <a:lnTo>
                    <a:pt x="638644" y="61099"/>
                  </a:lnTo>
                  <a:lnTo>
                    <a:pt x="638975" y="61277"/>
                  </a:lnTo>
                  <a:lnTo>
                    <a:pt x="639305" y="61455"/>
                  </a:lnTo>
                  <a:lnTo>
                    <a:pt x="640003" y="61836"/>
                  </a:lnTo>
                  <a:lnTo>
                    <a:pt x="645566" y="65354"/>
                  </a:lnTo>
                  <a:lnTo>
                    <a:pt x="646874" y="66268"/>
                  </a:lnTo>
                  <a:lnTo>
                    <a:pt x="652970" y="71793"/>
                  </a:lnTo>
                  <a:lnTo>
                    <a:pt x="653923" y="72847"/>
                  </a:lnTo>
                  <a:lnTo>
                    <a:pt x="658583" y="82283"/>
                  </a:lnTo>
                  <a:lnTo>
                    <a:pt x="658672" y="82702"/>
                  </a:lnTo>
                  <a:lnTo>
                    <a:pt x="658736" y="83134"/>
                  </a:lnTo>
                  <a:lnTo>
                    <a:pt x="658774" y="83553"/>
                  </a:lnTo>
                  <a:lnTo>
                    <a:pt x="658825" y="84010"/>
                  </a:lnTo>
                  <a:lnTo>
                    <a:pt x="658850" y="84455"/>
                  </a:lnTo>
                  <a:lnTo>
                    <a:pt x="658863" y="84899"/>
                  </a:lnTo>
                  <a:lnTo>
                    <a:pt x="658876" y="85064"/>
                  </a:lnTo>
                  <a:lnTo>
                    <a:pt x="658876" y="85229"/>
                  </a:lnTo>
                  <a:lnTo>
                    <a:pt x="658876" y="85394"/>
                  </a:lnTo>
                  <a:lnTo>
                    <a:pt x="658876" y="85623"/>
                  </a:lnTo>
                  <a:lnTo>
                    <a:pt x="658888" y="85852"/>
                  </a:lnTo>
                  <a:lnTo>
                    <a:pt x="658888" y="86080"/>
                  </a:lnTo>
                  <a:lnTo>
                    <a:pt x="658888" y="86512"/>
                  </a:lnTo>
                  <a:lnTo>
                    <a:pt x="658901" y="87033"/>
                  </a:lnTo>
                  <a:lnTo>
                    <a:pt x="658901" y="87553"/>
                  </a:lnTo>
                  <a:lnTo>
                    <a:pt x="658901" y="88074"/>
                  </a:lnTo>
                  <a:lnTo>
                    <a:pt x="658901" y="89408"/>
                  </a:lnTo>
                  <a:lnTo>
                    <a:pt x="658876" y="90741"/>
                  </a:lnTo>
                  <a:lnTo>
                    <a:pt x="658837" y="92075"/>
                  </a:lnTo>
                  <a:lnTo>
                    <a:pt x="658723" y="96418"/>
                  </a:lnTo>
                  <a:lnTo>
                    <a:pt x="658418" y="100761"/>
                  </a:lnTo>
                  <a:lnTo>
                    <a:pt x="657923" y="105079"/>
                  </a:lnTo>
                  <a:lnTo>
                    <a:pt x="657466" y="109105"/>
                  </a:lnTo>
                  <a:lnTo>
                    <a:pt x="656844" y="113118"/>
                  </a:lnTo>
                  <a:lnTo>
                    <a:pt x="656082" y="117094"/>
                  </a:lnTo>
                  <a:lnTo>
                    <a:pt x="655294" y="121145"/>
                  </a:lnTo>
                  <a:lnTo>
                    <a:pt x="654354" y="125158"/>
                  </a:lnTo>
                  <a:lnTo>
                    <a:pt x="653262" y="129133"/>
                  </a:lnTo>
                  <a:lnTo>
                    <a:pt x="652157" y="133197"/>
                  </a:lnTo>
                  <a:lnTo>
                    <a:pt x="645083" y="152412"/>
                  </a:lnTo>
                  <a:lnTo>
                    <a:pt x="643382" y="156400"/>
                  </a:lnTo>
                  <a:lnTo>
                    <a:pt x="623633" y="190766"/>
                  </a:lnTo>
                  <a:lnTo>
                    <a:pt x="618324" y="198081"/>
                  </a:lnTo>
                  <a:lnTo>
                    <a:pt x="614959" y="202590"/>
                  </a:lnTo>
                  <a:lnTo>
                    <a:pt x="611454" y="206997"/>
                  </a:lnTo>
                  <a:lnTo>
                    <a:pt x="607834" y="211289"/>
                  </a:lnTo>
                  <a:lnTo>
                    <a:pt x="604697" y="215023"/>
                  </a:lnTo>
                  <a:lnTo>
                    <a:pt x="601472" y="218681"/>
                  </a:lnTo>
                  <a:lnTo>
                    <a:pt x="598157" y="222262"/>
                  </a:lnTo>
                  <a:lnTo>
                    <a:pt x="594385" y="226352"/>
                  </a:lnTo>
                  <a:lnTo>
                    <a:pt x="590511" y="230352"/>
                  </a:lnTo>
                  <a:lnTo>
                    <a:pt x="586536" y="234251"/>
                  </a:lnTo>
                  <a:lnTo>
                    <a:pt x="582803" y="237934"/>
                  </a:lnTo>
                  <a:lnTo>
                    <a:pt x="560959" y="257378"/>
                  </a:lnTo>
                  <a:lnTo>
                    <a:pt x="559892" y="258279"/>
                  </a:lnTo>
                  <a:lnTo>
                    <a:pt x="558825" y="259156"/>
                  </a:lnTo>
                  <a:lnTo>
                    <a:pt x="557745" y="260045"/>
                  </a:lnTo>
                  <a:lnTo>
                    <a:pt x="556983" y="260667"/>
                  </a:lnTo>
                  <a:lnTo>
                    <a:pt x="556221" y="261289"/>
                  </a:lnTo>
                  <a:lnTo>
                    <a:pt x="555459" y="261899"/>
                  </a:lnTo>
                  <a:lnTo>
                    <a:pt x="555028" y="262255"/>
                  </a:lnTo>
                  <a:lnTo>
                    <a:pt x="554609" y="262597"/>
                  </a:lnTo>
                  <a:lnTo>
                    <a:pt x="554177" y="262928"/>
                  </a:lnTo>
                  <a:lnTo>
                    <a:pt x="553021" y="263829"/>
                  </a:lnTo>
                  <a:lnTo>
                    <a:pt x="533679" y="274154"/>
                  </a:lnTo>
                  <a:lnTo>
                    <a:pt x="531317" y="275094"/>
                  </a:lnTo>
                  <a:lnTo>
                    <a:pt x="509955" y="281381"/>
                  </a:lnTo>
                  <a:lnTo>
                    <a:pt x="509460" y="281495"/>
                  </a:lnTo>
                  <a:lnTo>
                    <a:pt x="508952" y="281609"/>
                  </a:lnTo>
                  <a:lnTo>
                    <a:pt x="508457" y="281724"/>
                  </a:lnTo>
                  <a:lnTo>
                    <a:pt x="507898" y="281851"/>
                  </a:lnTo>
                  <a:lnTo>
                    <a:pt x="507339" y="281965"/>
                  </a:lnTo>
                  <a:lnTo>
                    <a:pt x="506768" y="282092"/>
                  </a:lnTo>
                  <a:lnTo>
                    <a:pt x="501269" y="283286"/>
                  </a:lnTo>
                  <a:lnTo>
                    <a:pt x="446757" y="294208"/>
                  </a:lnTo>
                  <a:lnTo>
                    <a:pt x="403098" y="301929"/>
                  </a:lnTo>
                  <a:lnTo>
                    <a:pt x="353161" y="309709"/>
                  </a:lnTo>
                  <a:lnTo>
                    <a:pt x="311975" y="315328"/>
                  </a:lnTo>
                  <a:lnTo>
                    <a:pt x="267139" y="320650"/>
                  </a:lnTo>
                  <a:lnTo>
                    <a:pt x="221625" y="325257"/>
                  </a:lnTo>
                  <a:lnTo>
                    <a:pt x="175724" y="329114"/>
                  </a:lnTo>
                  <a:lnTo>
                    <a:pt x="119880" y="332778"/>
                  </a:lnTo>
                  <a:lnTo>
                    <a:pt x="76279" y="334859"/>
                  </a:lnTo>
                  <a:lnTo>
                    <a:pt x="45923" y="335915"/>
                  </a:lnTo>
                  <a:lnTo>
                    <a:pt x="41656" y="336042"/>
                  </a:lnTo>
                  <a:lnTo>
                    <a:pt x="39611" y="336092"/>
                  </a:lnTo>
                  <a:lnTo>
                    <a:pt x="37566" y="336143"/>
                  </a:lnTo>
                  <a:lnTo>
                    <a:pt x="35521" y="336207"/>
                  </a:lnTo>
                  <a:lnTo>
                    <a:pt x="35179" y="336207"/>
                  </a:lnTo>
                  <a:lnTo>
                    <a:pt x="34836" y="336219"/>
                  </a:lnTo>
                  <a:lnTo>
                    <a:pt x="34480" y="336232"/>
                  </a:lnTo>
                  <a:lnTo>
                    <a:pt x="34150" y="336232"/>
                  </a:lnTo>
                  <a:lnTo>
                    <a:pt x="33807" y="336245"/>
                  </a:lnTo>
                  <a:lnTo>
                    <a:pt x="33464" y="336245"/>
                  </a:lnTo>
                  <a:lnTo>
                    <a:pt x="32715" y="336270"/>
                  </a:lnTo>
                  <a:lnTo>
                    <a:pt x="31965" y="336283"/>
                  </a:lnTo>
                  <a:lnTo>
                    <a:pt x="31216" y="336283"/>
                  </a:lnTo>
                  <a:lnTo>
                    <a:pt x="30543" y="336296"/>
                  </a:lnTo>
                  <a:lnTo>
                    <a:pt x="29870" y="336308"/>
                  </a:lnTo>
                  <a:lnTo>
                    <a:pt x="29197" y="336308"/>
                  </a:lnTo>
                  <a:lnTo>
                    <a:pt x="28524" y="336308"/>
                  </a:lnTo>
                  <a:lnTo>
                    <a:pt x="27863" y="336308"/>
                  </a:lnTo>
                  <a:lnTo>
                    <a:pt x="27178" y="336308"/>
                  </a:lnTo>
                  <a:lnTo>
                    <a:pt x="25831" y="336308"/>
                  </a:lnTo>
                  <a:lnTo>
                    <a:pt x="24485" y="336296"/>
                  </a:lnTo>
                  <a:lnTo>
                    <a:pt x="23139" y="336283"/>
                  </a:lnTo>
                  <a:lnTo>
                    <a:pt x="21450" y="336257"/>
                  </a:lnTo>
                  <a:lnTo>
                    <a:pt x="19761" y="336219"/>
                  </a:lnTo>
                  <a:lnTo>
                    <a:pt x="18072" y="336169"/>
                  </a:lnTo>
                  <a:lnTo>
                    <a:pt x="16713" y="336130"/>
                  </a:lnTo>
                  <a:lnTo>
                    <a:pt x="15367" y="336080"/>
                  </a:lnTo>
                  <a:lnTo>
                    <a:pt x="14008" y="336016"/>
                  </a:lnTo>
                  <a:lnTo>
                    <a:pt x="12331" y="335940"/>
                  </a:lnTo>
                  <a:lnTo>
                    <a:pt x="10655" y="335851"/>
                  </a:lnTo>
                  <a:lnTo>
                    <a:pt x="8978" y="335749"/>
                  </a:lnTo>
                  <a:lnTo>
                    <a:pt x="5981" y="335559"/>
                  </a:lnTo>
                  <a:lnTo>
                    <a:pt x="2997" y="335330"/>
                  </a:lnTo>
                  <a:lnTo>
                    <a:pt x="0" y="3350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7" name="object 1110">
              <a:extLst>
                <a:ext uri="{FF2B5EF4-FFF2-40B4-BE49-F238E27FC236}">
                  <a16:creationId xmlns:a16="http://schemas.microsoft.com/office/drawing/2014/main" id="{CCFB5EF9-1E05-4525-80EA-2388E82FD929}"/>
                </a:ext>
              </a:extLst>
            </p:cNvPr>
            <p:cNvSpPr/>
            <p:nvPr/>
          </p:nvSpPr>
          <p:spPr>
            <a:xfrm>
              <a:off x="7477058" y="2462266"/>
              <a:ext cx="50800" cy="9525"/>
            </a:xfrm>
            <a:custGeom>
              <a:avLst/>
              <a:gdLst/>
              <a:ahLst/>
              <a:cxnLst/>
              <a:rect l="l" t="t" r="r" b="b"/>
              <a:pathLst>
                <a:path w="50800" h="9525">
                  <a:moveTo>
                    <a:pt x="0" y="0"/>
                  </a:moveTo>
                  <a:lnTo>
                    <a:pt x="825" y="76"/>
                  </a:lnTo>
                  <a:lnTo>
                    <a:pt x="1663" y="152"/>
                  </a:lnTo>
                  <a:lnTo>
                    <a:pt x="2489" y="241"/>
                  </a:lnTo>
                  <a:lnTo>
                    <a:pt x="3594" y="342"/>
                  </a:lnTo>
                  <a:lnTo>
                    <a:pt x="4686" y="469"/>
                  </a:lnTo>
                  <a:lnTo>
                    <a:pt x="5778" y="584"/>
                  </a:lnTo>
                  <a:lnTo>
                    <a:pt x="6604" y="685"/>
                  </a:lnTo>
                  <a:lnTo>
                    <a:pt x="7416" y="774"/>
                  </a:lnTo>
                  <a:lnTo>
                    <a:pt x="8229" y="876"/>
                  </a:lnTo>
                  <a:lnTo>
                    <a:pt x="9309" y="1003"/>
                  </a:lnTo>
                  <a:lnTo>
                    <a:pt x="10375" y="1143"/>
                  </a:lnTo>
                  <a:lnTo>
                    <a:pt x="11455" y="1295"/>
                  </a:lnTo>
                  <a:lnTo>
                    <a:pt x="13690" y="1600"/>
                  </a:lnTo>
                  <a:lnTo>
                    <a:pt x="15925" y="1930"/>
                  </a:lnTo>
                  <a:lnTo>
                    <a:pt x="18161" y="2298"/>
                  </a:lnTo>
                  <a:lnTo>
                    <a:pt x="19431" y="2501"/>
                  </a:lnTo>
                  <a:lnTo>
                    <a:pt x="27584" y="4038"/>
                  </a:lnTo>
                  <a:lnTo>
                    <a:pt x="28206" y="4165"/>
                  </a:lnTo>
                  <a:lnTo>
                    <a:pt x="28829" y="4305"/>
                  </a:lnTo>
                  <a:lnTo>
                    <a:pt x="29438" y="4432"/>
                  </a:lnTo>
                  <a:lnTo>
                    <a:pt x="30416" y="4648"/>
                  </a:lnTo>
                  <a:lnTo>
                    <a:pt x="31381" y="4851"/>
                  </a:lnTo>
                  <a:lnTo>
                    <a:pt x="32359" y="5067"/>
                  </a:lnTo>
                  <a:lnTo>
                    <a:pt x="38315" y="6375"/>
                  </a:lnTo>
                  <a:lnTo>
                    <a:pt x="44259" y="7696"/>
                  </a:lnTo>
                  <a:lnTo>
                    <a:pt x="50190" y="90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8" name="object 1111">
              <a:extLst>
                <a:ext uri="{FF2B5EF4-FFF2-40B4-BE49-F238E27FC236}">
                  <a16:creationId xmlns:a16="http://schemas.microsoft.com/office/drawing/2014/main" id="{6FE1D965-28C2-4526-91E3-2FE769EAD617}"/>
                </a:ext>
              </a:extLst>
            </p:cNvPr>
            <p:cNvSpPr/>
            <p:nvPr/>
          </p:nvSpPr>
          <p:spPr>
            <a:xfrm>
              <a:off x="7730947" y="25555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9" name="object 1112">
              <a:extLst>
                <a:ext uri="{FF2B5EF4-FFF2-40B4-BE49-F238E27FC236}">
                  <a16:creationId xmlns:a16="http://schemas.microsoft.com/office/drawing/2014/main" id="{AC456E96-E6DB-4954-92A3-11E961CF70DA}"/>
                </a:ext>
              </a:extLst>
            </p:cNvPr>
            <p:cNvSpPr/>
            <p:nvPr/>
          </p:nvSpPr>
          <p:spPr>
            <a:xfrm>
              <a:off x="7790911" y="2580572"/>
              <a:ext cx="36195" cy="17780"/>
            </a:xfrm>
            <a:custGeom>
              <a:avLst/>
              <a:gdLst/>
              <a:ahLst/>
              <a:cxnLst/>
              <a:rect l="l" t="t" r="r" b="b"/>
              <a:pathLst>
                <a:path w="36195" h="17780">
                  <a:moveTo>
                    <a:pt x="36017" y="17297"/>
                  </a:moveTo>
                  <a:lnTo>
                    <a:pt x="27080" y="12824"/>
                  </a:lnTo>
                  <a:lnTo>
                    <a:pt x="18099" y="8453"/>
                  </a:lnTo>
                  <a:lnTo>
                    <a:pt x="9072" y="41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0" name="object 1113">
              <a:extLst>
                <a:ext uri="{FF2B5EF4-FFF2-40B4-BE49-F238E27FC236}">
                  <a16:creationId xmlns:a16="http://schemas.microsoft.com/office/drawing/2014/main" id="{11D71D18-BB03-41D3-B21D-C63AE3060DB8}"/>
                </a:ext>
              </a:extLst>
            </p:cNvPr>
            <p:cNvSpPr/>
            <p:nvPr/>
          </p:nvSpPr>
          <p:spPr>
            <a:xfrm>
              <a:off x="7827512" y="259816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1968" y="1003"/>
                  </a:moveTo>
                  <a:lnTo>
                    <a:pt x="1308" y="673"/>
                  </a:lnTo>
                  <a:lnTo>
                    <a:pt x="660" y="3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1" name="object 1114">
              <a:extLst>
                <a:ext uri="{FF2B5EF4-FFF2-40B4-BE49-F238E27FC236}">
                  <a16:creationId xmlns:a16="http://schemas.microsoft.com/office/drawing/2014/main" id="{57F01079-74D2-4ED6-BC00-DD6E49D9E59E}"/>
                </a:ext>
              </a:extLst>
            </p:cNvPr>
            <p:cNvSpPr/>
            <p:nvPr/>
          </p:nvSpPr>
          <p:spPr>
            <a:xfrm>
              <a:off x="7830858" y="2599877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4483" y="2324"/>
                  </a:moveTo>
                  <a:lnTo>
                    <a:pt x="2997" y="1549"/>
                  </a:lnTo>
                  <a:lnTo>
                    <a:pt x="1498" y="7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2" name="object 1115">
              <a:extLst>
                <a:ext uri="{FF2B5EF4-FFF2-40B4-BE49-F238E27FC236}">
                  <a16:creationId xmlns:a16="http://schemas.microsoft.com/office/drawing/2014/main" id="{D4126E6D-B71B-4BC7-842D-7FF895D4D5D2}"/>
                </a:ext>
              </a:extLst>
            </p:cNvPr>
            <p:cNvSpPr/>
            <p:nvPr/>
          </p:nvSpPr>
          <p:spPr>
            <a:xfrm>
              <a:off x="7841131" y="260524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1917" y="1028"/>
                  </a:moveTo>
                  <a:lnTo>
                    <a:pt x="1282" y="685"/>
                  </a:lnTo>
                  <a:lnTo>
                    <a:pt x="634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3" name="object 1116">
              <a:extLst>
                <a:ext uri="{FF2B5EF4-FFF2-40B4-BE49-F238E27FC236}">
                  <a16:creationId xmlns:a16="http://schemas.microsoft.com/office/drawing/2014/main" id="{CBEBADD5-DD40-467D-999A-809A58B86FD9}"/>
                </a:ext>
              </a:extLst>
            </p:cNvPr>
            <p:cNvSpPr/>
            <p:nvPr/>
          </p:nvSpPr>
          <p:spPr>
            <a:xfrm>
              <a:off x="7843965" y="2606768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530"/>
                  </a:moveTo>
                  <a:lnTo>
                    <a:pt x="6172" y="3429"/>
                  </a:lnTo>
                  <a:lnTo>
                    <a:pt x="5994" y="3314"/>
                  </a:lnTo>
                  <a:lnTo>
                    <a:pt x="5816" y="3213"/>
                  </a:lnTo>
                  <a:lnTo>
                    <a:pt x="5600" y="3086"/>
                  </a:lnTo>
                  <a:lnTo>
                    <a:pt x="5384" y="2959"/>
                  </a:lnTo>
                  <a:lnTo>
                    <a:pt x="5168" y="2832"/>
                  </a:lnTo>
                  <a:lnTo>
                    <a:pt x="4737" y="2590"/>
                  </a:lnTo>
                  <a:lnTo>
                    <a:pt x="4318" y="2349"/>
                  </a:lnTo>
                  <a:lnTo>
                    <a:pt x="3886" y="2108"/>
                  </a:lnTo>
                  <a:lnTo>
                    <a:pt x="3517" y="1905"/>
                  </a:lnTo>
                  <a:lnTo>
                    <a:pt x="3162" y="1714"/>
                  </a:lnTo>
                  <a:lnTo>
                    <a:pt x="2793" y="1511"/>
                  </a:lnTo>
                  <a:lnTo>
                    <a:pt x="1866" y="1003"/>
                  </a:lnTo>
                  <a:lnTo>
                    <a:pt x="939" y="5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4" name="object 1117">
              <a:extLst>
                <a:ext uri="{FF2B5EF4-FFF2-40B4-BE49-F238E27FC236}">
                  <a16:creationId xmlns:a16="http://schemas.microsoft.com/office/drawing/2014/main" id="{81889755-FD27-4222-BEFD-02C77D7FEDCF}"/>
                </a:ext>
              </a:extLst>
            </p:cNvPr>
            <p:cNvSpPr/>
            <p:nvPr/>
          </p:nvSpPr>
          <p:spPr>
            <a:xfrm>
              <a:off x="7855948" y="26141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266"/>
                  </a:moveTo>
                  <a:lnTo>
                    <a:pt x="114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5" name="object 1118">
              <a:extLst>
                <a:ext uri="{FF2B5EF4-FFF2-40B4-BE49-F238E27FC236}">
                  <a16:creationId xmlns:a16="http://schemas.microsoft.com/office/drawing/2014/main" id="{503451C6-FEE7-4DF8-B2A6-F4DA0E07B530}"/>
                </a:ext>
              </a:extLst>
            </p:cNvPr>
            <p:cNvSpPr/>
            <p:nvPr/>
          </p:nvSpPr>
          <p:spPr>
            <a:xfrm>
              <a:off x="7864527" y="26231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6" name="object 1119">
              <a:extLst>
                <a:ext uri="{FF2B5EF4-FFF2-40B4-BE49-F238E27FC236}">
                  <a16:creationId xmlns:a16="http://schemas.microsoft.com/office/drawing/2014/main" id="{B030986D-1010-4DCD-9B42-C70947ED1FCE}"/>
                </a:ext>
              </a:extLst>
            </p:cNvPr>
            <p:cNvSpPr/>
            <p:nvPr/>
          </p:nvSpPr>
          <p:spPr>
            <a:xfrm>
              <a:off x="7864711" y="262347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4">
                  <a:moveTo>
                    <a:pt x="2209" y="5156"/>
                  </a:moveTo>
                  <a:lnTo>
                    <a:pt x="2146" y="4940"/>
                  </a:lnTo>
                  <a:lnTo>
                    <a:pt x="2095" y="4711"/>
                  </a:lnTo>
                  <a:lnTo>
                    <a:pt x="2019" y="4495"/>
                  </a:lnTo>
                  <a:lnTo>
                    <a:pt x="1955" y="4292"/>
                  </a:lnTo>
                  <a:lnTo>
                    <a:pt x="1892" y="4076"/>
                  </a:lnTo>
                  <a:lnTo>
                    <a:pt x="1816" y="3873"/>
                  </a:lnTo>
                  <a:lnTo>
                    <a:pt x="1676" y="3441"/>
                  </a:lnTo>
                  <a:lnTo>
                    <a:pt x="1511" y="3022"/>
                  </a:lnTo>
                  <a:lnTo>
                    <a:pt x="1333" y="2603"/>
                  </a:lnTo>
                  <a:lnTo>
                    <a:pt x="952" y="1701"/>
                  </a:lnTo>
                  <a:lnTo>
                    <a:pt x="495" y="8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7" name="object 1120">
              <a:extLst>
                <a:ext uri="{FF2B5EF4-FFF2-40B4-BE49-F238E27FC236}">
                  <a16:creationId xmlns:a16="http://schemas.microsoft.com/office/drawing/2014/main" id="{CAFA3F19-3FE8-4A1E-BD35-44B7989E4CFB}"/>
                </a:ext>
              </a:extLst>
            </p:cNvPr>
            <p:cNvSpPr/>
            <p:nvPr/>
          </p:nvSpPr>
          <p:spPr>
            <a:xfrm>
              <a:off x="6821025" y="27106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292" y="0"/>
                  </a:moveTo>
                  <a:lnTo>
                    <a:pt x="190" y="406"/>
                  </a:lnTo>
                  <a:lnTo>
                    <a:pt x="88" y="825"/>
                  </a:lnTo>
                  <a:lnTo>
                    <a:pt x="0" y="1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8" name="object 1121">
              <a:extLst>
                <a:ext uri="{FF2B5EF4-FFF2-40B4-BE49-F238E27FC236}">
                  <a16:creationId xmlns:a16="http://schemas.microsoft.com/office/drawing/2014/main" id="{4CE4A133-4C1C-4C57-9DED-61EF41EBFBDA}"/>
                </a:ext>
              </a:extLst>
            </p:cNvPr>
            <p:cNvSpPr/>
            <p:nvPr/>
          </p:nvSpPr>
          <p:spPr>
            <a:xfrm>
              <a:off x="6821354" y="27100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  <a:lnTo>
                    <a:pt x="76" y="152"/>
                  </a:lnTo>
                  <a:lnTo>
                    <a:pt x="38" y="317"/>
                  </a:lnTo>
                  <a:lnTo>
                    <a:pt x="0" y="4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9" name="object 1122">
              <a:extLst>
                <a:ext uri="{FF2B5EF4-FFF2-40B4-BE49-F238E27FC236}">
                  <a16:creationId xmlns:a16="http://schemas.microsoft.com/office/drawing/2014/main" id="{CE3ACCEE-EBE1-430D-BA5B-446F0BD886EB}"/>
                </a:ext>
              </a:extLst>
            </p:cNvPr>
            <p:cNvSpPr/>
            <p:nvPr/>
          </p:nvSpPr>
          <p:spPr>
            <a:xfrm>
              <a:off x="6821472" y="27094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0"/>
                  </a:moveTo>
                  <a:lnTo>
                    <a:pt x="88" y="165"/>
                  </a:lnTo>
                  <a:lnTo>
                    <a:pt x="38" y="330"/>
                  </a:lnTo>
                  <a:lnTo>
                    <a:pt x="0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0" name="object 1123">
              <a:extLst>
                <a:ext uri="{FF2B5EF4-FFF2-40B4-BE49-F238E27FC236}">
                  <a16:creationId xmlns:a16="http://schemas.microsoft.com/office/drawing/2014/main" id="{C11E4D29-42B0-442D-963F-C43C280E8E68}"/>
                </a:ext>
              </a:extLst>
            </p:cNvPr>
            <p:cNvSpPr/>
            <p:nvPr/>
          </p:nvSpPr>
          <p:spPr>
            <a:xfrm>
              <a:off x="6821623" y="27089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  <a:lnTo>
                    <a:pt x="63" y="139"/>
                  </a:lnTo>
                  <a:lnTo>
                    <a:pt x="38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1" name="object 1124">
              <a:extLst>
                <a:ext uri="{FF2B5EF4-FFF2-40B4-BE49-F238E27FC236}">
                  <a16:creationId xmlns:a16="http://schemas.microsoft.com/office/drawing/2014/main" id="{DFA5DFBE-27BA-4574-B28C-6F6D424C647B}"/>
                </a:ext>
              </a:extLst>
            </p:cNvPr>
            <p:cNvSpPr/>
            <p:nvPr/>
          </p:nvSpPr>
          <p:spPr>
            <a:xfrm>
              <a:off x="6829179" y="26855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139" y="165"/>
                  </a:lnTo>
                  <a:lnTo>
                    <a:pt x="76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2" name="object 1125">
              <a:extLst>
                <a:ext uri="{FF2B5EF4-FFF2-40B4-BE49-F238E27FC236}">
                  <a16:creationId xmlns:a16="http://schemas.microsoft.com/office/drawing/2014/main" id="{720A6495-76F7-4906-86D9-47F08D2C2CEE}"/>
                </a:ext>
              </a:extLst>
            </p:cNvPr>
            <p:cNvSpPr/>
            <p:nvPr/>
          </p:nvSpPr>
          <p:spPr>
            <a:xfrm>
              <a:off x="6829405" y="26850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77" y="0"/>
                  </a:moveTo>
                  <a:lnTo>
                    <a:pt x="114" y="152"/>
                  </a:lnTo>
                  <a:lnTo>
                    <a:pt x="63" y="292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3" name="object 1126">
              <a:extLst>
                <a:ext uri="{FF2B5EF4-FFF2-40B4-BE49-F238E27FC236}">
                  <a16:creationId xmlns:a16="http://schemas.microsoft.com/office/drawing/2014/main" id="{D1E054D3-AD29-4ECD-9DEA-D93A682A3A91}"/>
                </a:ext>
              </a:extLst>
            </p:cNvPr>
            <p:cNvSpPr/>
            <p:nvPr/>
          </p:nvSpPr>
          <p:spPr>
            <a:xfrm>
              <a:off x="6829987" y="26836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65" y="0"/>
                  </a:moveTo>
                  <a:lnTo>
                    <a:pt x="114" y="139"/>
                  </a:lnTo>
                  <a:lnTo>
                    <a:pt x="50" y="266"/>
                  </a:lnTo>
                  <a:lnTo>
                    <a:pt x="0" y="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4" name="object 1127">
              <a:extLst>
                <a:ext uri="{FF2B5EF4-FFF2-40B4-BE49-F238E27FC236}">
                  <a16:creationId xmlns:a16="http://schemas.microsoft.com/office/drawing/2014/main" id="{1611CAD0-2DDF-4F81-A017-2948DE09BACC}"/>
                </a:ext>
              </a:extLst>
            </p:cNvPr>
            <p:cNvSpPr/>
            <p:nvPr/>
          </p:nvSpPr>
          <p:spPr>
            <a:xfrm>
              <a:off x="6830193" y="26830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139" y="165"/>
                  </a:lnTo>
                  <a:lnTo>
                    <a:pt x="63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5" name="object 1128">
              <a:extLst>
                <a:ext uri="{FF2B5EF4-FFF2-40B4-BE49-F238E27FC236}">
                  <a16:creationId xmlns:a16="http://schemas.microsoft.com/office/drawing/2014/main" id="{3733B956-05CD-4FA3-BAD6-EAF075FBD245}"/>
                </a:ext>
              </a:extLst>
            </p:cNvPr>
            <p:cNvSpPr/>
            <p:nvPr/>
          </p:nvSpPr>
          <p:spPr>
            <a:xfrm>
              <a:off x="6830401" y="268257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139" y="152"/>
                  </a:lnTo>
                  <a:lnTo>
                    <a:pt x="76" y="317"/>
                  </a:lnTo>
                  <a:lnTo>
                    <a:pt x="0" y="4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6" name="object 1129">
              <a:extLst>
                <a:ext uri="{FF2B5EF4-FFF2-40B4-BE49-F238E27FC236}">
                  <a16:creationId xmlns:a16="http://schemas.microsoft.com/office/drawing/2014/main" id="{6BF327A5-99D3-417B-82BE-FFC72A997898}"/>
                </a:ext>
              </a:extLst>
            </p:cNvPr>
            <p:cNvSpPr/>
            <p:nvPr/>
          </p:nvSpPr>
          <p:spPr>
            <a:xfrm>
              <a:off x="6830658" y="26806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87" y="0"/>
                  </a:moveTo>
                  <a:lnTo>
                    <a:pt x="520" y="609"/>
                  </a:lnTo>
                  <a:lnTo>
                    <a:pt x="266" y="1219"/>
                  </a:lnTo>
                  <a:lnTo>
                    <a:pt x="0" y="18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7" name="object 1130">
              <a:extLst>
                <a:ext uri="{FF2B5EF4-FFF2-40B4-BE49-F238E27FC236}">
                  <a16:creationId xmlns:a16="http://schemas.microsoft.com/office/drawing/2014/main" id="{37BC14B6-CE26-4FBB-BBFA-117F8EF15EA5}"/>
                </a:ext>
              </a:extLst>
            </p:cNvPr>
            <p:cNvSpPr/>
            <p:nvPr/>
          </p:nvSpPr>
          <p:spPr>
            <a:xfrm>
              <a:off x="6831453" y="2673235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19">
                  <a:moveTo>
                    <a:pt x="3378" y="0"/>
                  </a:moveTo>
                  <a:lnTo>
                    <a:pt x="2197" y="2438"/>
                  </a:lnTo>
                  <a:lnTo>
                    <a:pt x="1079" y="4889"/>
                  </a:lnTo>
                  <a:lnTo>
                    <a:pt x="0" y="73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8" name="object 1131">
              <a:extLst>
                <a:ext uri="{FF2B5EF4-FFF2-40B4-BE49-F238E27FC236}">
                  <a16:creationId xmlns:a16="http://schemas.microsoft.com/office/drawing/2014/main" id="{30E52310-C0BF-44E4-A0EF-BB092A25A340}"/>
                </a:ext>
              </a:extLst>
            </p:cNvPr>
            <p:cNvSpPr/>
            <p:nvPr/>
          </p:nvSpPr>
          <p:spPr>
            <a:xfrm>
              <a:off x="6857150" y="263569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09" y="0"/>
                  </a:moveTo>
                  <a:lnTo>
                    <a:pt x="406" y="266"/>
                  </a:lnTo>
                  <a:lnTo>
                    <a:pt x="203" y="546"/>
                  </a:lnTo>
                  <a:lnTo>
                    <a:pt x="0" y="8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9" name="object 1132">
              <a:extLst>
                <a:ext uri="{FF2B5EF4-FFF2-40B4-BE49-F238E27FC236}">
                  <a16:creationId xmlns:a16="http://schemas.microsoft.com/office/drawing/2014/main" id="{DD4A46BD-274B-46CD-ADAD-D2194B95750C}"/>
                </a:ext>
              </a:extLst>
            </p:cNvPr>
            <p:cNvSpPr/>
            <p:nvPr/>
          </p:nvSpPr>
          <p:spPr>
            <a:xfrm>
              <a:off x="6858021" y="26345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09" y="0"/>
                  </a:moveTo>
                  <a:lnTo>
                    <a:pt x="406" y="279"/>
                  </a:lnTo>
                  <a:lnTo>
                    <a:pt x="203" y="546"/>
                  </a:lnTo>
                  <a:lnTo>
                    <a:pt x="0" y="8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0" name="object 1133">
              <a:extLst>
                <a:ext uri="{FF2B5EF4-FFF2-40B4-BE49-F238E27FC236}">
                  <a16:creationId xmlns:a16="http://schemas.microsoft.com/office/drawing/2014/main" id="{058118DE-D6FE-4BFC-AE2B-42029315CE2F}"/>
                </a:ext>
              </a:extLst>
            </p:cNvPr>
            <p:cNvSpPr/>
            <p:nvPr/>
          </p:nvSpPr>
          <p:spPr>
            <a:xfrm>
              <a:off x="6868322" y="2599339"/>
              <a:ext cx="21590" cy="23495"/>
            </a:xfrm>
            <a:custGeom>
              <a:avLst/>
              <a:gdLst/>
              <a:ahLst/>
              <a:cxnLst/>
              <a:rect l="l" t="t" r="r" b="b"/>
              <a:pathLst>
                <a:path w="21590" h="23494">
                  <a:moveTo>
                    <a:pt x="21285" y="0"/>
                  </a:moveTo>
                  <a:lnTo>
                    <a:pt x="15760" y="5561"/>
                  </a:lnTo>
                  <a:lnTo>
                    <a:pt x="10371" y="11241"/>
                  </a:lnTo>
                  <a:lnTo>
                    <a:pt x="5117" y="17046"/>
                  </a:lnTo>
                  <a:lnTo>
                    <a:pt x="0" y="229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1" name="object 1134">
              <a:extLst>
                <a:ext uri="{FF2B5EF4-FFF2-40B4-BE49-F238E27FC236}">
                  <a16:creationId xmlns:a16="http://schemas.microsoft.com/office/drawing/2014/main" id="{27D0AC50-6C1C-47C7-B4B8-BE38B088DE83}"/>
                </a:ext>
              </a:extLst>
            </p:cNvPr>
            <p:cNvSpPr/>
            <p:nvPr/>
          </p:nvSpPr>
          <p:spPr>
            <a:xfrm>
              <a:off x="6889860" y="25988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0"/>
                  </a:moveTo>
                  <a:lnTo>
                    <a:pt x="76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2" name="object 1135">
              <a:extLst>
                <a:ext uri="{FF2B5EF4-FFF2-40B4-BE49-F238E27FC236}">
                  <a16:creationId xmlns:a16="http://schemas.microsoft.com/office/drawing/2014/main" id="{D9A386B9-A7FE-4B16-A44C-6B6D02BA3506}"/>
                </a:ext>
              </a:extLst>
            </p:cNvPr>
            <p:cNvSpPr/>
            <p:nvPr/>
          </p:nvSpPr>
          <p:spPr>
            <a:xfrm>
              <a:off x="6890433" y="259660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981" y="0"/>
                  </a:moveTo>
                  <a:lnTo>
                    <a:pt x="1320" y="635"/>
                  </a:lnTo>
                  <a:lnTo>
                    <a:pt x="660" y="1282"/>
                  </a:lnTo>
                  <a:lnTo>
                    <a:pt x="0" y="19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3" name="object 1136">
              <a:extLst>
                <a:ext uri="{FF2B5EF4-FFF2-40B4-BE49-F238E27FC236}">
                  <a16:creationId xmlns:a16="http://schemas.microsoft.com/office/drawing/2014/main" id="{B1D2F636-0CF0-43D1-AE5C-22A19822FE65}"/>
                </a:ext>
              </a:extLst>
            </p:cNvPr>
            <p:cNvSpPr/>
            <p:nvPr/>
          </p:nvSpPr>
          <p:spPr>
            <a:xfrm>
              <a:off x="6893356" y="259568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4" name="object 1137">
              <a:extLst>
                <a:ext uri="{FF2B5EF4-FFF2-40B4-BE49-F238E27FC236}">
                  <a16:creationId xmlns:a16="http://schemas.microsoft.com/office/drawing/2014/main" id="{2EF4E3C6-4DB7-4A97-A1D2-2A4B779F0807}"/>
                </a:ext>
              </a:extLst>
            </p:cNvPr>
            <p:cNvSpPr/>
            <p:nvPr/>
          </p:nvSpPr>
          <p:spPr>
            <a:xfrm>
              <a:off x="6949832" y="25463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880" y="0"/>
                  </a:moveTo>
                  <a:lnTo>
                    <a:pt x="3860" y="1117"/>
                  </a:lnTo>
                  <a:lnTo>
                    <a:pt x="1904" y="2311"/>
                  </a:lnTo>
                  <a:lnTo>
                    <a:pt x="0" y="36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5" name="object 1138">
              <a:extLst>
                <a:ext uri="{FF2B5EF4-FFF2-40B4-BE49-F238E27FC236}">
                  <a16:creationId xmlns:a16="http://schemas.microsoft.com/office/drawing/2014/main" id="{D94C6FE0-7248-41ED-8564-ED332BCFE950}"/>
                </a:ext>
              </a:extLst>
            </p:cNvPr>
            <p:cNvSpPr/>
            <p:nvPr/>
          </p:nvSpPr>
          <p:spPr>
            <a:xfrm>
              <a:off x="6956146" y="25459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0"/>
                  </a:moveTo>
                  <a:lnTo>
                    <a:pt x="101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6" name="object 1139">
              <a:extLst>
                <a:ext uri="{FF2B5EF4-FFF2-40B4-BE49-F238E27FC236}">
                  <a16:creationId xmlns:a16="http://schemas.microsoft.com/office/drawing/2014/main" id="{392468D4-CBAB-4B99-A59E-F8FA7355146E}"/>
                </a:ext>
              </a:extLst>
            </p:cNvPr>
            <p:cNvSpPr/>
            <p:nvPr/>
          </p:nvSpPr>
          <p:spPr>
            <a:xfrm>
              <a:off x="6969980" y="25398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68" y="0"/>
                  </a:moveTo>
                  <a:lnTo>
                    <a:pt x="241" y="50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7" name="object 1140">
              <a:extLst>
                <a:ext uri="{FF2B5EF4-FFF2-40B4-BE49-F238E27FC236}">
                  <a16:creationId xmlns:a16="http://schemas.microsoft.com/office/drawing/2014/main" id="{EA7785CA-C14B-4E2B-BC95-2F61E49D59DE}"/>
                </a:ext>
              </a:extLst>
            </p:cNvPr>
            <p:cNvSpPr/>
            <p:nvPr/>
          </p:nvSpPr>
          <p:spPr>
            <a:xfrm>
              <a:off x="6970421" y="25396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44" y="0"/>
                  </a:moveTo>
                  <a:lnTo>
                    <a:pt x="292" y="50"/>
                  </a:lnTo>
                  <a:lnTo>
                    <a:pt x="152" y="101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8" name="object 1141">
              <a:extLst>
                <a:ext uri="{FF2B5EF4-FFF2-40B4-BE49-F238E27FC236}">
                  <a16:creationId xmlns:a16="http://schemas.microsoft.com/office/drawing/2014/main" id="{E0099C3D-FC72-4323-AE8C-D7D6825C8855}"/>
                </a:ext>
              </a:extLst>
            </p:cNvPr>
            <p:cNvSpPr/>
            <p:nvPr/>
          </p:nvSpPr>
          <p:spPr>
            <a:xfrm>
              <a:off x="6970895" y="253903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63" y="0"/>
                  </a:moveTo>
                  <a:lnTo>
                    <a:pt x="1104" y="190"/>
                  </a:lnTo>
                  <a:lnTo>
                    <a:pt x="558" y="393"/>
                  </a:lnTo>
                  <a:lnTo>
                    <a:pt x="0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9" name="object 1142">
              <a:extLst>
                <a:ext uri="{FF2B5EF4-FFF2-40B4-BE49-F238E27FC236}">
                  <a16:creationId xmlns:a16="http://schemas.microsoft.com/office/drawing/2014/main" id="{F325FAA0-C254-4D20-B6FC-79744F0EB9F9}"/>
                </a:ext>
              </a:extLst>
            </p:cNvPr>
            <p:cNvSpPr/>
            <p:nvPr/>
          </p:nvSpPr>
          <p:spPr>
            <a:xfrm>
              <a:off x="6989413" y="253392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27" y="0"/>
                  </a:moveTo>
                  <a:lnTo>
                    <a:pt x="622" y="76"/>
                  </a:lnTo>
                  <a:lnTo>
                    <a:pt x="304" y="139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0" name="object 1143">
              <a:extLst>
                <a:ext uri="{FF2B5EF4-FFF2-40B4-BE49-F238E27FC236}">
                  <a16:creationId xmlns:a16="http://schemas.microsoft.com/office/drawing/2014/main" id="{ECF241F9-A04D-48B5-A5FA-51CDADB92051}"/>
                </a:ext>
              </a:extLst>
            </p:cNvPr>
            <p:cNvSpPr/>
            <p:nvPr/>
          </p:nvSpPr>
          <p:spPr>
            <a:xfrm>
              <a:off x="6991337" y="25336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1" name="object 1144">
              <a:extLst>
                <a:ext uri="{FF2B5EF4-FFF2-40B4-BE49-F238E27FC236}">
                  <a16:creationId xmlns:a16="http://schemas.microsoft.com/office/drawing/2014/main" id="{00A395AF-5766-47D6-9B8B-7A95B5DB4462}"/>
                </a:ext>
              </a:extLst>
            </p:cNvPr>
            <p:cNvSpPr/>
            <p:nvPr/>
          </p:nvSpPr>
          <p:spPr>
            <a:xfrm>
              <a:off x="6991977" y="2532693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4000" y="0"/>
                  </a:moveTo>
                  <a:lnTo>
                    <a:pt x="2667" y="279"/>
                  </a:lnTo>
                  <a:lnTo>
                    <a:pt x="1333" y="558"/>
                  </a:lnTo>
                  <a:lnTo>
                    <a:pt x="0" y="8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2" name="object 1145">
              <a:extLst>
                <a:ext uri="{FF2B5EF4-FFF2-40B4-BE49-F238E27FC236}">
                  <a16:creationId xmlns:a16="http://schemas.microsoft.com/office/drawing/2014/main" id="{4AE4E873-A722-406D-8BEA-A87611DBB8AA}"/>
                </a:ext>
              </a:extLst>
            </p:cNvPr>
            <p:cNvSpPr/>
            <p:nvPr/>
          </p:nvSpPr>
          <p:spPr>
            <a:xfrm>
              <a:off x="7197286" y="28747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42" y="38"/>
                  </a:lnTo>
                  <a:lnTo>
                    <a:pt x="685" y="63"/>
                  </a:lnTo>
                  <a:lnTo>
                    <a:pt x="1016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3" name="object 1146">
              <a:extLst>
                <a:ext uri="{FF2B5EF4-FFF2-40B4-BE49-F238E27FC236}">
                  <a16:creationId xmlns:a16="http://schemas.microsoft.com/office/drawing/2014/main" id="{CC039E60-273D-4005-8DE8-F1E5EA40E7D6}"/>
                </a:ext>
              </a:extLst>
            </p:cNvPr>
            <p:cNvSpPr/>
            <p:nvPr/>
          </p:nvSpPr>
          <p:spPr>
            <a:xfrm>
              <a:off x="7152436" y="2867295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0" y="0"/>
                  </a:moveTo>
                  <a:lnTo>
                    <a:pt x="698" y="165"/>
                  </a:lnTo>
                  <a:lnTo>
                    <a:pt x="1409" y="330"/>
                  </a:lnTo>
                  <a:lnTo>
                    <a:pt x="2108" y="495"/>
                  </a:lnTo>
                  <a:lnTo>
                    <a:pt x="2336" y="546"/>
                  </a:lnTo>
                  <a:lnTo>
                    <a:pt x="2552" y="609"/>
                  </a:lnTo>
                  <a:lnTo>
                    <a:pt x="2781" y="660"/>
                  </a:lnTo>
                  <a:lnTo>
                    <a:pt x="2984" y="711"/>
                  </a:lnTo>
                  <a:lnTo>
                    <a:pt x="3187" y="749"/>
                  </a:lnTo>
                  <a:lnTo>
                    <a:pt x="3403" y="800"/>
                  </a:lnTo>
                  <a:lnTo>
                    <a:pt x="4305" y="1016"/>
                  </a:lnTo>
                  <a:lnTo>
                    <a:pt x="5207" y="1219"/>
                  </a:lnTo>
                  <a:lnTo>
                    <a:pt x="6121" y="14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4" name="object 1147">
              <a:extLst>
                <a:ext uri="{FF2B5EF4-FFF2-40B4-BE49-F238E27FC236}">
                  <a16:creationId xmlns:a16="http://schemas.microsoft.com/office/drawing/2014/main" id="{DBB48153-DCED-4BB9-BF74-42B186A61E61}"/>
                </a:ext>
              </a:extLst>
            </p:cNvPr>
            <p:cNvSpPr/>
            <p:nvPr/>
          </p:nvSpPr>
          <p:spPr>
            <a:xfrm>
              <a:off x="7143681" y="2865194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0" y="0"/>
                  </a:moveTo>
                  <a:lnTo>
                    <a:pt x="1943" y="469"/>
                  </a:lnTo>
                  <a:lnTo>
                    <a:pt x="3886" y="939"/>
                  </a:lnTo>
                  <a:lnTo>
                    <a:pt x="5829" y="14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5" name="object 1148">
              <a:extLst>
                <a:ext uri="{FF2B5EF4-FFF2-40B4-BE49-F238E27FC236}">
                  <a16:creationId xmlns:a16="http://schemas.microsoft.com/office/drawing/2014/main" id="{E1218943-D861-498F-9655-222915D7D255}"/>
                </a:ext>
              </a:extLst>
            </p:cNvPr>
            <p:cNvSpPr/>
            <p:nvPr/>
          </p:nvSpPr>
          <p:spPr>
            <a:xfrm>
              <a:off x="7132088" y="2862345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0"/>
                  </a:moveTo>
                  <a:lnTo>
                    <a:pt x="1206" y="304"/>
                  </a:lnTo>
                  <a:lnTo>
                    <a:pt x="2413" y="596"/>
                  </a:lnTo>
                  <a:lnTo>
                    <a:pt x="3619" y="9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6" name="object 1149">
              <a:extLst>
                <a:ext uri="{FF2B5EF4-FFF2-40B4-BE49-F238E27FC236}">
                  <a16:creationId xmlns:a16="http://schemas.microsoft.com/office/drawing/2014/main" id="{895334F1-800D-424E-A70C-207ECBA86729}"/>
                </a:ext>
              </a:extLst>
            </p:cNvPr>
            <p:cNvSpPr/>
            <p:nvPr/>
          </p:nvSpPr>
          <p:spPr>
            <a:xfrm>
              <a:off x="7117742" y="28587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50"/>
                  </a:lnTo>
                  <a:lnTo>
                    <a:pt x="355" y="88"/>
                  </a:lnTo>
                  <a:lnTo>
                    <a:pt x="533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7" name="object 1150">
              <a:extLst>
                <a:ext uri="{FF2B5EF4-FFF2-40B4-BE49-F238E27FC236}">
                  <a16:creationId xmlns:a16="http://schemas.microsoft.com/office/drawing/2014/main" id="{7CD88CCC-043B-4A61-981B-DDC217671A6D}"/>
                </a:ext>
              </a:extLst>
            </p:cNvPr>
            <p:cNvSpPr/>
            <p:nvPr/>
          </p:nvSpPr>
          <p:spPr>
            <a:xfrm>
              <a:off x="7114892" y="28579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8" name="object 1151">
              <a:extLst>
                <a:ext uri="{FF2B5EF4-FFF2-40B4-BE49-F238E27FC236}">
                  <a16:creationId xmlns:a16="http://schemas.microsoft.com/office/drawing/2014/main" id="{7CD94C50-CCC6-4977-9407-65172B6F9E47}"/>
                </a:ext>
              </a:extLst>
            </p:cNvPr>
            <p:cNvSpPr/>
            <p:nvPr/>
          </p:nvSpPr>
          <p:spPr>
            <a:xfrm>
              <a:off x="7109506" y="285469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9" name="object 1152">
              <a:extLst>
                <a:ext uri="{FF2B5EF4-FFF2-40B4-BE49-F238E27FC236}">
                  <a16:creationId xmlns:a16="http://schemas.microsoft.com/office/drawing/2014/main" id="{BC6B8BCB-AD08-442F-941F-EE58BAA887EA}"/>
                </a:ext>
              </a:extLst>
            </p:cNvPr>
            <p:cNvSpPr/>
            <p:nvPr/>
          </p:nvSpPr>
          <p:spPr>
            <a:xfrm>
              <a:off x="7106378" y="2855747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0"/>
                  </a:moveTo>
                  <a:lnTo>
                    <a:pt x="1193" y="317"/>
                  </a:lnTo>
                  <a:lnTo>
                    <a:pt x="2387" y="635"/>
                  </a:lnTo>
                  <a:lnTo>
                    <a:pt x="3581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0" name="object 1153">
              <a:extLst>
                <a:ext uri="{FF2B5EF4-FFF2-40B4-BE49-F238E27FC236}">
                  <a16:creationId xmlns:a16="http://schemas.microsoft.com/office/drawing/2014/main" id="{66F96B13-4987-474F-9082-A9E972FBC1CE}"/>
                </a:ext>
              </a:extLst>
            </p:cNvPr>
            <p:cNvSpPr/>
            <p:nvPr/>
          </p:nvSpPr>
          <p:spPr>
            <a:xfrm>
              <a:off x="7095125" y="2852732"/>
              <a:ext cx="11430" cy="3175"/>
            </a:xfrm>
            <a:custGeom>
              <a:avLst/>
              <a:gdLst/>
              <a:ahLst/>
              <a:cxnLst/>
              <a:rect l="l" t="t" r="r" b="b"/>
              <a:pathLst>
                <a:path w="11429" h="3175">
                  <a:moveTo>
                    <a:pt x="0" y="0"/>
                  </a:moveTo>
                  <a:lnTo>
                    <a:pt x="3619" y="977"/>
                  </a:lnTo>
                  <a:lnTo>
                    <a:pt x="7251" y="1955"/>
                  </a:lnTo>
                  <a:lnTo>
                    <a:pt x="10871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1" name="object 1154">
              <a:extLst>
                <a:ext uri="{FF2B5EF4-FFF2-40B4-BE49-F238E27FC236}">
                  <a16:creationId xmlns:a16="http://schemas.microsoft.com/office/drawing/2014/main" id="{E21AF171-B0F0-4246-84E0-AF7C486960C6}"/>
                </a:ext>
              </a:extLst>
            </p:cNvPr>
            <p:cNvSpPr/>
            <p:nvPr/>
          </p:nvSpPr>
          <p:spPr>
            <a:xfrm>
              <a:off x="7009170" y="2826868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0"/>
                  </a:moveTo>
                  <a:lnTo>
                    <a:pt x="1714" y="571"/>
                  </a:lnTo>
                  <a:lnTo>
                    <a:pt x="3429" y="1143"/>
                  </a:lnTo>
                  <a:lnTo>
                    <a:pt x="5156" y="17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2" name="object 1155">
              <a:extLst>
                <a:ext uri="{FF2B5EF4-FFF2-40B4-BE49-F238E27FC236}">
                  <a16:creationId xmlns:a16="http://schemas.microsoft.com/office/drawing/2014/main" id="{5DE0BFDC-8045-4216-9AD6-0BC1AFBE8AB3}"/>
                </a:ext>
              </a:extLst>
            </p:cNvPr>
            <p:cNvSpPr/>
            <p:nvPr/>
          </p:nvSpPr>
          <p:spPr>
            <a:xfrm>
              <a:off x="6934481" y="279954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406" y="165"/>
                  </a:lnTo>
                  <a:lnTo>
                    <a:pt x="812" y="330"/>
                  </a:lnTo>
                  <a:lnTo>
                    <a:pt x="1231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3" name="object 1156">
              <a:extLst>
                <a:ext uri="{FF2B5EF4-FFF2-40B4-BE49-F238E27FC236}">
                  <a16:creationId xmlns:a16="http://schemas.microsoft.com/office/drawing/2014/main" id="{1EC7F84D-BBF4-40E6-ABED-3375FFD14A1E}"/>
                </a:ext>
              </a:extLst>
            </p:cNvPr>
            <p:cNvSpPr/>
            <p:nvPr/>
          </p:nvSpPr>
          <p:spPr>
            <a:xfrm>
              <a:off x="6926493" y="279629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0" y="0"/>
                  </a:moveTo>
                  <a:lnTo>
                    <a:pt x="2298" y="939"/>
                  </a:lnTo>
                  <a:lnTo>
                    <a:pt x="4597" y="1879"/>
                  </a:lnTo>
                  <a:lnTo>
                    <a:pt x="6896" y="28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4" name="object 1157">
              <a:extLst>
                <a:ext uri="{FF2B5EF4-FFF2-40B4-BE49-F238E27FC236}">
                  <a16:creationId xmlns:a16="http://schemas.microsoft.com/office/drawing/2014/main" id="{C9707F83-F8C9-4080-80B4-F5FB32FFFD42}"/>
                </a:ext>
              </a:extLst>
            </p:cNvPr>
            <p:cNvSpPr/>
            <p:nvPr/>
          </p:nvSpPr>
          <p:spPr>
            <a:xfrm>
              <a:off x="6860699" y="2766577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2374" y="1181"/>
                  </a:lnTo>
                  <a:lnTo>
                    <a:pt x="4762" y="2349"/>
                  </a:lnTo>
                  <a:lnTo>
                    <a:pt x="715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5" name="object 1158">
              <a:extLst>
                <a:ext uri="{FF2B5EF4-FFF2-40B4-BE49-F238E27FC236}">
                  <a16:creationId xmlns:a16="http://schemas.microsoft.com/office/drawing/2014/main" id="{D6DE86F7-F1B7-44C9-B722-250822079890}"/>
                </a:ext>
              </a:extLst>
            </p:cNvPr>
            <p:cNvSpPr/>
            <p:nvPr/>
          </p:nvSpPr>
          <p:spPr>
            <a:xfrm>
              <a:off x="6801081" y="273371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584" y="355"/>
                  </a:lnTo>
                  <a:lnTo>
                    <a:pt x="1168" y="711"/>
                  </a:lnTo>
                  <a:lnTo>
                    <a:pt x="1752" y="10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6" name="object 1159">
              <a:extLst>
                <a:ext uri="{FF2B5EF4-FFF2-40B4-BE49-F238E27FC236}">
                  <a16:creationId xmlns:a16="http://schemas.microsoft.com/office/drawing/2014/main" id="{72D31F8A-0CCF-41DC-AF7A-6A4C4DA85BB5}"/>
                </a:ext>
              </a:extLst>
            </p:cNvPr>
            <p:cNvSpPr/>
            <p:nvPr/>
          </p:nvSpPr>
          <p:spPr>
            <a:xfrm>
              <a:off x="6797566" y="273151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228" y="152"/>
                  </a:lnTo>
                  <a:lnTo>
                    <a:pt x="355" y="228"/>
                  </a:lnTo>
                  <a:lnTo>
                    <a:pt x="571" y="368"/>
                  </a:lnTo>
                  <a:lnTo>
                    <a:pt x="889" y="571"/>
                  </a:lnTo>
                  <a:lnTo>
                    <a:pt x="1104" y="711"/>
                  </a:lnTo>
                  <a:lnTo>
                    <a:pt x="1333" y="850"/>
                  </a:lnTo>
                  <a:lnTo>
                    <a:pt x="1955" y="1244"/>
                  </a:lnTo>
                  <a:lnTo>
                    <a:pt x="2578" y="1625"/>
                  </a:lnTo>
                  <a:lnTo>
                    <a:pt x="3187" y="20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7" name="object 1160">
              <a:extLst>
                <a:ext uri="{FF2B5EF4-FFF2-40B4-BE49-F238E27FC236}">
                  <a16:creationId xmlns:a16="http://schemas.microsoft.com/office/drawing/2014/main" id="{38097821-8CFA-4BA8-B6A9-5BE40EABFF7C}"/>
                </a:ext>
              </a:extLst>
            </p:cNvPr>
            <p:cNvSpPr/>
            <p:nvPr/>
          </p:nvSpPr>
          <p:spPr>
            <a:xfrm>
              <a:off x="6794304" y="272926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0"/>
                  </a:moveTo>
                  <a:lnTo>
                    <a:pt x="800" y="584"/>
                  </a:lnTo>
                  <a:lnTo>
                    <a:pt x="1612" y="1143"/>
                  </a:lnTo>
                  <a:lnTo>
                    <a:pt x="2425" y="17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8" name="object 1161">
              <a:extLst>
                <a:ext uri="{FF2B5EF4-FFF2-40B4-BE49-F238E27FC236}">
                  <a16:creationId xmlns:a16="http://schemas.microsoft.com/office/drawing/2014/main" id="{21F5E8D6-DC60-43EA-8808-CEA2B245F88F}"/>
                </a:ext>
              </a:extLst>
            </p:cNvPr>
            <p:cNvSpPr/>
            <p:nvPr/>
          </p:nvSpPr>
          <p:spPr>
            <a:xfrm>
              <a:off x="6787207" y="2723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0"/>
                  </a:moveTo>
                  <a:lnTo>
                    <a:pt x="1930" y="1930"/>
                  </a:lnTo>
                  <a:lnTo>
                    <a:pt x="3987" y="3670"/>
                  </a:lnTo>
                  <a:lnTo>
                    <a:pt x="6172" y="53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9" name="object 1162">
              <a:extLst>
                <a:ext uri="{FF2B5EF4-FFF2-40B4-BE49-F238E27FC236}">
                  <a16:creationId xmlns:a16="http://schemas.microsoft.com/office/drawing/2014/main" id="{82C8497C-9A08-4D6F-AD0B-6A90B5EC66CF}"/>
                </a:ext>
              </a:extLst>
            </p:cNvPr>
            <p:cNvSpPr/>
            <p:nvPr/>
          </p:nvSpPr>
          <p:spPr>
            <a:xfrm>
              <a:off x="6779971" y="2713465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0" y="0"/>
                  </a:moveTo>
                  <a:lnTo>
                    <a:pt x="139" y="279"/>
                  </a:lnTo>
                  <a:lnTo>
                    <a:pt x="279" y="558"/>
                  </a:lnTo>
                  <a:lnTo>
                    <a:pt x="431" y="838"/>
                  </a:lnTo>
                  <a:lnTo>
                    <a:pt x="584" y="1130"/>
                  </a:lnTo>
                  <a:lnTo>
                    <a:pt x="736" y="1409"/>
                  </a:lnTo>
                  <a:lnTo>
                    <a:pt x="901" y="1689"/>
                  </a:lnTo>
                  <a:lnTo>
                    <a:pt x="1219" y="2260"/>
                  </a:lnTo>
                  <a:lnTo>
                    <a:pt x="1574" y="2819"/>
                  </a:lnTo>
                  <a:lnTo>
                    <a:pt x="1930" y="3365"/>
                  </a:lnTo>
                  <a:lnTo>
                    <a:pt x="2679" y="4508"/>
                  </a:lnTo>
                  <a:lnTo>
                    <a:pt x="3505" y="5600"/>
                  </a:lnTo>
                  <a:lnTo>
                    <a:pt x="4368" y="66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0" name="object 1163">
              <a:extLst>
                <a:ext uri="{FF2B5EF4-FFF2-40B4-BE49-F238E27FC236}">
                  <a16:creationId xmlns:a16="http://schemas.microsoft.com/office/drawing/2014/main" id="{3620354D-9B35-49E0-80BD-B15D9E900786}"/>
                </a:ext>
              </a:extLst>
            </p:cNvPr>
            <p:cNvSpPr/>
            <p:nvPr/>
          </p:nvSpPr>
          <p:spPr>
            <a:xfrm>
              <a:off x="6778684" y="27103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63" y="190"/>
                  </a:lnTo>
                  <a:lnTo>
                    <a:pt x="139" y="381"/>
                  </a:lnTo>
                  <a:lnTo>
                    <a:pt x="203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1" name="object 1164">
              <a:extLst>
                <a:ext uri="{FF2B5EF4-FFF2-40B4-BE49-F238E27FC236}">
                  <a16:creationId xmlns:a16="http://schemas.microsoft.com/office/drawing/2014/main" id="{3D03DB54-8477-4566-B4FE-AF570984C9E8}"/>
                </a:ext>
              </a:extLst>
            </p:cNvPr>
            <p:cNvSpPr/>
            <p:nvPr/>
          </p:nvSpPr>
          <p:spPr>
            <a:xfrm>
              <a:off x="6777801" y="27070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88" y="457"/>
                  </a:lnTo>
                  <a:lnTo>
                    <a:pt x="190" y="914"/>
                  </a:lnTo>
                  <a:lnTo>
                    <a:pt x="304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2" name="object 1165">
              <a:extLst>
                <a:ext uri="{FF2B5EF4-FFF2-40B4-BE49-F238E27FC236}">
                  <a16:creationId xmlns:a16="http://schemas.microsoft.com/office/drawing/2014/main" id="{790E1E9A-E47C-4903-B4D1-5A8189FED315}"/>
                </a:ext>
              </a:extLst>
            </p:cNvPr>
            <p:cNvSpPr/>
            <p:nvPr/>
          </p:nvSpPr>
          <p:spPr>
            <a:xfrm>
              <a:off x="6777371" y="270132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76" y="0"/>
                  </a:moveTo>
                  <a:lnTo>
                    <a:pt x="0" y="1079"/>
                  </a:lnTo>
                  <a:lnTo>
                    <a:pt x="12" y="2146"/>
                  </a:lnTo>
                  <a:lnTo>
                    <a:pt x="88" y="32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3" name="object 1166">
              <a:extLst>
                <a:ext uri="{FF2B5EF4-FFF2-40B4-BE49-F238E27FC236}">
                  <a16:creationId xmlns:a16="http://schemas.microsoft.com/office/drawing/2014/main" id="{0D620694-68C0-4689-94D6-34D4B3ED8366}"/>
                </a:ext>
              </a:extLst>
            </p:cNvPr>
            <p:cNvSpPr/>
            <p:nvPr/>
          </p:nvSpPr>
          <p:spPr>
            <a:xfrm>
              <a:off x="6777476" y="269881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79" y="0"/>
                  </a:moveTo>
                  <a:lnTo>
                    <a:pt x="241" y="203"/>
                  </a:lnTo>
                  <a:lnTo>
                    <a:pt x="215" y="406"/>
                  </a:lnTo>
                  <a:lnTo>
                    <a:pt x="177" y="609"/>
                  </a:lnTo>
                  <a:lnTo>
                    <a:pt x="152" y="787"/>
                  </a:lnTo>
                  <a:lnTo>
                    <a:pt x="127" y="977"/>
                  </a:lnTo>
                  <a:lnTo>
                    <a:pt x="101" y="1155"/>
                  </a:lnTo>
                  <a:lnTo>
                    <a:pt x="63" y="1498"/>
                  </a:lnTo>
                  <a:lnTo>
                    <a:pt x="25" y="1841"/>
                  </a:lnTo>
                  <a:lnTo>
                    <a:pt x="0" y="21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4" name="object 1167">
              <a:extLst>
                <a:ext uri="{FF2B5EF4-FFF2-40B4-BE49-F238E27FC236}">
                  <a16:creationId xmlns:a16="http://schemas.microsoft.com/office/drawing/2014/main" id="{B8D0C5BA-3A36-4DE7-908A-1E60D65F2F12}"/>
                </a:ext>
              </a:extLst>
            </p:cNvPr>
            <p:cNvSpPr/>
            <p:nvPr/>
          </p:nvSpPr>
          <p:spPr>
            <a:xfrm>
              <a:off x="6777824" y="26980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  <a:lnTo>
                    <a:pt x="25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5" name="object 1168">
              <a:extLst>
                <a:ext uri="{FF2B5EF4-FFF2-40B4-BE49-F238E27FC236}">
                  <a16:creationId xmlns:a16="http://schemas.microsoft.com/office/drawing/2014/main" id="{AAAAC588-AB54-45CB-84CF-2618CFD482C9}"/>
                </a:ext>
              </a:extLst>
            </p:cNvPr>
            <p:cNvSpPr/>
            <p:nvPr/>
          </p:nvSpPr>
          <p:spPr>
            <a:xfrm>
              <a:off x="6779952" y="2650699"/>
              <a:ext cx="13335" cy="37465"/>
            </a:xfrm>
            <a:custGeom>
              <a:avLst/>
              <a:gdLst/>
              <a:ahLst/>
              <a:cxnLst/>
              <a:rect l="l" t="t" r="r" b="b"/>
              <a:pathLst>
                <a:path w="13334" h="37464">
                  <a:moveTo>
                    <a:pt x="13207" y="0"/>
                  </a:moveTo>
                  <a:lnTo>
                    <a:pt x="9170" y="9099"/>
                  </a:lnTo>
                  <a:lnTo>
                    <a:pt x="5618" y="18329"/>
                  </a:lnTo>
                  <a:lnTo>
                    <a:pt x="2558" y="27735"/>
                  </a:lnTo>
                  <a:lnTo>
                    <a:pt x="0" y="373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6" name="object 1169">
              <a:extLst>
                <a:ext uri="{FF2B5EF4-FFF2-40B4-BE49-F238E27FC236}">
                  <a16:creationId xmlns:a16="http://schemas.microsoft.com/office/drawing/2014/main" id="{772FEB5D-CC6A-4D13-8A1C-9DB3B42F7B85}"/>
                </a:ext>
              </a:extLst>
            </p:cNvPr>
            <p:cNvSpPr/>
            <p:nvPr/>
          </p:nvSpPr>
          <p:spPr>
            <a:xfrm>
              <a:off x="6793455" y="26500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7" name="object 1170">
              <a:extLst>
                <a:ext uri="{FF2B5EF4-FFF2-40B4-BE49-F238E27FC236}">
                  <a16:creationId xmlns:a16="http://schemas.microsoft.com/office/drawing/2014/main" id="{4BC7BDC8-406F-425F-8AD4-20FDA7E9406D}"/>
                </a:ext>
              </a:extLst>
            </p:cNvPr>
            <p:cNvSpPr/>
            <p:nvPr/>
          </p:nvSpPr>
          <p:spPr>
            <a:xfrm>
              <a:off x="6794661" y="2609567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5" h="38100">
                  <a:moveTo>
                    <a:pt x="23469" y="0"/>
                  </a:moveTo>
                  <a:lnTo>
                    <a:pt x="16948" y="9118"/>
                  </a:lnTo>
                  <a:lnTo>
                    <a:pt x="10858" y="18462"/>
                  </a:lnTo>
                  <a:lnTo>
                    <a:pt x="5206" y="28078"/>
                  </a:lnTo>
                  <a:lnTo>
                    <a:pt x="0" y="380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8" name="object 1171">
              <a:extLst>
                <a:ext uri="{FF2B5EF4-FFF2-40B4-BE49-F238E27FC236}">
                  <a16:creationId xmlns:a16="http://schemas.microsoft.com/office/drawing/2014/main" id="{981494B2-9B60-444F-9773-AB1C2855A38F}"/>
                </a:ext>
              </a:extLst>
            </p:cNvPr>
            <p:cNvSpPr/>
            <p:nvPr/>
          </p:nvSpPr>
          <p:spPr>
            <a:xfrm>
              <a:off x="6818138" y="26089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44" y="0"/>
                  </a:moveTo>
                  <a:lnTo>
                    <a:pt x="292" y="203"/>
                  </a:lnTo>
                  <a:lnTo>
                    <a:pt x="139" y="406"/>
                  </a:lnTo>
                  <a:lnTo>
                    <a:pt x="0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9" name="object 1172">
              <a:extLst>
                <a:ext uri="{FF2B5EF4-FFF2-40B4-BE49-F238E27FC236}">
                  <a16:creationId xmlns:a16="http://schemas.microsoft.com/office/drawing/2014/main" id="{DD6582B8-2656-40A0-8E38-C0282A99A2C6}"/>
                </a:ext>
              </a:extLst>
            </p:cNvPr>
            <p:cNvSpPr/>
            <p:nvPr/>
          </p:nvSpPr>
          <p:spPr>
            <a:xfrm>
              <a:off x="6818580" y="2586242"/>
              <a:ext cx="19050" cy="22860"/>
            </a:xfrm>
            <a:custGeom>
              <a:avLst/>
              <a:gdLst/>
              <a:ahLst/>
              <a:cxnLst/>
              <a:rect l="l" t="t" r="r" b="b"/>
              <a:pathLst>
                <a:path w="19050" h="22860">
                  <a:moveTo>
                    <a:pt x="18884" y="0"/>
                  </a:moveTo>
                  <a:lnTo>
                    <a:pt x="13960" y="5514"/>
                  </a:lnTo>
                  <a:lnTo>
                    <a:pt x="9170" y="11131"/>
                  </a:lnTo>
                  <a:lnTo>
                    <a:pt x="4517" y="16862"/>
                  </a:lnTo>
                  <a:lnTo>
                    <a:pt x="0" y="227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0" name="object 1173">
              <a:extLst>
                <a:ext uri="{FF2B5EF4-FFF2-40B4-BE49-F238E27FC236}">
                  <a16:creationId xmlns:a16="http://schemas.microsoft.com/office/drawing/2014/main" id="{D91B02A4-99EB-4390-A39D-4F5B06B02ABA}"/>
                </a:ext>
              </a:extLst>
            </p:cNvPr>
            <p:cNvSpPr/>
            <p:nvPr/>
          </p:nvSpPr>
          <p:spPr>
            <a:xfrm>
              <a:off x="6852316" y="25703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96" y="0"/>
                  </a:moveTo>
                  <a:lnTo>
                    <a:pt x="393" y="190"/>
                  </a:lnTo>
                  <a:lnTo>
                    <a:pt x="190" y="393"/>
                  </a:lnTo>
                  <a:lnTo>
                    <a:pt x="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1" name="object 1174">
              <a:extLst>
                <a:ext uri="{FF2B5EF4-FFF2-40B4-BE49-F238E27FC236}">
                  <a16:creationId xmlns:a16="http://schemas.microsoft.com/office/drawing/2014/main" id="{8AE45028-60E5-41FF-BFDD-8D7E323F81D0}"/>
                </a:ext>
              </a:extLst>
            </p:cNvPr>
            <p:cNvSpPr/>
            <p:nvPr/>
          </p:nvSpPr>
          <p:spPr>
            <a:xfrm>
              <a:off x="6859700" y="2554118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29" h="10160">
                  <a:moveTo>
                    <a:pt x="11010" y="0"/>
                  </a:moveTo>
                  <a:lnTo>
                    <a:pt x="7289" y="3213"/>
                  </a:lnTo>
                  <a:lnTo>
                    <a:pt x="3619" y="6477"/>
                  </a:lnTo>
                  <a:lnTo>
                    <a:pt x="0" y="98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2" name="object 1175">
              <a:extLst>
                <a:ext uri="{FF2B5EF4-FFF2-40B4-BE49-F238E27FC236}">
                  <a16:creationId xmlns:a16="http://schemas.microsoft.com/office/drawing/2014/main" id="{530478CF-04ED-4D5F-9D73-7A830E0A2028}"/>
                </a:ext>
              </a:extLst>
            </p:cNvPr>
            <p:cNvSpPr/>
            <p:nvPr/>
          </p:nvSpPr>
          <p:spPr>
            <a:xfrm>
              <a:off x="6872044" y="2534886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59" h="18414">
                  <a:moveTo>
                    <a:pt x="22529" y="0"/>
                  </a:moveTo>
                  <a:lnTo>
                    <a:pt x="16798" y="4399"/>
                  </a:lnTo>
                  <a:lnTo>
                    <a:pt x="11131" y="8875"/>
                  </a:lnTo>
                  <a:lnTo>
                    <a:pt x="5531" y="13435"/>
                  </a:lnTo>
                  <a:lnTo>
                    <a:pt x="0" y="180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3" name="object 1176">
              <a:extLst>
                <a:ext uri="{FF2B5EF4-FFF2-40B4-BE49-F238E27FC236}">
                  <a16:creationId xmlns:a16="http://schemas.microsoft.com/office/drawing/2014/main" id="{B783C996-709D-460D-BF96-3B5CC34AEDF9}"/>
                </a:ext>
              </a:extLst>
            </p:cNvPr>
            <p:cNvSpPr/>
            <p:nvPr/>
          </p:nvSpPr>
          <p:spPr>
            <a:xfrm>
              <a:off x="6896054" y="253210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235" y="0"/>
                  </a:moveTo>
                  <a:lnTo>
                    <a:pt x="1485" y="558"/>
                  </a:lnTo>
                  <a:lnTo>
                    <a:pt x="749" y="1104"/>
                  </a:lnTo>
                  <a:lnTo>
                    <a:pt x="0" y="16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4" name="object 1177">
              <a:extLst>
                <a:ext uri="{FF2B5EF4-FFF2-40B4-BE49-F238E27FC236}">
                  <a16:creationId xmlns:a16="http://schemas.microsoft.com/office/drawing/2014/main" id="{FEEC95CB-56DF-4FDB-8D31-B21C36D4F24F}"/>
                </a:ext>
              </a:extLst>
            </p:cNvPr>
            <p:cNvSpPr/>
            <p:nvPr/>
          </p:nvSpPr>
          <p:spPr>
            <a:xfrm>
              <a:off x="6908186" y="252038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80">
                  <a:moveTo>
                    <a:pt x="6515" y="0"/>
                  </a:moveTo>
                  <a:lnTo>
                    <a:pt x="4330" y="1498"/>
                  </a:lnTo>
                  <a:lnTo>
                    <a:pt x="2159" y="3022"/>
                  </a:lnTo>
                  <a:lnTo>
                    <a:pt x="0" y="4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5" name="object 1178">
              <a:extLst>
                <a:ext uri="{FF2B5EF4-FFF2-40B4-BE49-F238E27FC236}">
                  <a16:creationId xmlns:a16="http://schemas.microsoft.com/office/drawing/2014/main" id="{711D990F-C24E-438C-950E-F20443B547DB}"/>
                </a:ext>
              </a:extLst>
            </p:cNvPr>
            <p:cNvSpPr/>
            <p:nvPr/>
          </p:nvSpPr>
          <p:spPr>
            <a:xfrm>
              <a:off x="6914951" y="2517306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3022" y="927"/>
                  </a:lnTo>
                  <a:lnTo>
                    <a:pt x="1498" y="1892"/>
                  </a:lnTo>
                  <a:lnTo>
                    <a:pt x="0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6" name="object 1179">
              <a:extLst>
                <a:ext uri="{FF2B5EF4-FFF2-40B4-BE49-F238E27FC236}">
                  <a16:creationId xmlns:a16="http://schemas.microsoft.com/office/drawing/2014/main" id="{57D55CCA-BDC7-43BE-99BE-2439E8E3757E}"/>
                </a:ext>
              </a:extLst>
            </p:cNvPr>
            <p:cNvSpPr/>
            <p:nvPr/>
          </p:nvSpPr>
          <p:spPr>
            <a:xfrm>
              <a:off x="6922896" y="2506271"/>
              <a:ext cx="20955" cy="9525"/>
            </a:xfrm>
            <a:custGeom>
              <a:avLst/>
              <a:gdLst/>
              <a:ahLst/>
              <a:cxnLst/>
              <a:rect l="l" t="t" r="r" b="b"/>
              <a:pathLst>
                <a:path w="20954" h="9525">
                  <a:moveTo>
                    <a:pt x="20612" y="0"/>
                  </a:moveTo>
                  <a:lnTo>
                    <a:pt x="19672" y="342"/>
                  </a:lnTo>
                  <a:lnTo>
                    <a:pt x="18732" y="685"/>
                  </a:lnTo>
                  <a:lnTo>
                    <a:pt x="17805" y="1041"/>
                  </a:lnTo>
                  <a:lnTo>
                    <a:pt x="16814" y="1409"/>
                  </a:lnTo>
                  <a:lnTo>
                    <a:pt x="15824" y="1790"/>
                  </a:lnTo>
                  <a:lnTo>
                    <a:pt x="14846" y="2184"/>
                  </a:lnTo>
                  <a:lnTo>
                    <a:pt x="13042" y="2908"/>
                  </a:lnTo>
                  <a:lnTo>
                    <a:pt x="11264" y="3657"/>
                  </a:lnTo>
                  <a:lnTo>
                    <a:pt x="9499" y="4445"/>
                  </a:lnTo>
                  <a:lnTo>
                    <a:pt x="7924" y="5143"/>
                  </a:lnTo>
                  <a:lnTo>
                    <a:pt x="6375" y="5867"/>
                  </a:lnTo>
                  <a:lnTo>
                    <a:pt x="4838" y="6616"/>
                  </a:lnTo>
                  <a:lnTo>
                    <a:pt x="3200" y="7416"/>
                  </a:lnTo>
                  <a:lnTo>
                    <a:pt x="1587" y="8242"/>
                  </a:lnTo>
                  <a:lnTo>
                    <a:pt x="0" y="91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7" name="object 1180">
              <a:extLst>
                <a:ext uri="{FF2B5EF4-FFF2-40B4-BE49-F238E27FC236}">
                  <a16:creationId xmlns:a16="http://schemas.microsoft.com/office/drawing/2014/main" id="{C0F46257-954D-41A6-BAE4-269CB10E9A6E}"/>
                </a:ext>
              </a:extLst>
            </p:cNvPr>
            <p:cNvSpPr/>
            <p:nvPr/>
          </p:nvSpPr>
          <p:spPr>
            <a:xfrm>
              <a:off x="6944246" y="2498300"/>
              <a:ext cx="27305" cy="8255"/>
            </a:xfrm>
            <a:custGeom>
              <a:avLst/>
              <a:gdLst/>
              <a:ahLst/>
              <a:cxnLst/>
              <a:rect l="l" t="t" r="r" b="b"/>
              <a:pathLst>
                <a:path w="27304" h="8255">
                  <a:moveTo>
                    <a:pt x="26962" y="0"/>
                  </a:moveTo>
                  <a:lnTo>
                    <a:pt x="20993" y="1422"/>
                  </a:lnTo>
                  <a:lnTo>
                    <a:pt x="19837" y="1714"/>
                  </a:lnTo>
                  <a:lnTo>
                    <a:pt x="17487" y="2311"/>
                  </a:lnTo>
                  <a:lnTo>
                    <a:pt x="15138" y="2946"/>
                  </a:lnTo>
                  <a:lnTo>
                    <a:pt x="12814" y="3619"/>
                  </a:lnTo>
                  <a:lnTo>
                    <a:pt x="8496" y="4851"/>
                  </a:lnTo>
                  <a:lnTo>
                    <a:pt x="4229" y="6197"/>
                  </a:lnTo>
                  <a:lnTo>
                    <a:pt x="0" y="77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8" name="object 1181">
              <a:extLst>
                <a:ext uri="{FF2B5EF4-FFF2-40B4-BE49-F238E27FC236}">
                  <a16:creationId xmlns:a16="http://schemas.microsoft.com/office/drawing/2014/main" id="{5AC9EA4A-3007-4F8D-BB79-863DDDB4230F}"/>
                </a:ext>
              </a:extLst>
            </p:cNvPr>
            <p:cNvSpPr/>
            <p:nvPr/>
          </p:nvSpPr>
          <p:spPr>
            <a:xfrm>
              <a:off x="6978345" y="2495139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4" h="1905">
                  <a:moveTo>
                    <a:pt x="8229" y="0"/>
                  </a:moveTo>
                  <a:lnTo>
                    <a:pt x="5486" y="546"/>
                  </a:lnTo>
                  <a:lnTo>
                    <a:pt x="2743" y="1092"/>
                  </a:lnTo>
                  <a:lnTo>
                    <a:pt x="0" y="16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9" name="object 1182">
              <a:extLst>
                <a:ext uri="{FF2B5EF4-FFF2-40B4-BE49-F238E27FC236}">
                  <a16:creationId xmlns:a16="http://schemas.microsoft.com/office/drawing/2014/main" id="{23C40C71-F725-487D-BBC6-480995E70C3B}"/>
                </a:ext>
              </a:extLst>
            </p:cNvPr>
            <p:cNvSpPr/>
            <p:nvPr/>
          </p:nvSpPr>
          <p:spPr>
            <a:xfrm>
              <a:off x="6995523" y="2492250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69">
                  <a:moveTo>
                    <a:pt x="5981" y="0"/>
                  </a:moveTo>
                  <a:lnTo>
                    <a:pt x="3987" y="381"/>
                  </a:lnTo>
                  <a:lnTo>
                    <a:pt x="1993" y="762"/>
                  </a:lnTo>
                  <a:lnTo>
                    <a:pt x="0" y="1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0" name="object 1183">
              <a:extLst>
                <a:ext uri="{FF2B5EF4-FFF2-40B4-BE49-F238E27FC236}">
                  <a16:creationId xmlns:a16="http://schemas.microsoft.com/office/drawing/2014/main" id="{4897EA26-F94B-482A-B067-1F39396D11EE}"/>
                </a:ext>
              </a:extLst>
            </p:cNvPr>
            <p:cNvSpPr/>
            <p:nvPr/>
          </p:nvSpPr>
          <p:spPr>
            <a:xfrm>
              <a:off x="7019535" y="2481885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40" h="7619">
                  <a:moveTo>
                    <a:pt x="40513" y="0"/>
                  </a:moveTo>
                  <a:lnTo>
                    <a:pt x="30373" y="1688"/>
                  </a:lnTo>
                  <a:lnTo>
                    <a:pt x="20242" y="3419"/>
                  </a:lnTo>
                  <a:lnTo>
                    <a:pt x="10118" y="5193"/>
                  </a:lnTo>
                  <a:lnTo>
                    <a:pt x="0" y="70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1" name="object 1184">
              <a:extLst>
                <a:ext uri="{FF2B5EF4-FFF2-40B4-BE49-F238E27FC236}">
                  <a16:creationId xmlns:a16="http://schemas.microsoft.com/office/drawing/2014/main" id="{A4D34823-7C0A-4D52-B86B-052E093AD902}"/>
                </a:ext>
              </a:extLst>
            </p:cNvPr>
            <p:cNvSpPr/>
            <p:nvPr/>
          </p:nvSpPr>
          <p:spPr>
            <a:xfrm>
              <a:off x="7366577" y="2449658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238" y="0"/>
                  </a:moveTo>
                  <a:lnTo>
                    <a:pt x="2158" y="50"/>
                  </a:lnTo>
                  <a:lnTo>
                    <a:pt x="1079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2" name="object 1185">
              <a:extLst>
                <a:ext uri="{FF2B5EF4-FFF2-40B4-BE49-F238E27FC236}">
                  <a16:creationId xmlns:a16="http://schemas.microsoft.com/office/drawing/2014/main" id="{C1779F4F-5A55-4317-83CF-9BD9A7F79836}"/>
                </a:ext>
              </a:extLst>
            </p:cNvPr>
            <p:cNvSpPr/>
            <p:nvPr/>
          </p:nvSpPr>
          <p:spPr>
            <a:xfrm>
              <a:off x="7369827" y="2447415"/>
              <a:ext cx="59055" cy="2540"/>
            </a:xfrm>
            <a:custGeom>
              <a:avLst/>
              <a:gdLst/>
              <a:ahLst/>
              <a:cxnLst/>
              <a:rect l="l" t="t" r="r" b="b"/>
              <a:pathLst>
                <a:path w="59054" h="2539">
                  <a:moveTo>
                    <a:pt x="59004" y="0"/>
                  </a:moveTo>
                  <a:lnTo>
                    <a:pt x="44250" y="447"/>
                  </a:lnTo>
                  <a:lnTo>
                    <a:pt x="29497" y="971"/>
                  </a:lnTo>
                  <a:lnTo>
                    <a:pt x="14746" y="1571"/>
                  </a:lnTo>
                  <a:lnTo>
                    <a:pt x="0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3" name="object 1186">
              <a:extLst>
                <a:ext uri="{FF2B5EF4-FFF2-40B4-BE49-F238E27FC236}">
                  <a16:creationId xmlns:a16="http://schemas.microsoft.com/office/drawing/2014/main" id="{7EE23543-4246-41D5-9F54-DC3BD24610A2}"/>
                </a:ext>
              </a:extLst>
            </p:cNvPr>
            <p:cNvSpPr/>
            <p:nvPr/>
          </p:nvSpPr>
          <p:spPr>
            <a:xfrm>
              <a:off x="7438768" y="2447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380" y="0"/>
                  </a:lnTo>
                  <a:lnTo>
                    <a:pt x="190" y="12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4" name="object 1187">
              <a:extLst>
                <a:ext uri="{FF2B5EF4-FFF2-40B4-BE49-F238E27FC236}">
                  <a16:creationId xmlns:a16="http://schemas.microsoft.com/office/drawing/2014/main" id="{1A9E8EB1-E42E-4A28-B10D-184856F7B2A1}"/>
                </a:ext>
              </a:extLst>
            </p:cNvPr>
            <p:cNvSpPr/>
            <p:nvPr/>
          </p:nvSpPr>
          <p:spPr>
            <a:xfrm>
              <a:off x="7446340" y="2446974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8077" y="25"/>
                  </a:moveTo>
                  <a:lnTo>
                    <a:pt x="5384" y="0"/>
                  </a:lnTo>
                  <a:lnTo>
                    <a:pt x="2692" y="0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5" name="object 1188">
              <a:extLst>
                <a:ext uri="{FF2B5EF4-FFF2-40B4-BE49-F238E27FC236}">
                  <a16:creationId xmlns:a16="http://schemas.microsoft.com/office/drawing/2014/main" id="{CF6FB6BB-EF53-4F75-9160-D69B905FE4D4}"/>
                </a:ext>
              </a:extLst>
            </p:cNvPr>
            <p:cNvSpPr/>
            <p:nvPr/>
          </p:nvSpPr>
          <p:spPr>
            <a:xfrm>
              <a:off x="7455425" y="2447016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5">
                  <a:moveTo>
                    <a:pt x="31216" y="1574"/>
                  </a:moveTo>
                  <a:lnTo>
                    <a:pt x="23424" y="948"/>
                  </a:lnTo>
                  <a:lnTo>
                    <a:pt x="15627" y="477"/>
                  </a:lnTo>
                  <a:lnTo>
                    <a:pt x="7820" y="1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6" name="object 1189">
              <a:extLst>
                <a:ext uri="{FF2B5EF4-FFF2-40B4-BE49-F238E27FC236}">
                  <a16:creationId xmlns:a16="http://schemas.microsoft.com/office/drawing/2014/main" id="{A500BB77-ED7C-4091-B3AF-BA1E9E35E603}"/>
                </a:ext>
              </a:extLst>
            </p:cNvPr>
            <p:cNvSpPr/>
            <p:nvPr/>
          </p:nvSpPr>
          <p:spPr>
            <a:xfrm>
              <a:off x="7486635" y="2448591"/>
              <a:ext cx="29845" cy="4445"/>
            </a:xfrm>
            <a:custGeom>
              <a:avLst/>
              <a:gdLst/>
              <a:ahLst/>
              <a:cxnLst/>
              <a:rect l="l" t="t" r="r" b="b"/>
              <a:pathLst>
                <a:path w="29845" h="4444">
                  <a:moveTo>
                    <a:pt x="29502" y="3937"/>
                  </a:moveTo>
                  <a:lnTo>
                    <a:pt x="28333" y="3733"/>
                  </a:lnTo>
                  <a:lnTo>
                    <a:pt x="27177" y="3530"/>
                  </a:lnTo>
                  <a:lnTo>
                    <a:pt x="26009" y="3327"/>
                  </a:lnTo>
                  <a:lnTo>
                    <a:pt x="24764" y="3124"/>
                  </a:lnTo>
                  <a:lnTo>
                    <a:pt x="23533" y="2921"/>
                  </a:lnTo>
                  <a:lnTo>
                    <a:pt x="22288" y="2730"/>
                  </a:lnTo>
                  <a:lnTo>
                    <a:pt x="4927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7" name="object 1190">
              <a:extLst>
                <a:ext uri="{FF2B5EF4-FFF2-40B4-BE49-F238E27FC236}">
                  <a16:creationId xmlns:a16="http://schemas.microsoft.com/office/drawing/2014/main" id="{4962110C-92DB-4CB3-8C63-A93996817424}"/>
                </a:ext>
              </a:extLst>
            </p:cNvPr>
            <p:cNvSpPr/>
            <p:nvPr/>
          </p:nvSpPr>
          <p:spPr>
            <a:xfrm>
              <a:off x="7518854" y="245302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69">
                  <a:moveTo>
                    <a:pt x="5918" y="1181"/>
                  </a:moveTo>
                  <a:lnTo>
                    <a:pt x="3949" y="762"/>
                  </a:lnTo>
                  <a:lnTo>
                    <a:pt x="1981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8" name="object 1191">
              <a:extLst>
                <a:ext uri="{FF2B5EF4-FFF2-40B4-BE49-F238E27FC236}">
                  <a16:creationId xmlns:a16="http://schemas.microsoft.com/office/drawing/2014/main" id="{33E520A8-A2C6-40E7-B50C-E5E5E2978C7C}"/>
                </a:ext>
              </a:extLst>
            </p:cNvPr>
            <p:cNvSpPr/>
            <p:nvPr/>
          </p:nvSpPr>
          <p:spPr>
            <a:xfrm>
              <a:off x="7528408" y="2454998"/>
              <a:ext cx="13970" cy="3175"/>
            </a:xfrm>
            <a:custGeom>
              <a:avLst/>
              <a:gdLst/>
              <a:ahLst/>
              <a:cxnLst/>
              <a:rect l="l" t="t" r="r" b="b"/>
              <a:pathLst>
                <a:path w="13970" h="3175">
                  <a:moveTo>
                    <a:pt x="13500" y="2984"/>
                  </a:moveTo>
                  <a:lnTo>
                    <a:pt x="9004" y="1968"/>
                  </a:lnTo>
                  <a:lnTo>
                    <a:pt x="4508" y="9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9" name="object 1192">
              <a:extLst>
                <a:ext uri="{FF2B5EF4-FFF2-40B4-BE49-F238E27FC236}">
                  <a16:creationId xmlns:a16="http://schemas.microsoft.com/office/drawing/2014/main" id="{35EAB119-2CCA-43EB-8F9A-1456D057A988}"/>
                </a:ext>
              </a:extLst>
            </p:cNvPr>
            <p:cNvSpPr/>
            <p:nvPr/>
          </p:nvSpPr>
          <p:spPr>
            <a:xfrm>
              <a:off x="7547608" y="2459272"/>
              <a:ext cx="11430" cy="3175"/>
            </a:xfrm>
            <a:custGeom>
              <a:avLst/>
              <a:gdLst/>
              <a:ahLst/>
              <a:cxnLst/>
              <a:rect l="l" t="t" r="r" b="b"/>
              <a:pathLst>
                <a:path w="11429" h="3175">
                  <a:moveTo>
                    <a:pt x="11353" y="2628"/>
                  </a:moveTo>
                  <a:lnTo>
                    <a:pt x="7569" y="1739"/>
                  </a:lnTo>
                  <a:lnTo>
                    <a:pt x="3784" y="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0" name="object 1193">
              <a:extLst>
                <a:ext uri="{FF2B5EF4-FFF2-40B4-BE49-F238E27FC236}">
                  <a16:creationId xmlns:a16="http://schemas.microsoft.com/office/drawing/2014/main" id="{48A52C16-52C7-49B6-93FF-DD90C72649BD}"/>
                </a:ext>
              </a:extLst>
            </p:cNvPr>
            <p:cNvSpPr/>
            <p:nvPr/>
          </p:nvSpPr>
          <p:spPr>
            <a:xfrm>
              <a:off x="7578622" y="2466626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8356" y="2070"/>
                  </a:moveTo>
                  <a:lnTo>
                    <a:pt x="5575" y="1371"/>
                  </a:lnTo>
                  <a:lnTo>
                    <a:pt x="2794" y="6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1" name="object 1194">
              <a:extLst>
                <a:ext uri="{FF2B5EF4-FFF2-40B4-BE49-F238E27FC236}">
                  <a16:creationId xmlns:a16="http://schemas.microsoft.com/office/drawing/2014/main" id="{1EF2E8DB-8C2C-4FC7-A7F8-9718D2749BD5}"/>
                </a:ext>
              </a:extLst>
            </p:cNvPr>
            <p:cNvSpPr/>
            <p:nvPr/>
          </p:nvSpPr>
          <p:spPr>
            <a:xfrm>
              <a:off x="7600803" y="2472214"/>
              <a:ext cx="69850" cy="19685"/>
            </a:xfrm>
            <a:custGeom>
              <a:avLst/>
              <a:gdLst/>
              <a:ahLst/>
              <a:cxnLst/>
              <a:rect l="l" t="t" r="r" b="b"/>
              <a:pathLst>
                <a:path w="69850" h="19685">
                  <a:moveTo>
                    <a:pt x="69621" y="19634"/>
                  </a:moveTo>
                  <a:lnTo>
                    <a:pt x="52295" y="14439"/>
                  </a:lnTo>
                  <a:lnTo>
                    <a:pt x="34915" y="9440"/>
                  </a:lnTo>
                  <a:lnTo>
                    <a:pt x="17482" y="46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2" name="object 1195">
              <a:extLst>
                <a:ext uri="{FF2B5EF4-FFF2-40B4-BE49-F238E27FC236}">
                  <a16:creationId xmlns:a16="http://schemas.microsoft.com/office/drawing/2014/main" id="{125A7B4D-E346-430F-9EFF-288178B8B036}"/>
                </a:ext>
              </a:extLst>
            </p:cNvPr>
            <p:cNvSpPr/>
            <p:nvPr/>
          </p:nvSpPr>
          <p:spPr>
            <a:xfrm>
              <a:off x="7673024" y="2492643"/>
              <a:ext cx="148590" cy="55880"/>
            </a:xfrm>
            <a:custGeom>
              <a:avLst/>
              <a:gdLst/>
              <a:ahLst/>
              <a:cxnLst/>
              <a:rect l="l" t="t" r="r" b="b"/>
              <a:pathLst>
                <a:path w="148590" h="55880">
                  <a:moveTo>
                    <a:pt x="148488" y="55359"/>
                  </a:moveTo>
                  <a:lnTo>
                    <a:pt x="105460" y="37080"/>
                  </a:lnTo>
                  <a:lnTo>
                    <a:pt x="68723" y="23039"/>
                  </a:lnTo>
                  <a:lnTo>
                    <a:pt x="30593" y="9779"/>
                  </a:lnTo>
                  <a:lnTo>
                    <a:pt x="10219" y="31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3" name="object 1196">
              <a:extLst>
                <a:ext uri="{FF2B5EF4-FFF2-40B4-BE49-F238E27FC236}">
                  <a16:creationId xmlns:a16="http://schemas.microsoft.com/office/drawing/2014/main" id="{987E12B8-4F40-4989-93EC-289D4E04F91F}"/>
                </a:ext>
              </a:extLst>
            </p:cNvPr>
            <p:cNvSpPr/>
            <p:nvPr/>
          </p:nvSpPr>
          <p:spPr>
            <a:xfrm>
              <a:off x="7825476" y="25484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4" name="object 1197">
              <a:extLst>
                <a:ext uri="{FF2B5EF4-FFF2-40B4-BE49-F238E27FC236}">
                  <a16:creationId xmlns:a16="http://schemas.microsoft.com/office/drawing/2014/main" id="{5E89D613-DB19-4F0A-A0C3-425BDFEEE53B}"/>
                </a:ext>
              </a:extLst>
            </p:cNvPr>
            <p:cNvSpPr/>
            <p:nvPr/>
          </p:nvSpPr>
          <p:spPr>
            <a:xfrm>
              <a:off x="7859546" y="256614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2044" y="1028"/>
                  </a:moveTo>
                  <a:lnTo>
                    <a:pt x="1358" y="685"/>
                  </a:lnTo>
                  <a:lnTo>
                    <a:pt x="685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5" name="object 1198">
              <a:extLst>
                <a:ext uri="{FF2B5EF4-FFF2-40B4-BE49-F238E27FC236}">
                  <a16:creationId xmlns:a16="http://schemas.microsoft.com/office/drawing/2014/main" id="{0B9AC7D8-451F-4FB0-998E-59C3E1B5F58A}"/>
                </a:ext>
              </a:extLst>
            </p:cNvPr>
            <p:cNvSpPr/>
            <p:nvPr/>
          </p:nvSpPr>
          <p:spPr>
            <a:xfrm>
              <a:off x="7863629" y="25682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16" y="520"/>
                  </a:moveTo>
                  <a:lnTo>
                    <a:pt x="673" y="342"/>
                  </a:lnTo>
                  <a:lnTo>
                    <a:pt x="342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6" name="object 1199">
              <a:extLst>
                <a:ext uri="{FF2B5EF4-FFF2-40B4-BE49-F238E27FC236}">
                  <a16:creationId xmlns:a16="http://schemas.microsoft.com/office/drawing/2014/main" id="{4D6CBE26-AEFA-4EDA-9E62-BBE4C21143E0}"/>
                </a:ext>
              </a:extLst>
            </p:cNvPr>
            <p:cNvSpPr/>
            <p:nvPr/>
          </p:nvSpPr>
          <p:spPr>
            <a:xfrm>
              <a:off x="7872709" y="2572910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3924" y="2082"/>
                  </a:moveTo>
                  <a:lnTo>
                    <a:pt x="2616" y="1384"/>
                  </a:lnTo>
                  <a:lnTo>
                    <a:pt x="1308" y="6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7" name="object 1200">
              <a:extLst>
                <a:ext uri="{FF2B5EF4-FFF2-40B4-BE49-F238E27FC236}">
                  <a16:creationId xmlns:a16="http://schemas.microsoft.com/office/drawing/2014/main" id="{ED95E5B7-1535-4000-8428-D92C2C070E8C}"/>
                </a:ext>
              </a:extLst>
            </p:cNvPr>
            <p:cNvSpPr/>
            <p:nvPr/>
          </p:nvSpPr>
          <p:spPr>
            <a:xfrm>
              <a:off x="7879651" y="25766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165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8" name="object 1201">
              <a:extLst>
                <a:ext uri="{FF2B5EF4-FFF2-40B4-BE49-F238E27FC236}">
                  <a16:creationId xmlns:a16="http://schemas.microsoft.com/office/drawing/2014/main" id="{22483843-415B-4937-9689-EF329CDC2BF8}"/>
                </a:ext>
              </a:extLst>
            </p:cNvPr>
            <p:cNvSpPr/>
            <p:nvPr/>
          </p:nvSpPr>
          <p:spPr>
            <a:xfrm>
              <a:off x="7884210" y="2579176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4" h="17780">
                  <a:moveTo>
                    <a:pt x="19303" y="17259"/>
                  </a:moveTo>
                  <a:lnTo>
                    <a:pt x="18808" y="16471"/>
                  </a:lnTo>
                  <a:lnTo>
                    <a:pt x="18275" y="15709"/>
                  </a:lnTo>
                  <a:lnTo>
                    <a:pt x="17703" y="14960"/>
                  </a:lnTo>
                  <a:lnTo>
                    <a:pt x="17132" y="14185"/>
                  </a:lnTo>
                  <a:lnTo>
                    <a:pt x="16509" y="13436"/>
                  </a:lnTo>
                  <a:lnTo>
                    <a:pt x="15874" y="12712"/>
                  </a:lnTo>
                  <a:lnTo>
                    <a:pt x="14516" y="11150"/>
                  </a:lnTo>
                  <a:lnTo>
                    <a:pt x="13055" y="9690"/>
                  </a:lnTo>
                  <a:lnTo>
                    <a:pt x="11506" y="8318"/>
                  </a:lnTo>
                  <a:lnTo>
                    <a:pt x="9829" y="6819"/>
                  </a:lnTo>
                  <a:lnTo>
                    <a:pt x="8064" y="5422"/>
                  </a:lnTo>
                  <a:lnTo>
                    <a:pt x="6248" y="4102"/>
                  </a:lnTo>
                  <a:lnTo>
                    <a:pt x="4229" y="2641"/>
                  </a:lnTo>
                  <a:lnTo>
                    <a:pt x="2133" y="128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9" name="object 1202">
              <a:extLst>
                <a:ext uri="{FF2B5EF4-FFF2-40B4-BE49-F238E27FC236}">
                  <a16:creationId xmlns:a16="http://schemas.microsoft.com/office/drawing/2014/main" id="{2F4D81BE-6605-4521-813C-2E983BE9DE7D}"/>
                </a:ext>
              </a:extLst>
            </p:cNvPr>
            <p:cNvSpPr/>
            <p:nvPr/>
          </p:nvSpPr>
          <p:spPr>
            <a:xfrm>
              <a:off x="7903630" y="25966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571"/>
                  </a:moveTo>
                  <a:lnTo>
                    <a:pt x="241" y="381"/>
                  </a:lnTo>
                  <a:lnTo>
                    <a:pt x="127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0" name="object 1203">
              <a:extLst>
                <a:ext uri="{FF2B5EF4-FFF2-40B4-BE49-F238E27FC236}">
                  <a16:creationId xmlns:a16="http://schemas.microsoft.com/office/drawing/2014/main" id="{F7E56F97-8DFD-4303-B140-2B7A14BA5F09}"/>
                </a:ext>
              </a:extLst>
            </p:cNvPr>
            <p:cNvSpPr/>
            <p:nvPr/>
          </p:nvSpPr>
          <p:spPr>
            <a:xfrm>
              <a:off x="7905675" y="2600489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5">
                  <a:moveTo>
                    <a:pt x="1968" y="8191"/>
                  </a:moveTo>
                  <a:lnTo>
                    <a:pt x="1955" y="7848"/>
                  </a:lnTo>
                  <a:lnTo>
                    <a:pt x="1930" y="7505"/>
                  </a:lnTo>
                  <a:lnTo>
                    <a:pt x="1892" y="7162"/>
                  </a:lnTo>
                  <a:lnTo>
                    <a:pt x="1866" y="6807"/>
                  </a:lnTo>
                  <a:lnTo>
                    <a:pt x="1816" y="6451"/>
                  </a:lnTo>
                  <a:lnTo>
                    <a:pt x="1765" y="6095"/>
                  </a:lnTo>
                  <a:lnTo>
                    <a:pt x="1663" y="5410"/>
                  </a:lnTo>
                  <a:lnTo>
                    <a:pt x="1536" y="4724"/>
                  </a:lnTo>
                  <a:lnTo>
                    <a:pt x="1371" y="4051"/>
                  </a:lnTo>
                  <a:lnTo>
                    <a:pt x="1041" y="2666"/>
                  </a:lnTo>
                  <a:lnTo>
                    <a:pt x="571" y="13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1" name="object 1204">
              <a:extLst>
                <a:ext uri="{FF2B5EF4-FFF2-40B4-BE49-F238E27FC236}">
                  <a16:creationId xmlns:a16="http://schemas.microsoft.com/office/drawing/2014/main" id="{B6CF455D-42F4-4048-BF2B-60640E5EAFF4}"/>
                </a:ext>
              </a:extLst>
            </p:cNvPr>
            <p:cNvSpPr/>
            <p:nvPr/>
          </p:nvSpPr>
          <p:spPr>
            <a:xfrm>
              <a:off x="7907592" y="2609082"/>
              <a:ext cx="635" cy="10795"/>
            </a:xfrm>
            <a:custGeom>
              <a:avLst/>
              <a:gdLst/>
              <a:ahLst/>
              <a:cxnLst/>
              <a:rect l="l" t="t" r="r" b="b"/>
              <a:pathLst>
                <a:path w="634" h="10794">
                  <a:moveTo>
                    <a:pt x="0" y="10375"/>
                  </a:moveTo>
                  <a:lnTo>
                    <a:pt x="139" y="6908"/>
                  </a:lnTo>
                  <a:lnTo>
                    <a:pt x="152" y="3454"/>
                  </a:ln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2" name="object 1205">
              <a:extLst>
                <a:ext uri="{FF2B5EF4-FFF2-40B4-BE49-F238E27FC236}">
                  <a16:creationId xmlns:a16="http://schemas.microsoft.com/office/drawing/2014/main" id="{08F52411-90D2-4C8F-BDC5-85AD6D644EE7}"/>
                </a:ext>
              </a:extLst>
            </p:cNvPr>
            <p:cNvSpPr/>
            <p:nvPr/>
          </p:nvSpPr>
          <p:spPr>
            <a:xfrm>
              <a:off x="7907301" y="2619781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0" y="4864"/>
                  </a:moveTo>
                  <a:lnTo>
                    <a:pt x="114" y="3238"/>
                  </a:lnTo>
                  <a:lnTo>
                    <a:pt x="215" y="1625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3" name="object 1206">
              <a:extLst>
                <a:ext uri="{FF2B5EF4-FFF2-40B4-BE49-F238E27FC236}">
                  <a16:creationId xmlns:a16="http://schemas.microsoft.com/office/drawing/2014/main" id="{0DEB26C0-5B61-41A3-8D63-8502286FCECA}"/>
                </a:ext>
              </a:extLst>
            </p:cNvPr>
            <p:cNvSpPr/>
            <p:nvPr/>
          </p:nvSpPr>
          <p:spPr>
            <a:xfrm>
              <a:off x="7906839" y="262529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0" y="4546"/>
                  </a:moveTo>
                  <a:lnTo>
                    <a:pt x="165" y="3035"/>
                  </a:lnTo>
                  <a:lnTo>
                    <a:pt x="292" y="1524"/>
                  </a:lnTo>
                  <a:lnTo>
                    <a:pt x="4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4" name="object 1207">
              <a:extLst>
                <a:ext uri="{FF2B5EF4-FFF2-40B4-BE49-F238E27FC236}">
                  <a16:creationId xmlns:a16="http://schemas.microsoft.com/office/drawing/2014/main" id="{FC32F1DE-8731-4762-B67F-BD7E4B02CBF5}"/>
                </a:ext>
              </a:extLst>
            </p:cNvPr>
            <p:cNvSpPr/>
            <p:nvPr/>
          </p:nvSpPr>
          <p:spPr>
            <a:xfrm>
              <a:off x="7901923" y="2649332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5">
                  <a:moveTo>
                    <a:pt x="0" y="6515"/>
                  </a:moveTo>
                  <a:lnTo>
                    <a:pt x="584" y="4356"/>
                  </a:lnTo>
                  <a:lnTo>
                    <a:pt x="1130" y="2184"/>
                  </a:lnTo>
                  <a:lnTo>
                    <a:pt x="16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5" name="object 1208">
              <a:extLst>
                <a:ext uri="{FF2B5EF4-FFF2-40B4-BE49-F238E27FC236}">
                  <a16:creationId xmlns:a16="http://schemas.microsoft.com/office/drawing/2014/main" id="{BA97A171-491E-4CE9-96E0-7B1F11D92D2C}"/>
                </a:ext>
              </a:extLst>
            </p:cNvPr>
            <p:cNvSpPr/>
            <p:nvPr/>
          </p:nvSpPr>
          <p:spPr>
            <a:xfrm>
              <a:off x="7896880" y="2666263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4">
                  <a:moveTo>
                    <a:pt x="0" y="5219"/>
                  </a:moveTo>
                  <a:lnTo>
                    <a:pt x="647" y="3492"/>
                  </a:lnTo>
                  <a:lnTo>
                    <a:pt x="1257" y="1752"/>
                  </a:lnTo>
                  <a:lnTo>
                    <a:pt x="18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6" name="object 1209">
              <a:extLst>
                <a:ext uri="{FF2B5EF4-FFF2-40B4-BE49-F238E27FC236}">
                  <a16:creationId xmlns:a16="http://schemas.microsoft.com/office/drawing/2014/main" id="{CEDCB29C-AC3B-4B34-B78A-8DD3730B17D7}"/>
                </a:ext>
              </a:extLst>
            </p:cNvPr>
            <p:cNvSpPr/>
            <p:nvPr/>
          </p:nvSpPr>
          <p:spPr>
            <a:xfrm>
              <a:off x="7877639" y="27094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96"/>
                  </a:moveTo>
                  <a:lnTo>
                    <a:pt x="127" y="393"/>
                  </a:lnTo>
                  <a:lnTo>
                    <a:pt x="254" y="190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7" name="object 1210">
              <a:extLst>
                <a:ext uri="{FF2B5EF4-FFF2-40B4-BE49-F238E27FC236}">
                  <a16:creationId xmlns:a16="http://schemas.microsoft.com/office/drawing/2014/main" id="{57A864FD-C5FE-4DBA-AA92-7EA6E8F642FD}"/>
                </a:ext>
              </a:extLst>
            </p:cNvPr>
            <p:cNvSpPr/>
            <p:nvPr/>
          </p:nvSpPr>
          <p:spPr>
            <a:xfrm>
              <a:off x="7877254" y="27100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09"/>
                  </a:moveTo>
                  <a:lnTo>
                    <a:pt x="127" y="406"/>
                  </a:lnTo>
                  <a:lnTo>
                    <a:pt x="254" y="203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8" name="object 1211">
              <a:extLst>
                <a:ext uri="{FF2B5EF4-FFF2-40B4-BE49-F238E27FC236}">
                  <a16:creationId xmlns:a16="http://schemas.microsoft.com/office/drawing/2014/main" id="{8AE20EF7-9189-47B9-86F7-5DE526AA8A62}"/>
                </a:ext>
              </a:extLst>
            </p:cNvPr>
            <p:cNvSpPr/>
            <p:nvPr/>
          </p:nvSpPr>
          <p:spPr>
            <a:xfrm>
              <a:off x="7838897" y="275760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193"/>
                  </a:moveTo>
                  <a:lnTo>
                    <a:pt x="381" y="800"/>
                  </a:lnTo>
                  <a:lnTo>
                    <a:pt x="762" y="406"/>
                  </a:lnTo>
                  <a:lnTo>
                    <a:pt x="11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9" name="object 1212">
              <a:extLst>
                <a:ext uri="{FF2B5EF4-FFF2-40B4-BE49-F238E27FC236}">
                  <a16:creationId xmlns:a16="http://schemas.microsoft.com/office/drawing/2014/main" id="{6EEF62FB-C124-4AE0-A11C-8B7380C0CD47}"/>
                </a:ext>
              </a:extLst>
            </p:cNvPr>
            <p:cNvSpPr/>
            <p:nvPr/>
          </p:nvSpPr>
          <p:spPr>
            <a:xfrm>
              <a:off x="7808478" y="27859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168"/>
                  </a:moveTo>
                  <a:lnTo>
                    <a:pt x="457" y="774"/>
                  </a:lnTo>
                  <a:lnTo>
                    <a:pt x="914" y="393"/>
                  </a:lnTo>
                  <a:lnTo>
                    <a:pt x="13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0" name="object 1213">
              <a:extLst>
                <a:ext uri="{FF2B5EF4-FFF2-40B4-BE49-F238E27FC236}">
                  <a16:creationId xmlns:a16="http://schemas.microsoft.com/office/drawing/2014/main" id="{8A73863C-2BBA-475D-BAEE-AC2B0F747AB3}"/>
                </a:ext>
              </a:extLst>
            </p:cNvPr>
            <p:cNvSpPr/>
            <p:nvPr/>
          </p:nvSpPr>
          <p:spPr>
            <a:xfrm>
              <a:off x="7804294" y="278886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1739"/>
                  </a:moveTo>
                  <a:lnTo>
                    <a:pt x="698" y="1155"/>
                  </a:lnTo>
                  <a:lnTo>
                    <a:pt x="1397" y="584"/>
                  </a:lnTo>
                  <a:lnTo>
                    <a:pt x="2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1" name="object 1214">
              <a:extLst>
                <a:ext uri="{FF2B5EF4-FFF2-40B4-BE49-F238E27FC236}">
                  <a16:creationId xmlns:a16="http://schemas.microsoft.com/office/drawing/2014/main" id="{C057D2F4-26AB-4EF5-B6E3-FF001CD897CC}"/>
                </a:ext>
              </a:extLst>
            </p:cNvPr>
            <p:cNvSpPr/>
            <p:nvPr/>
          </p:nvSpPr>
          <p:spPr>
            <a:xfrm>
              <a:off x="7801472" y="279234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571"/>
                  </a:moveTo>
                  <a:lnTo>
                    <a:pt x="228" y="381"/>
                  </a:lnTo>
                  <a:lnTo>
                    <a:pt x="469" y="190"/>
                  </a:lnTo>
                  <a:lnTo>
                    <a:pt x="6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2" name="object 1215">
              <a:extLst>
                <a:ext uri="{FF2B5EF4-FFF2-40B4-BE49-F238E27FC236}">
                  <a16:creationId xmlns:a16="http://schemas.microsoft.com/office/drawing/2014/main" id="{6D4AE032-85AC-4B1A-9603-BAA5BB143A16}"/>
                </a:ext>
              </a:extLst>
            </p:cNvPr>
            <p:cNvSpPr/>
            <p:nvPr/>
          </p:nvSpPr>
          <p:spPr>
            <a:xfrm>
              <a:off x="7800647" y="27935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3" name="object 1216">
              <a:extLst>
                <a:ext uri="{FF2B5EF4-FFF2-40B4-BE49-F238E27FC236}">
                  <a16:creationId xmlns:a16="http://schemas.microsoft.com/office/drawing/2014/main" id="{18FAE89A-0830-4C53-93E4-4D2A8D481796}"/>
                </a:ext>
              </a:extLst>
            </p:cNvPr>
            <p:cNvSpPr/>
            <p:nvPr/>
          </p:nvSpPr>
          <p:spPr>
            <a:xfrm>
              <a:off x="7796046" y="279387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3136"/>
                  </a:moveTo>
                  <a:lnTo>
                    <a:pt x="1460" y="2133"/>
                  </a:lnTo>
                  <a:lnTo>
                    <a:pt x="2870" y="1092"/>
                  </a:lnTo>
                  <a:lnTo>
                    <a:pt x="42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4" name="object 1217">
              <a:extLst>
                <a:ext uri="{FF2B5EF4-FFF2-40B4-BE49-F238E27FC236}">
                  <a16:creationId xmlns:a16="http://schemas.microsoft.com/office/drawing/2014/main" id="{C57FEA94-084E-4B0D-91F4-E1B31A6663D0}"/>
                </a:ext>
              </a:extLst>
            </p:cNvPr>
            <p:cNvSpPr/>
            <p:nvPr/>
          </p:nvSpPr>
          <p:spPr>
            <a:xfrm>
              <a:off x="7782872" y="2800065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80">
                  <a:moveTo>
                    <a:pt x="0" y="4572"/>
                  </a:moveTo>
                  <a:lnTo>
                    <a:pt x="2870" y="3162"/>
                  </a:lnTo>
                  <a:lnTo>
                    <a:pt x="5676" y="1651"/>
                  </a:lnTo>
                  <a:lnTo>
                    <a:pt x="840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5" name="object 1218">
              <a:extLst>
                <a:ext uri="{FF2B5EF4-FFF2-40B4-BE49-F238E27FC236}">
                  <a16:creationId xmlns:a16="http://schemas.microsoft.com/office/drawing/2014/main" id="{525ACC0D-11AC-422D-9617-8753018709D7}"/>
                </a:ext>
              </a:extLst>
            </p:cNvPr>
            <p:cNvSpPr/>
            <p:nvPr/>
          </p:nvSpPr>
          <p:spPr>
            <a:xfrm>
              <a:off x="7763779" y="2810292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2171"/>
                  </a:moveTo>
                  <a:lnTo>
                    <a:pt x="2019" y="1485"/>
                  </a:lnTo>
                  <a:lnTo>
                    <a:pt x="4013" y="761"/>
                  </a:lnTo>
                  <a:lnTo>
                    <a:pt x="600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6" name="object 1219">
              <a:extLst>
                <a:ext uri="{FF2B5EF4-FFF2-40B4-BE49-F238E27FC236}">
                  <a16:creationId xmlns:a16="http://schemas.microsoft.com/office/drawing/2014/main" id="{39BCDFE3-1F0E-4260-A0F7-2FA5DFAE6F48}"/>
                </a:ext>
              </a:extLst>
            </p:cNvPr>
            <p:cNvSpPr/>
            <p:nvPr/>
          </p:nvSpPr>
          <p:spPr>
            <a:xfrm>
              <a:off x="7738492" y="2817376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2120"/>
                  </a:moveTo>
                  <a:lnTo>
                    <a:pt x="2959" y="1460"/>
                  </a:lnTo>
                  <a:lnTo>
                    <a:pt x="5905" y="749"/>
                  </a:lnTo>
                  <a:lnTo>
                    <a:pt x="88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7" name="object 1220">
              <a:extLst>
                <a:ext uri="{FF2B5EF4-FFF2-40B4-BE49-F238E27FC236}">
                  <a16:creationId xmlns:a16="http://schemas.microsoft.com/office/drawing/2014/main" id="{8F26BD06-7D27-4906-BAC6-448621EB52A9}"/>
                </a:ext>
              </a:extLst>
            </p:cNvPr>
            <p:cNvSpPr/>
            <p:nvPr/>
          </p:nvSpPr>
          <p:spPr>
            <a:xfrm>
              <a:off x="7729453" y="2819860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5">
                  <a:moveTo>
                    <a:pt x="0" y="1600"/>
                  </a:moveTo>
                  <a:lnTo>
                    <a:pt x="2463" y="1066"/>
                  </a:lnTo>
                  <a:lnTo>
                    <a:pt x="4914" y="546"/>
                  </a:lnTo>
                  <a:lnTo>
                    <a:pt x="73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8" name="object 1221">
              <a:extLst>
                <a:ext uri="{FF2B5EF4-FFF2-40B4-BE49-F238E27FC236}">
                  <a16:creationId xmlns:a16="http://schemas.microsoft.com/office/drawing/2014/main" id="{C1567A91-CFB3-4B20-ADB0-A916B295C13E}"/>
                </a:ext>
              </a:extLst>
            </p:cNvPr>
            <p:cNvSpPr/>
            <p:nvPr/>
          </p:nvSpPr>
          <p:spPr>
            <a:xfrm>
              <a:off x="7713525" y="28245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28"/>
                  </a:moveTo>
                  <a:lnTo>
                    <a:pt x="368" y="152"/>
                  </a:lnTo>
                  <a:lnTo>
                    <a:pt x="736" y="76"/>
                  </a:lnTo>
                  <a:lnTo>
                    <a:pt x="11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9" name="object 1222">
              <a:extLst>
                <a:ext uri="{FF2B5EF4-FFF2-40B4-BE49-F238E27FC236}">
                  <a16:creationId xmlns:a16="http://schemas.microsoft.com/office/drawing/2014/main" id="{22AC7084-41E3-4037-A1DA-8ABD380C9BBC}"/>
                </a:ext>
              </a:extLst>
            </p:cNvPr>
            <p:cNvSpPr/>
            <p:nvPr/>
          </p:nvSpPr>
          <p:spPr>
            <a:xfrm>
              <a:off x="7690698" y="282940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0" name="object 1223">
              <a:extLst>
                <a:ext uri="{FF2B5EF4-FFF2-40B4-BE49-F238E27FC236}">
                  <a16:creationId xmlns:a16="http://schemas.microsoft.com/office/drawing/2014/main" id="{FEFBF273-447A-4ADF-9FFE-A52D229CD670}"/>
                </a:ext>
              </a:extLst>
            </p:cNvPr>
            <p:cNvSpPr/>
            <p:nvPr/>
          </p:nvSpPr>
          <p:spPr>
            <a:xfrm>
              <a:off x="7671950" y="283285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26"/>
                  </a:moveTo>
                  <a:lnTo>
                    <a:pt x="215" y="88"/>
                  </a:lnTo>
                  <a:lnTo>
                    <a:pt x="431" y="50"/>
                  </a:lnTo>
                  <a:lnTo>
                    <a:pt x="6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1" name="object 1224">
              <a:extLst>
                <a:ext uri="{FF2B5EF4-FFF2-40B4-BE49-F238E27FC236}">
                  <a16:creationId xmlns:a16="http://schemas.microsoft.com/office/drawing/2014/main" id="{F0F1238C-57B7-42CC-8782-E3EC2D980DFE}"/>
                </a:ext>
              </a:extLst>
            </p:cNvPr>
            <p:cNvSpPr/>
            <p:nvPr/>
          </p:nvSpPr>
          <p:spPr>
            <a:xfrm>
              <a:off x="7651213" y="28367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2" name="object 1225">
              <a:extLst>
                <a:ext uri="{FF2B5EF4-FFF2-40B4-BE49-F238E27FC236}">
                  <a16:creationId xmlns:a16="http://schemas.microsoft.com/office/drawing/2014/main" id="{F94F810D-1738-4030-8014-4FD14FF528AB}"/>
                </a:ext>
              </a:extLst>
            </p:cNvPr>
            <p:cNvSpPr/>
            <p:nvPr/>
          </p:nvSpPr>
          <p:spPr>
            <a:xfrm>
              <a:off x="7646954" y="283728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28"/>
                  </a:moveTo>
                  <a:lnTo>
                    <a:pt x="431" y="152"/>
                  </a:lnTo>
                  <a:lnTo>
                    <a:pt x="850" y="76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3" name="object 1226">
              <a:extLst>
                <a:ext uri="{FF2B5EF4-FFF2-40B4-BE49-F238E27FC236}">
                  <a16:creationId xmlns:a16="http://schemas.microsoft.com/office/drawing/2014/main" id="{036B2BC5-698A-478A-92FE-E6C7C47E8852}"/>
                </a:ext>
              </a:extLst>
            </p:cNvPr>
            <p:cNvSpPr/>
            <p:nvPr/>
          </p:nvSpPr>
          <p:spPr>
            <a:xfrm>
              <a:off x="7644057" y="283782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90"/>
                  </a:moveTo>
                  <a:lnTo>
                    <a:pt x="368" y="126"/>
                  </a:lnTo>
                  <a:lnTo>
                    <a:pt x="736" y="63"/>
                  </a:lnTo>
                  <a:lnTo>
                    <a:pt x="11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4" name="object 1227">
              <a:extLst>
                <a:ext uri="{FF2B5EF4-FFF2-40B4-BE49-F238E27FC236}">
                  <a16:creationId xmlns:a16="http://schemas.microsoft.com/office/drawing/2014/main" id="{4C6C2ACB-2125-4391-A19C-CEECDCFD8E31}"/>
                </a:ext>
              </a:extLst>
            </p:cNvPr>
            <p:cNvSpPr/>
            <p:nvPr/>
          </p:nvSpPr>
          <p:spPr>
            <a:xfrm>
              <a:off x="7640095" y="283835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42"/>
                  </a:moveTo>
                  <a:lnTo>
                    <a:pt x="673" y="228"/>
                  </a:lnTo>
                  <a:lnTo>
                    <a:pt x="1333" y="114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5" name="object 1228">
              <a:extLst>
                <a:ext uri="{FF2B5EF4-FFF2-40B4-BE49-F238E27FC236}">
                  <a16:creationId xmlns:a16="http://schemas.microsoft.com/office/drawing/2014/main" id="{A736448C-106D-4130-9B0C-1E7AF336E1BD}"/>
                </a:ext>
              </a:extLst>
            </p:cNvPr>
            <p:cNvSpPr/>
            <p:nvPr/>
          </p:nvSpPr>
          <p:spPr>
            <a:xfrm>
              <a:off x="7637339" y="283888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558" y="190"/>
                  </a:lnTo>
                  <a:lnTo>
                    <a:pt x="1130" y="101"/>
                  </a:lnTo>
                  <a:lnTo>
                    <a:pt x="16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6" name="object 1229">
              <a:extLst>
                <a:ext uri="{FF2B5EF4-FFF2-40B4-BE49-F238E27FC236}">
                  <a16:creationId xmlns:a16="http://schemas.microsoft.com/office/drawing/2014/main" id="{914B1775-91A3-4177-A25E-676AC9FCCDF6}"/>
                </a:ext>
              </a:extLst>
            </p:cNvPr>
            <p:cNvSpPr/>
            <p:nvPr/>
          </p:nvSpPr>
          <p:spPr>
            <a:xfrm>
              <a:off x="7634594" y="28394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41"/>
                  </a:moveTo>
                  <a:lnTo>
                    <a:pt x="457" y="165"/>
                  </a:lnTo>
                  <a:lnTo>
                    <a:pt x="927" y="88"/>
                  </a:lnTo>
                  <a:lnTo>
                    <a:pt x="13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7" name="object 1230">
              <a:extLst>
                <a:ext uri="{FF2B5EF4-FFF2-40B4-BE49-F238E27FC236}">
                  <a16:creationId xmlns:a16="http://schemas.microsoft.com/office/drawing/2014/main" id="{22E62C96-43B6-4AB6-9B09-B5938C013AC1}"/>
                </a:ext>
              </a:extLst>
            </p:cNvPr>
            <p:cNvSpPr/>
            <p:nvPr/>
          </p:nvSpPr>
          <p:spPr>
            <a:xfrm>
              <a:off x="7629782" y="2839934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520"/>
                  </a:moveTo>
                  <a:lnTo>
                    <a:pt x="1028" y="342"/>
                  </a:lnTo>
                  <a:lnTo>
                    <a:pt x="2070" y="177"/>
                  </a:lnTo>
                  <a:lnTo>
                    <a:pt x="30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8" name="object 1231">
              <a:extLst>
                <a:ext uri="{FF2B5EF4-FFF2-40B4-BE49-F238E27FC236}">
                  <a16:creationId xmlns:a16="http://schemas.microsoft.com/office/drawing/2014/main" id="{D76F39EB-0D97-4679-BB8A-04E378717569}"/>
                </a:ext>
              </a:extLst>
            </p:cNvPr>
            <p:cNvSpPr/>
            <p:nvPr/>
          </p:nvSpPr>
          <p:spPr>
            <a:xfrm>
              <a:off x="7427681" y="286609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9" name="object 1232">
              <a:extLst>
                <a:ext uri="{FF2B5EF4-FFF2-40B4-BE49-F238E27FC236}">
                  <a16:creationId xmlns:a16="http://schemas.microsoft.com/office/drawing/2014/main" id="{6E886422-4369-42DA-A9E9-E15E993EEE27}"/>
                </a:ext>
              </a:extLst>
            </p:cNvPr>
            <p:cNvSpPr/>
            <p:nvPr/>
          </p:nvSpPr>
          <p:spPr>
            <a:xfrm>
              <a:off x="7363823" y="2869358"/>
              <a:ext cx="24130" cy="1905"/>
            </a:xfrm>
            <a:custGeom>
              <a:avLst/>
              <a:gdLst/>
              <a:ahLst/>
              <a:cxnLst/>
              <a:rect l="l" t="t" r="r" b="b"/>
              <a:pathLst>
                <a:path w="24129" h="1905">
                  <a:moveTo>
                    <a:pt x="0" y="1663"/>
                  </a:moveTo>
                  <a:lnTo>
                    <a:pt x="7899" y="1142"/>
                  </a:lnTo>
                  <a:lnTo>
                    <a:pt x="15798" y="584"/>
                  </a:lnTo>
                  <a:lnTo>
                    <a:pt x="236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0" name="object 1233">
              <a:extLst>
                <a:ext uri="{FF2B5EF4-FFF2-40B4-BE49-F238E27FC236}">
                  <a16:creationId xmlns:a16="http://schemas.microsoft.com/office/drawing/2014/main" id="{7483D7F1-5BD9-4834-9DB3-6892A172010E}"/>
                </a:ext>
              </a:extLst>
            </p:cNvPr>
            <p:cNvSpPr/>
            <p:nvPr/>
          </p:nvSpPr>
          <p:spPr>
            <a:xfrm>
              <a:off x="7309561" y="2873760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330"/>
                  </a:moveTo>
                  <a:lnTo>
                    <a:pt x="2273" y="228"/>
                  </a:lnTo>
                  <a:lnTo>
                    <a:pt x="4533" y="114"/>
                  </a:lnTo>
                  <a:lnTo>
                    <a:pt x="680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1" name="object 1234">
              <a:extLst>
                <a:ext uri="{FF2B5EF4-FFF2-40B4-BE49-F238E27FC236}">
                  <a16:creationId xmlns:a16="http://schemas.microsoft.com/office/drawing/2014/main" id="{64BE495A-CC96-4B3E-8E72-61924B820516}"/>
                </a:ext>
              </a:extLst>
            </p:cNvPr>
            <p:cNvSpPr/>
            <p:nvPr/>
          </p:nvSpPr>
          <p:spPr>
            <a:xfrm>
              <a:off x="7261824" y="2875743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215"/>
                  </a:moveTo>
                  <a:lnTo>
                    <a:pt x="2273" y="139"/>
                  </a:lnTo>
                  <a:lnTo>
                    <a:pt x="4559" y="76"/>
                  </a:lnTo>
                  <a:lnTo>
                    <a:pt x="683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2" name="object 1235">
              <a:extLst>
                <a:ext uri="{FF2B5EF4-FFF2-40B4-BE49-F238E27FC236}">
                  <a16:creationId xmlns:a16="http://schemas.microsoft.com/office/drawing/2014/main" id="{7C1E255A-F1BD-4410-B3E1-EF72AC5C304C}"/>
                </a:ext>
              </a:extLst>
            </p:cNvPr>
            <p:cNvSpPr/>
            <p:nvPr/>
          </p:nvSpPr>
          <p:spPr>
            <a:xfrm>
              <a:off x="7248176" y="2876059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5" h="635">
                  <a:moveTo>
                    <a:pt x="0" y="292"/>
                  </a:moveTo>
                  <a:lnTo>
                    <a:pt x="3479" y="203"/>
                  </a:lnTo>
                  <a:lnTo>
                    <a:pt x="6946" y="101"/>
                  </a:lnTo>
                  <a:lnTo>
                    <a:pt x="104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3" name="object 1236">
              <a:extLst>
                <a:ext uri="{FF2B5EF4-FFF2-40B4-BE49-F238E27FC236}">
                  <a16:creationId xmlns:a16="http://schemas.microsoft.com/office/drawing/2014/main" id="{3FA9FF1C-07E3-4B93-A16C-B47428B69C92}"/>
                </a:ext>
              </a:extLst>
            </p:cNvPr>
            <p:cNvSpPr/>
            <p:nvPr/>
          </p:nvSpPr>
          <p:spPr>
            <a:xfrm>
              <a:off x="7241071" y="2876378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0" y="126"/>
                  </a:moveTo>
                  <a:lnTo>
                    <a:pt x="1981" y="101"/>
                  </a:lnTo>
                  <a:lnTo>
                    <a:pt x="3962" y="63"/>
                  </a:lnTo>
                  <a:lnTo>
                    <a:pt x="59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4" name="object 1237">
              <a:extLst>
                <a:ext uri="{FF2B5EF4-FFF2-40B4-BE49-F238E27FC236}">
                  <a16:creationId xmlns:a16="http://schemas.microsoft.com/office/drawing/2014/main" id="{91B40974-C85D-429D-B894-6E7CF4FD05BB}"/>
                </a:ext>
              </a:extLst>
            </p:cNvPr>
            <p:cNvSpPr/>
            <p:nvPr/>
          </p:nvSpPr>
          <p:spPr>
            <a:xfrm>
              <a:off x="7214909" y="2876022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0" y="0"/>
                  </a:moveTo>
                  <a:lnTo>
                    <a:pt x="2463" y="127"/>
                  </a:lnTo>
                  <a:lnTo>
                    <a:pt x="4914" y="228"/>
                  </a:lnTo>
                  <a:lnTo>
                    <a:pt x="7378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5" name="object 1238">
              <a:extLst>
                <a:ext uri="{FF2B5EF4-FFF2-40B4-BE49-F238E27FC236}">
                  <a16:creationId xmlns:a16="http://schemas.microsoft.com/office/drawing/2014/main" id="{6C40A7DE-D6FD-4E3C-A68E-B07DA830A7F4}"/>
                </a:ext>
              </a:extLst>
            </p:cNvPr>
            <p:cNvSpPr/>
            <p:nvPr/>
          </p:nvSpPr>
          <p:spPr>
            <a:xfrm>
              <a:off x="7198306" y="287481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42" y="38"/>
                  </a:lnTo>
                  <a:lnTo>
                    <a:pt x="685" y="63"/>
                  </a:lnTo>
                  <a:lnTo>
                    <a:pt x="1028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6" name="object 1239">
              <a:extLst>
                <a:ext uri="{FF2B5EF4-FFF2-40B4-BE49-F238E27FC236}">
                  <a16:creationId xmlns:a16="http://schemas.microsoft.com/office/drawing/2014/main" id="{0951E783-B4D9-44B6-9E8C-171CCD52AF0B}"/>
                </a:ext>
              </a:extLst>
            </p:cNvPr>
            <p:cNvSpPr/>
            <p:nvPr/>
          </p:nvSpPr>
          <p:spPr>
            <a:xfrm>
              <a:off x="7376994" y="2661649"/>
              <a:ext cx="64769" cy="12065"/>
            </a:xfrm>
            <a:custGeom>
              <a:avLst/>
              <a:gdLst/>
              <a:ahLst/>
              <a:cxnLst/>
              <a:rect l="l" t="t" r="r" b="b"/>
              <a:pathLst>
                <a:path w="64770" h="12064">
                  <a:moveTo>
                    <a:pt x="64261" y="0"/>
                  </a:moveTo>
                  <a:lnTo>
                    <a:pt x="48364" y="4042"/>
                  </a:lnTo>
                  <a:lnTo>
                    <a:pt x="32373" y="7331"/>
                  </a:lnTo>
                  <a:lnTo>
                    <a:pt x="16261" y="9947"/>
                  </a:lnTo>
                  <a:lnTo>
                    <a:pt x="0" y="119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7" name="object 1240">
              <a:extLst>
                <a:ext uri="{FF2B5EF4-FFF2-40B4-BE49-F238E27FC236}">
                  <a16:creationId xmlns:a16="http://schemas.microsoft.com/office/drawing/2014/main" id="{F6B7613D-149E-41CD-A281-0DD712657029}"/>
                </a:ext>
              </a:extLst>
            </p:cNvPr>
            <p:cNvSpPr/>
            <p:nvPr/>
          </p:nvSpPr>
          <p:spPr>
            <a:xfrm>
              <a:off x="7377027" y="2662818"/>
              <a:ext cx="64769" cy="12065"/>
            </a:xfrm>
            <a:custGeom>
              <a:avLst/>
              <a:gdLst/>
              <a:ahLst/>
              <a:cxnLst/>
              <a:rect l="l" t="t" r="r" b="b"/>
              <a:pathLst>
                <a:path w="64770" h="12064">
                  <a:moveTo>
                    <a:pt x="0" y="11988"/>
                  </a:moveTo>
                  <a:lnTo>
                    <a:pt x="16270" y="9960"/>
                  </a:lnTo>
                  <a:lnTo>
                    <a:pt x="32392" y="7342"/>
                  </a:lnTo>
                  <a:lnTo>
                    <a:pt x="48393" y="4050"/>
                  </a:lnTo>
                  <a:lnTo>
                    <a:pt x="643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8" name="object 1241">
              <a:extLst>
                <a:ext uri="{FF2B5EF4-FFF2-40B4-BE49-F238E27FC236}">
                  <a16:creationId xmlns:a16="http://schemas.microsoft.com/office/drawing/2014/main" id="{7F67CEAA-0807-48FC-9582-7F92EBE8F1C4}"/>
                </a:ext>
              </a:extLst>
            </p:cNvPr>
            <p:cNvSpPr/>
            <p:nvPr/>
          </p:nvSpPr>
          <p:spPr>
            <a:xfrm>
              <a:off x="7370500" y="2654209"/>
              <a:ext cx="56515" cy="10795"/>
            </a:xfrm>
            <a:custGeom>
              <a:avLst/>
              <a:gdLst/>
              <a:ahLst/>
              <a:cxnLst/>
              <a:rect l="l" t="t" r="r" b="b"/>
              <a:pathLst>
                <a:path w="56515" h="10794">
                  <a:moveTo>
                    <a:pt x="56159" y="0"/>
                  </a:moveTo>
                  <a:lnTo>
                    <a:pt x="42265" y="3529"/>
                  </a:lnTo>
                  <a:lnTo>
                    <a:pt x="28289" y="6397"/>
                  </a:lnTo>
                  <a:lnTo>
                    <a:pt x="14207" y="8679"/>
                  </a:lnTo>
                  <a:lnTo>
                    <a:pt x="0" y="104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9" name="object 1242">
              <a:extLst>
                <a:ext uri="{FF2B5EF4-FFF2-40B4-BE49-F238E27FC236}">
                  <a16:creationId xmlns:a16="http://schemas.microsoft.com/office/drawing/2014/main" id="{B8795635-5B7B-427F-9CE6-8776042A35E1}"/>
                </a:ext>
              </a:extLst>
            </p:cNvPr>
            <p:cNvSpPr/>
            <p:nvPr/>
          </p:nvSpPr>
          <p:spPr>
            <a:xfrm>
              <a:off x="7370530" y="2655385"/>
              <a:ext cx="56515" cy="10795"/>
            </a:xfrm>
            <a:custGeom>
              <a:avLst/>
              <a:gdLst/>
              <a:ahLst/>
              <a:cxnLst/>
              <a:rect l="l" t="t" r="r" b="b"/>
              <a:pathLst>
                <a:path w="56515" h="10794">
                  <a:moveTo>
                    <a:pt x="0" y="10452"/>
                  </a:moveTo>
                  <a:lnTo>
                    <a:pt x="14222" y="8685"/>
                  </a:lnTo>
                  <a:lnTo>
                    <a:pt x="28313" y="6402"/>
                  </a:lnTo>
                  <a:lnTo>
                    <a:pt x="42296" y="3531"/>
                  </a:lnTo>
                  <a:lnTo>
                    <a:pt x="561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0" name="object 1243">
              <a:extLst>
                <a:ext uri="{FF2B5EF4-FFF2-40B4-BE49-F238E27FC236}">
                  <a16:creationId xmlns:a16="http://schemas.microsoft.com/office/drawing/2014/main" id="{66D8ABF0-3555-491D-9C10-D8935499BD35}"/>
                </a:ext>
              </a:extLst>
            </p:cNvPr>
            <p:cNvSpPr/>
            <p:nvPr/>
          </p:nvSpPr>
          <p:spPr>
            <a:xfrm>
              <a:off x="7631083" y="27927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  <a:lnTo>
                    <a:pt x="5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1" name="object 1244">
              <a:extLst>
                <a:ext uri="{FF2B5EF4-FFF2-40B4-BE49-F238E27FC236}">
                  <a16:creationId xmlns:a16="http://schemas.microsoft.com/office/drawing/2014/main" id="{173E4634-268C-4F09-B17E-E5B9DBFF54CB}"/>
                </a:ext>
              </a:extLst>
            </p:cNvPr>
            <p:cNvSpPr/>
            <p:nvPr/>
          </p:nvSpPr>
          <p:spPr>
            <a:xfrm>
              <a:off x="7630483" y="27886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95" y="279"/>
                  </a:moveTo>
                  <a:lnTo>
                    <a:pt x="368" y="101"/>
                  </a:lnTo>
                  <a:lnTo>
                    <a:pt x="215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2" name="object 1245">
              <a:extLst>
                <a:ext uri="{FF2B5EF4-FFF2-40B4-BE49-F238E27FC236}">
                  <a16:creationId xmlns:a16="http://schemas.microsoft.com/office/drawing/2014/main" id="{E5A9C56E-AF04-4D16-B4EF-0E7D2F94DD01}"/>
                </a:ext>
              </a:extLst>
            </p:cNvPr>
            <p:cNvSpPr/>
            <p:nvPr/>
          </p:nvSpPr>
          <p:spPr>
            <a:xfrm>
              <a:off x="7631136" y="27892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</a:path>
                <a:path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3" name="object 1246">
              <a:extLst>
                <a:ext uri="{FF2B5EF4-FFF2-40B4-BE49-F238E27FC236}">
                  <a16:creationId xmlns:a16="http://schemas.microsoft.com/office/drawing/2014/main" id="{ED43A0DC-0D2E-47D7-A427-DD77DBFF9201}"/>
                </a:ext>
              </a:extLst>
            </p:cNvPr>
            <p:cNvSpPr/>
            <p:nvPr/>
          </p:nvSpPr>
          <p:spPr>
            <a:xfrm>
              <a:off x="7631153" y="278947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4" name="object 1247">
              <a:extLst>
                <a:ext uri="{FF2B5EF4-FFF2-40B4-BE49-F238E27FC236}">
                  <a16:creationId xmlns:a16="http://schemas.microsoft.com/office/drawing/2014/main" id="{21F14286-75AF-471B-BEA6-ED5F4ED0DF71}"/>
                </a:ext>
              </a:extLst>
            </p:cNvPr>
            <p:cNvSpPr/>
            <p:nvPr/>
          </p:nvSpPr>
          <p:spPr>
            <a:xfrm>
              <a:off x="7631527" y="278241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89" y="0"/>
                  </a:moveTo>
                  <a:lnTo>
                    <a:pt x="279" y="393"/>
                  </a:lnTo>
                  <a:lnTo>
                    <a:pt x="88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5" name="object 1248">
              <a:extLst>
                <a:ext uri="{FF2B5EF4-FFF2-40B4-BE49-F238E27FC236}">
                  <a16:creationId xmlns:a16="http://schemas.microsoft.com/office/drawing/2014/main" id="{B185CAB6-2BF1-49F0-BB89-BBD03AB27B82}"/>
                </a:ext>
              </a:extLst>
            </p:cNvPr>
            <p:cNvSpPr/>
            <p:nvPr/>
          </p:nvSpPr>
          <p:spPr>
            <a:xfrm>
              <a:off x="7633214" y="27810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6" name="object 1249">
              <a:extLst>
                <a:ext uri="{FF2B5EF4-FFF2-40B4-BE49-F238E27FC236}">
                  <a16:creationId xmlns:a16="http://schemas.microsoft.com/office/drawing/2014/main" id="{B6CEC0E8-2E9A-4EC0-B678-51E079EF89B8}"/>
                </a:ext>
              </a:extLst>
            </p:cNvPr>
            <p:cNvSpPr/>
            <p:nvPr/>
          </p:nvSpPr>
          <p:spPr>
            <a:xfrm>
              <a:off x="7364021" y="2646787"/>
              <a:ext cx="48260" cy="9525"/>
            </a:xfrm>
            <a:custGeom>
              <a:avLst/>
              <a:gdLst/>
              <a:ahLst/>
              <a:cxnLst/>
              <a:rect l="l" t="t" r="r" b="b"/>
              <a:pathLst>
                <a:path w="48259" h="9525">
                  <a:moveTo>
                    <a:pt x="48082" y="0"/>
                  </a:moveTo>
                  <a:lnTo>
                    <a:pt x="36186" y="3013"/>
                  </a:lnTo>
                  <a:lnTo>
                    <a:pt x="24222" y="5464"/>
                  </a:lnTo>
                  <a:lnTo>
                    <a:pt x="12166" y="7415"/>
                  </a:lnTo>
                  <a:lnTo>
                    <a:pt x="0" y="89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7" name="object 1250">
              <a:extLst>
                <a:ext uri="{FF2B5EF4-FFF2-40B4-BE49-F238E27FC236}">
                  <a16:creationId xmlns:a16="http://schemas.microsoft.com/office/drawing/2014/main" id="{CEB852CA-A497-456B-A63C-E73B1A31C77E}"/>
                </a:ext>
              </a:extLst>
            </p:cNvPr>
            <p:cNvSpPr/>
            <p:nvPr/>
          </p:nvSpPr>
          <p:spPr>
            <a:xfrm>
              <a:off x="7364053" y="2647954"/>
              <a:ext cx="48260" cy="9525"/>
            </a:xfrm>
            <a:custGeom>
              <a:avLst/>
              <a:gdLst/>
              <a:ahLst/>
              <a:cxnLst/>
              <a:rect l="l" t="t" r="r" b="b"/>
              <a:pathLst>
                <a:path w="48259" h="9525">
                  <a:moveTo>
                    <a:pt x="0" y="8940"/>
                  </a:moveTo>
                  <a:lnTo>
                    <a:pt x="12176" y="7427"/>
                  </a:lnTo>
                  <a:lnTo>
                    <a:pt x="24241" y="5475"/>
                  </a:lnTo>
                  <a:lnTo>
                    <a:pt x="36215" y="3020"/>
                  </a:lnTo>
                  <a:lnTo>
                    <a:pt x="481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8" name="object 1251">
              <a:extLst>
                <a:ext uri="{FF2B5EF4-FFF2-40B4-BE49-F238E27FC236}">
                  <a16:creationId xmlns:a16="http://schemas.microsoft.com/office/drawing/2014/main" id="{E50605AB-93A2-4FEE-9CC0-B1445AED4D63}"/>
                </a:ext>
              </a:extLst>
            </p:cNvPr>
            <p:cNvSpPr/>
            <p:nvPr/>
          </p:nvSpPr>
          <p:spPr>
            <a:xfrm>
              <a:off x="7357565" y="2639386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40" h="7619">
                  <a:moveTo>
                    <a:pt x="40017" y="0"/>
                  </a:moveTo>
                  <a:lnTo>
                    <a:pt x="30116" y="2503"/>
                  </a:lnTo>
                  <a:lnTo>
                    <a:pt x="20156" y="4541"/>
                  </a:lnTo>
                  <a:lnTo>
                    <a:pt x="10122" y="6163"/>
                  </a:lnTo>
                  <a:lnTo>
                    <a:pt x="0" y="74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9" name="object 1252">
              <a:extLst>
                <a:ext uri="{FF2B5EF4-FFF2-40B4-BE49-F238E27FC236}">
                  <a16:creationId xmlns:a16="http://schemas.microsoft.com/office/drawing/2014/main" id="{AE13C747-55A8-473D-BEA1-475F0C42ABB3}"/>
                </a:ext>
              </a:extLst>
            </p:cNvPr>
            <p:cNvSpPr/>
            <p:nvPr/>
          </p:nvSpPr>
          <p:spPr>
            <a:xfrm>
              <a:off x="7357597" y="2640551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40" h="7619">
                  <a:moveTo>
                    <a:pt x="0" y="7429"/>
                  </a:moveTo>
                  <a:lnTo>
                    <a:pt x="10132" y="6170"/>
                  </a:lnTo>
                  <a:lnTo>
                    <a:pt x="20175" y="4548"/>
                  </a:lnTo>
                  <a:lnTo>
                    <a:pt x="30144" y="2509"/>
                  </a:lnTo>
                  <a:lnTo>
                    <a:pt x="400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0" name="object 1253">
              <a:extLst>
                <a:ext uri="{FF2B5EF4-FFF2-40B4-BE49-F238E27FC236}">
                  <a16:creationId xmlns:a16="http://schemas.microsoft.com/office/drawing/2014/main" id="{A67A57F6-0269-4E33-8115-339062E341A1}"/>
                </a:ext>
              </a:extLst>
            </p:cNvPr>
            <p:cNvSpPr/>
            <p:nvPr/>
          </p:nvSpPr>
          <p:spPr>
            <a:xfrm>
              <a:off x="7589343" y="2748066"/>
              <a:ext cx="12065" cy="51435"/>
            </a:xfrm>
            <a:custGeom>
              <a:avLst/>
              <a:gdLst/>
              <a:ahLst/>
              <a:cxnLst/>
              <a:rect l="l" t="t" r="r" b="b"/>
              <a:pathLst>
                <a:path w="12065" h="51435">
                  <a:moveTo>
                    <a:pt x="11976" y="215"/>
                  </a:moveTo>
                  <a:lnTo>
                    <a:pt x="9855" y="0"/>
                  </a:lnTo>
                  <a:lnTo>
                    <a:pt x="8178" y="3543"/>
                  </a:lnTo>
                  <a:lnTo>
                    <a:pt x="7569" y="4851"/>
                  </a:lnTo>
                  <a:lnTo>
                    <a:pt x="6591" y="6883"/>
                  </a:lnTo>
                  <a:lnTo>
                    <a:pt x="5867" y="8991"/>
                  </a:lnTo>
                  <a:lnTo>
                    <a:pt x="5232" y="11150"/>
                  </a:lnTo>
                  <a:lnTo>
                    <a:pt x="3936" y="15468"/>
                  </a:lnTo>
                  <a:lnTo>
                    <a:pt x="151" y="44315"/>
                  </a:lnTo>
                  <a:lnTo>
                    <a:pt x="0" y="5105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1" name="object 1254">
              <a:extLst>
                <a:ext uri="{FF2B5EF4-FFF2-40B4-BE49-F238E27FC236}">
                  <a16:creationId xmlns:a16="http://schemas.microsoft.com/office/drawing/2014/main" id="{54AC8F8C-0E35-4291-9121-003591C6FEA2}"/>
                </a:ext>
              </a:extLst>
            </p:cNvPr>
            <p:cNvSpPr/>
            <p:nvPr/>
          </p:nvSpPr>
          <p:spPr>
            <a:xfrm>
              <a:off x="7631102" y="27895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50" y="0"/>
                  </a:moveTo>
                  <a:lnTo>
                    <a:pt x="12" y="558"/>
                  </a:lnTo>
                  <a:lnTo>
                    <a:pt x="0" y="1130"/>
                  </a:lnTo>
                  <a:lnTo>
                    <a:pt x="0" y="16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2" name="object 1255">
              <a:extLst>
                <a:ext uri="{FF2B5EF4-FFF2-40B4-BE49-F238E27FC236}">
                  <a16:creationId xmlns:a16="http://schemas.microsoft.com/office/drawing/2014/main" id="{95D00F6A-A17F-4CAB-AFC8-26F671C6A987}"/>
                </a:ext>
              </a:extLst>
            </p:cNvPr>
            <p:cNvSpPr/>
            <p:nvPr/>
          </p:nvSpPr>
          <p:spPr>
            <a:xfrm>
              <a:off x="7631149" y="27893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14"/>
                  </a:lnTo>
                </a:path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3" name="object 1256">
              <a:extLst>
                <a:ext uri="{FF2B5EF4-FFF2-40B4-BE49-F238E27FC236}">
                  <a16:creationId xmlns:a16="http://schemas.microsoft.com/office/drawing/2014/main" id="{01FAAD47-3C3B-407B-B52C-AA527B1B7755}"/>
                </a:ext>
              </a:extLst>
            </p:cNvPr>
            <p:cNvSpPr/>
            <p:nvPr/>
          </p:nvSpPr>
          <p:spPr>
            <a:xfrm>
              <a:off x="7630979" y="27889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14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4" name="object 1257">
              <a:extLst>
                <a:ext uri="{FF2B5EF4-FFF2-40B4-BE49-F238E27FC236}">
                  <a16:creationId xmlns:a16="http://schemas.microsoft.com/office/drawing/2014/main" id="{0DAF97AA-66FD-41D5-A214-2481C8DD60F4}"/>
                </a:ext>
              </a:extLst>
            </p:cNvPr>
            <p:cNvSpPr/>
            <p:nvPr/>
          </p:nvSpPr>
          <p:spPr>
            <a:xfrm>
              <a:off x="7632414" y="278110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800" y="0"/>
                  </a:moveTo>
                  <a:lnTo>
                    <a:pt x="292" y="330"/>
                  </a:lnTo>
                  <a:lnTo>
                    <a:pt x="190" y="812"/>
                  </a:ln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5" name="object 1258">
              <a:extLst>
                <a:ext uri="{FF2B5EF4-FFF2-40B4-BE49-F238E27FC236}">
                  <a16:creationId xmlns:a16="http://schemas.microsoft.com/office/drawing/2014/main" id="{962DA62E-83C8-4D5C-BFB4-3B775149F01A}"/>
                </a:ext>
              </a:extLst>
            </p:cNvPr>
            <p:cNvSpPr/>
            <p:nvPr/>
          </p:nvSpPr>
          <p:spPr>
            <a:xfrm>
              <a:off x="7628673" y="281854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927" y="88"/>
                  </a:lnTo>
                  <a:lnTo>
                    <a:pt x="1841" y="177"/>
                  </a:lnTo>
                  <a:lnTo>
                    <a:pt x="2768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6" name="object 1259">
              <a:extLst>
                <a:ext uri="{FF2B5EF4-FFF2-40B4-BE49-F238E27FC236}">
                  <a16:creationId xmlns:a16="http://schemas.microsoft.com/office/drawing/2014/main" id="{9B6809F6-B9F4-4612-AD78-E89581395673}"/>
                </a:ext>
              </a:extLst>
            </p:cNvPr>
            <p:cNvSpPr/>
            <p:nvPr/>
          </p:nvSpPr>
          <p:spPr>
            <a:xfrm>
              <a:off x="7344703" y="2624640"/>
              <a:ext cx="24130" cy="4445"/>
            </a:xfrm>
            <a:custGeom>
              <a:avLst/>
              <a:gdLst/>
              <a:ahLst/>
              <a:cxnLst/>
              <a:rect l="l" t="t" r="r" b="b"/>
              <a:pathLst>
                <a:path w="24129" h="4444">
                  <a:moveTo>
                    <a:pt x="23952" y="0"/>
                  </a:moveTo>
                  <a:lnTo>
                    <a:pt x="16065" y="2184"/>
                  </a:lnTo>
                  <a:lnTo>
                    <a:pt x="8127" y="3556"/>
                  </a:lnTo>
                  <a:lnTo>
                    <a:pt x="0" y="4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7" name="object 1260">
              <a:extLst>
                <a:ext uri="{FF2B5EF4-FFF2-40B4-BE49-F238E27FC236}">
                  <a16:creationId xmlns:a16="http://schemas.microsoft.com/office/drawing/2014/main" id="{B9D2A777-FA04-4132-90E4-8E81BDB29D22}"/>
                </a:ext>
              </a:extLst>
            </p:cNvPr>
            <p:cNvSpPr/>
            <p:nvPr/>
          </p:nvSpPr>
          <p:spPr>
            <a:xfrm>
              <a:off x="7633252" y="2773480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927" y="88"/>
                  </a:lnTo>
                  <a:lnTo>
                    <a:pt x="1854" y="177"/>
                  </a:lnTo>
                  <a:lnTo>
                    <a:pt x="2781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8" name="object 1261">
              <a:extLst>
                <a:ext uri="{FF2B5EF4-FFF2-40B4-BE49-F238E27FC236}">
                  <a16:creationId xmlns:a16="http://schemas.microsoft.com/office/drawing/2014/main" id="{51561A90-3C2E-43D4-A9E1-0F016A1ED0D2}"/>
                </a:ext>
              </a:extLst>
            </p:cNvPr>
            <p:cNvSpPr/>
            <p:nvPr/>
          </p:nvSpPr>
          <p:spPr>
            <a:xfrm>
              <a:off x="7627732" y="278246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797" y="355"/>
                  </a:moveTo>
                  <a:lnTo>
                    <a:pt x="2527" y="241"/>
                  </a:lnTo>
                  <a:lnTo>
                    <a:pt x="1269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9" name="object 1262">
              <a:extLst>
                <a:ext uri="{FF2B5EF4-FFF2-40B4-BE49-F238E27FC236}">
                  <a16:creationId xmlns:a16="http://schemas.microsoft.com/office/drawing/2014/main" id="{6E730BBE-F648-426F-8C9E-0D8C32B16257}"/>
                </a:ext>
              </a:extLst>
            </p:cNvPr>
            <p:cNvSpPr/>
            <p:nvPr/>
          </p:nvSpPr>
          <p:spPr>
            <a:xfrm>
              <a:off x="7344743" y="2625804"/>
              <a:ext cx="24130" cy="4445"/>
            </a:xfrm>
            <a:custGeom>
              <a:avLst/>
              <a:gdLst/>
              <a:ahLst/>
              <a:cxnLst/>
              <a:rect l="l" t="t" r="r" b="b"/>
              <a:pathLst>
                <a:path w="24129" h="4444">
                  <a:moveTo>
                    <a:pt x="0" y="4432"/>
                  </a:moveTo>
                  <a:lnTo>
                    <a:pt x="8128" y="3568"/>
                  </a:lnTo>
                  <a:lnTo>
                    <a:pt x="16090" y="2197"/>
                  </a:lnTo>
                  <a:lnTo>
                    <a:pt x="23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0" name="object 1263">
              <a:extLst>
                <a:ext uri="{FF2B5EF4-FFF2-40B4-BE49-F238E27FC236}">
                  <a16:creationId xmlns:a16="http://schemas.microsoft.com/office/drawing/2014/main" id="{29562A84-7A8A-4211-ADC9-592E14EAF174}"/>
                </a:ext>
              </a:extLst>
            </p:cNvPr>
            <p:cNvSpPr/>
            <p:nvPr/>
          </p:nvSpPr>
          <p:spPr>
            <a:xfrm>
              <a:off x="7341557" y="2621029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10">
                  <a:moveTo>
                    <a:pt x="20015" y="0"/>
                  </a:moveTo>
                  <a:lnTo>
                    <a:pt x="13423" y="1828"/>
                  </a:lnTo>
                  <a:lnTo>
                    <a:pt x="6794" y="2971"/>
                  </a:lnTo>
                  <a:lnTo>
                    <a:pt x="0" y="36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1" name="object 1264">
              <a:extLst>
                <a:ext uri="{FF2B5EF4-FFF2-40B4-BE49-F238E27FC236}">
                  <a16:creationId xmlns:a16="http://schemas.microsoft.com/office/drawing/2014/main" id="{DAFFEF99-54BF-4194-A50B-2762C6DFDA7A}"/>
                </a:ext>
              </a:extLst>
            </p:cNvPr>
            <p:cNvSpPr/>
            <p:nvPr/>
          </p:nvSpPr>
          <p:spPr>
            <a:xfrm>
              <a:off x="7627094" y="278835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30" y="114"/>
                  </a:lnTo>
                  <a:lnTo>
                    <a:pt x="2260" y="215"/>
                  </a:lnTo>
                  <a:lnTo>
                    <a:pt x="339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2" name="object 1265">
              <a:extLst>
                <a:ext uri="{FF2B5EF4-FFF2-40B4-BE49-F238E27FC236}">
                  <a16:creationId xmlns:a16="http://schemas.microsoft.com/office/drawing/2014/main" id="{A3C73ACE-52D4-41EA-97CD-708A5C8C648B}"/>
                </a:ext>
              </a:extLst>
            </p:cNvPr>
            <p:cNvSpPr/>
            <p:nvPr/>
          </p:nvSpPr>
          <p:spPr>
            <a:xfrm>
              <a:off x="7631102" y="27912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0" y="508"/>
                  </a:lnTo>
                  <a:lnTo>
                    <a:pt x="12" y="1028"/>
                  </a:lnTo>
                  <a:lnTo>
                    <a:pt x="38" y="15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3" name="object 1266">
              <a:extLst>
                <a:ext uri="{FF2B5EF4-FFF2-40B4-BE49-F238E27FC236}">
                  <a16:creationId xmlns:a16="http://schemas.microsoft.com/office/drawing/2014/main" id="{9B54F88F-8F87-4B78-8121-460F2D81B344}"/>
                </a:ext>
              </a:extLst>
            </p:cNvPr>
            <p:cNvSpPr/>
            <p:nvPr/>
          </p:nvSpPr>
          <p:spPr>
            <a:xfrm>
              <a:off x="7589342" y="2799125"/>
              <a:ext cx="5715" cy="23495"/>
            </a:xfrm>
            <a:custGeom>
              <a:avLst/>
              <a:gdLst/>
              <a:ahLst/>
              <a:cxnLst/>
              <a:rect l="l" t="t" r="r" b="b"/>
              <a:pathLst>
                <a:path w="5715" h="23494">
                  <a:moveTo>
                    <a:pt x="0" y="0"/>
                  </a:moveTo>
                  <a:lnTo>
                    <a:pt x="0" y="4089"/>
                  </a:lnTo>
                  <a:lnTo>
                    <a:pt x="152" y="8140"/>
                  </a:lnTo>
                  <a:lnTo>
                    <a:pt x="660" y="12204"/>
                  </a:lnTo>
                  <a:lnTo>
                    <a:pt x="952" y="14541"/>
                  </a:lnTo>
                  <a:lnTo>
                    <a:pt x="1219" y="22656"/>
                  </a:lnTo>
                  <a:lnTo>
                    <a:pt x="5143" y="229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4" name="object 1267">
              <a:extLst>
                <a:ext uri="{FF2B5EF4-FFF2-40B4-BE49-F238E27FC236}">
                  <a16:creationId xmlns:a16="http://schemas.microsoft.com/office/drawing/2014/main" id="{B659AC07-9EE9-474C-88C4-54D7CA21717A}"/>
                </a:ext>
              </a:extLst>
            </p:cNvPr>
            <p:cNvSpPr/>
            <p:nvPr/>
          </p:nvSpPr>
          <p:spPr>
            <a:xfrm>
              <a:off x="7351121" y="2632003"/>
              <a:ext cx="32384" cy="6350"/>
            </a:xfrm>
            <a:custGeom>
              <a:avLst/>
              <a:gdLst/>
              <a:ahLst/>
              <a:cxnLst/>
              <a:rect l="l" t="t" r="r" b="b"/>
              <a:pathLst>
                <a:path w="32384" h="6350">
                  <a:moveTo>
                    <a:pt x="31978" y="0"/>
                  </a:moveTo>
                  <a:lnTo>
                    <a:pt x="24065" y="1999"/>
                  </a:lnTo>
                  <a:lnTo>
                    <a:pt x="16108" y="3625"/>
                  </a:lnTo>
                  <a:lnTo>
                    <a:pt x="8091" y="4918"/>
                  </a:lnTo>
                  <a:lnTo>
                    <a:pt x="0" y="59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5" name="object 1268">
              <a:extLst>
                <a:ext uri="{FF2B5EF4-FFF2-40B4-BE49-F238E27FC236}">
                  <a16:creationId xmlns:a16="http://schemas.microsoft.com/office/drawing/2014/main" id="{628ABCA2-8C81-44AA-B71E-3ABE319330E7}"/>
                </a:ext>
              </a:extLst>
            </p:cNvPr>
            <p:cNvSpPr/>
            <p:nvPr/>
          </p:nvSpPr>
          <p:spPr>
            <a:xfrm>
              <a:off x="7351159" y="2633177"/>
              <a:ext cx="32384" cy="6350"/>
            </a:xfrm>
            <a:custGeom>
              <a:avLst/>
              <a:gdLst/>
              <a:ahLst/>
              <a:cxnLst/>
              <a:rect l="l" t="t" r="r" b="b"/>
              <a:pathLst>
                <a:path w="32384" h="6350">
                  <a:moveTo>
                    <a:pt x="0" y="5918"/>
                  </a:moveTo>
                  <a:lnTo>
                    <a:pt x="8101" y="4918"/>
                  </a:lnTo>
                  <a:lnTo>
                    <a:pt x="16125" y="3625"/>
                  </a:lnTo>
                  <a:lnTo>
                    <a:pt x="24088" y="1999"/>
                  </a:lnTo>
                  <a:lnTo>
                    <a:pt x="320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6" name="object 1269">
              <a:extLst>
                <a:ext uri="{FF2B5EF4-FFF2-40B4-BE49-F238E27FC236}">
                  <a16:creationId xmlns:a16="http://schemas.microsoft.com/office/drawing/2014/main" id="{3C14423B-8FD2-46EB-93E8-1A7FEF4A215E}"/>
                </a:ext>
              </a:extLst>
            </p:cNvPr>
            <p:cNvSpPr/>
            <p:nvPr/>
          </p:nvSpPr>
          <p:spPr>
            <a:xfrm>
              <a:off x="7632330" y="28177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01"/>
                  </a:moveTo>
                  <a:lnTo>
                    <a:pt x="203" y="609"/>
                  </a:lnTo>
                  <a:lnTo>
                    <a:pt x="393" y="304"/>
                  </a:lnTo>
                  <a:lnTo>
                    <a:pt x="5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7" name="object 1270">
              <a:extLst>
                <a:ext uri="{FF2B5EF4-FFF2-40B4-BE49-F238E27FC236}">
                  <a16:creationId xmlns:a16="http://schemas.microsoft.com/office/drawing/2014/main" id="{610292F0-FF33-45AB-AC3D-EE93AD11DF30}"/>
                </a:ext>
              </a:extLst>
            </p:cNvPr>
            <p:cNvSpPr/>
            <p:nvPr/>
          </p:nvSpPr>
          <p:spPr>
            <a:xfrm>
              <a:off x="7191772" y="255245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520" y="4483"/>
                  </a:moveTo>
                  <a:lnTo>
                    <a:pt x="139" y="2984"/>
                  </a:lnTo>
                  <a:lnTo>
                    <a:pt x="0" y="1536"/>
                  </a:lnTo>
                  <a:lnTo>
                    <a:pt x="1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8" name="object 1271">
              <a:extLst>
                <a:ext uri="{FF2B5EF4-FFF2-40B4-BE49-F238E27FC236}">
                  <a16:creationId xmlns:a16="http://schemas.microsoft.com/office/drawing/2014/main" id="{E135840F-4CEC-4479-B477-0FFB81E011A1}"/>
                </a:ext>
              </a:extLst>
            </p:cNvPr>
            <p:cNvSpPr/>
            <p:nvPr/>
          </p:nvSpPr>
          <p:spPr>
            <a:xfrm>
              <a:off x="7601703" y="28274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12"/>
                  </a:lnTo>
                  <a:lnTo>
                    <a:pt x="279" y="38"/>
                  </a:lnTo>
                  <a:lnTo>
                    <a:pt x="41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9" name="object 1272">
              <a:extLst>
                <a:ext uri="{FF2B5EF4-FFF2-40B4-BE49-F238E27FC236}">
                  <a16:creationId xmlns:a16="http://schemas.microsoft.com/office/drawing/2014/main" id="{A3E95943-3F04-475B-82D8-A65BDEB0B5ED}"/>
                </a:ext>
              </a:extLst>
            </p:cNvPr>
            <p:cNvSpPr/>
            <p:nvPr/>
          </p:nvSpPr>
          <p:spPr>
            <a:xfrm>
              <a:off x="7601410" y="28274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0" name="object 1273">
              <a:extLst>
                <a:ext uri="{FF2B5EF4-FFF2-40B4-BE49-F238E27FC236}">
                  <a16:creationId xmlns:a16="http://schemas.microsoft.com/office/drawing/2014/main" id="{E5D5753D-E408-43A7-BD1E-33DBE8FB9596}"/>
                </a:ext>
              </a:extLst>
            </p:cNvPr>
            <p:cNvSpPr/>
            <p:nvPr/>
          </p:nvSpPr>
          <p:spPr>
            <a:xfrm>
              <a:off x="7600976" y="28273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41" y="38"/>
                  </a:lnTo>
                  <a:lnTo>
                    <a:pt x="368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1" name="object 1274">
              <a:extLst>
                <a:ext uri="{FF2B5EF4-FFF2-40B4-BE49-F238E27FC236}">
                  <a16:creationId xmlns:a16="http://schemas.microsoft.com/office/drawing/2014/main" id="{3A7A2906-D7B2-4B86-AD4C-538D343C4BC7}"/>
                </a:ext>
              </a:extLst>
            </p:cNvPr>
            <p:cNvSpPr/>
            <p:nvPr/>
          </p:nvSpPr>
          <p:spPr>
            <a:xfrm>
              <a:off x="7597898" y="2826732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1003" y="279"/>
                  </a:lnTo>
                  <a:lnTo>
                    <a:pt x="2019" y="469"/>
                  </a:lnTo>
                  <a:lnTo>
                    <a:pt x="3035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2" name="object 1275">
              <a:extLst>
                <a:ext uri="{FF2B5EF4-FFF2-40B4-BE49-F238E27FC236}">
                  <a16:creationId xmlns:a16="http://schemas.microsoft.com/office/drawing/2014/main" id="{7A34F23D-E357-4639-B957-69642ADA095A}"/>
                </a:ext>
              </a:extLst>
            </p:cNvPr>
            <p:cNvSpPr/>
            <p:nvPr/>
          </p:nvSpPr>
          <p:spPr>
            <a:xfrm>
              <a:off x="7594897" y="2824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3" name="object 1276">
              <a:extLst>
                <a:ext uri="{FF2B5EF4-FFF2-40B4-BE49-F238E27FC236}">
                  <a16:creationId xmlns:a16="http://schemas.microsoft.com/office/drawing/2014/main" id="{08217027-4E02-48CE-9C80-A78C6AF627F6}"/>
                </a:ext>
              </a:extLst>
            </p:cNvPr>
            <p:cNvSpPr/>
            <p:nvPr/>
          </p:nvSpPr>
          <p:spPr>
            <a:xfrm>
              <a:off x="7596196" y="282615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17" y="139"/>
                  </a:lnTo>
                  <a:lnTo>
                    <a:pt x="647" y="254"/>
                  </a:lnTo>
                  <a:lnTo>
                    <a:pt x="977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4" name="object 1277">
              <a:extLst>
                <a:ext uri="{FF2B5EF4-FFF2-40B4-BE49-F238E27FC236}">
                  <a16:creationId xmlns:a16="http://schemas.microsoft.com/office/drawing/2014/main" id="{E214258D-4113-4349-89DF-87C23F446E76}"/>
                </a:ext>
              </a:extLst>
            </p:cNvPr>
            <p:cNvSpPr/>
            <p:nvPr/>
          </p:nvSpPr>
          <p:spPr>
            <a:xfrm>
              <a:off x="7595857" y="28259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25"/>
                  </a:lnTo>
                </a:path>
                <a:path w="634" h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5" name="object 1278">
              <a:extLst>
                <a:ext uri="{FF2B5EF4-FFF2-40B4-BE49-F238E27FC236}">
                  <a16:creationId xmlns:a16="http://schemas.microsoft.com/office/drawing/2014/main" id="{2A37FF4B-F417-4E09-855D-036430AA4C94}"/>
                </a:ext>
              </a:extLst>
            </p:cNvPr>
            <p:cNvSpPr/>
            <p:nvPr/>
          </p:nvSpPr>
          <p:spPr>
            <a:xfrm>
              <a:off x="7595605" y="28258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6" name="object 1279">
              <a:extLst>
                <a:ext uri="{FF2B5EF4-FFF2-40B4-BE49-F238E27FC236}">
                  <a16:creationId xmlns:a16="http://schemas.microsoft.com/office/drawing/2014/main" id="{3CA70AEE-DF97-4243-B071-5C8FE64CAA5E}"/>
                </a:ext>
              </a:extLst>
            </p:cNvPr>
            <p:cNvSpPr/>
            <p:nvPr/>
          </p:nvSpPr>
          <p:spPr>
            <a:xfrm>
              <a:off x="7594281" y="28246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266" y="571"/>
                  </a:lnTo>
                  <a:lnTo>
                    <a:pt x="698" y="838"/>
                  </a:lnTo>
                  <a:lnTo>
                    <a:pt x="1206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7" name="object 1280">
              <a:extLst>
                <a:ext uri="{FF2B5EF4-FFF2-40B4-BE49-F238E27FC236}">
                  <a16:creationId xmlns:a16="http://schemas.microsoft.com/office/drawing/2014/main" id="{9AC41ABB-901E-4E24-A6AD-8D61EEA40102}"/>
                </a:ext>
              </a:extLst>
            </p:cNvPr>
            <p:cNvSpPr/>
            <p:nvPr/>
          </p:nvSpPr>
          <p:spPr>
            <a:xfrm>
              <a:off x="7192385" y="2516113"/>
              <a:ext cx="106680" cy="40005"/>
            </a:xfrm>
            <a:custGeom>
              <a:avLst/>
              <a:gdLst/>
              <a:ahLst/>
              <a:cxnLst/>
              <a:rect l="l" t="t" r="r" b="b"/>
              <a:pathLst>
                <a:path w="106679" h="40005">
                  <a:moveTo>
                    <a:pt x="0" y="39700"/>
                  </a:moveTo>
                  <a:lnTo>
                    <a:pt x="30245" y="9940"/>
                  </a:lnTo>
                  <a:lnTo>
                    <a:pt x="75361" y="838"/>
                  </a:lnTo>
                  <a:lnTo>
                    <a:pt x="90630" y="0"/>
                  </a:lnTo>
                  <a:lnTo>
                    <a:pt x="10607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8" name="object 1281">
              <a:extLst>
                <a:ext uri="{FF2B5EF4-FFF2-40B4-BE49-F238E27FC236}">
                  <a16:creationId xmlns:a16="http://schemas.microsoft.com/office/drawing/2014/main" id="{29146C91-B7C4-4F3E-9C8C-CCF4CD7B17A0}"/>
                </a:ext>
              </a:extLst>
            </p:cNvPr>
            <p:cNvSpPr/>
            <p:nvPr/>
          </p:nvSpPr>
          <p:spPr>
            <a:xfrm>
              <a:off x="7593604" y="28285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9" name="object 1282">
              <a:extLst>
                <a:ext uri="{FF2B5EF4-FFF2-40B4-BE49-F238E27FC236}">
                  <a16:creationId xmlns:a16="http://schemas.microsoft.com/office/drawing/2014/main" id="{A9959D28-1056-4D59-83BB-8A4ACF67C2F7}"/>
                </a:ext>
              </a:extLst>
            </p:cNvPr>
            <p:cNvSpPr/>
            <p:nvPr/>
          </p:nvSpPr>
          <p:spPr>
            <a:xfrm>
              <a:off x="7642270" y="2783592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5">
                  <a:moveTo>
                    <a:pt x="25" y="7772"/>
                  </a:moveTo>
                  <a:lnTo>
                    <a:pt x="1612" y="0"/>
                  </a:lnTo>
                  <a:lnTo>
                    <a:pt x="2044" y="1143"/>
                  </a:lnTo>
                  <a:lnTo>
                    <a:pt x="2374" y="2044"/>
                  </a:lnTo>
                  <a:lnTo>
                    <a:pt x="2387" y="2933"/>
                  </a:lnTo>
                  <a:lnTo>
                    <a:pt x="2400" y="38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0" name="object 1283">
              <a:extLst>
                <a:ext uri="{FF2B5EF4-FFF2-40B4-BE49-F238E27FC236}">
                  <a16:creationId xmlns:a16="http://schemas.microsoft.com/office/drawing/2014/main" id="{8CC5CCDF-EE2A-4413-888C-AD9F72AF2541}"/>
                </a:ext>
              </a:extLst>
            </p:cNvPr>
            <p:cNvSpPr/>
            <p:nvPr/>
          </p:nvSpPr>
          <p:spPr>
            <a:xfrm>
              <a:off x="7644672" y="278188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378" y="0"/>
                  </a:moveTo>
                  <a:lnTo>
                    <a:pt x="0" y="55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1" name="object 1284">
              <a:extLst>
                <a:ext uri="{FF2B5EF4-FFF2-40B4-BE49-F238E27FC236}">
                  <a16:creationId xmlns:a16="http://schemas.microsoft.com/office/drawing/2014/main" id="{F731B450-6489-4AEB-B510-6E59D3195779}"/>
                </a:ext>
              </a:extLst>
            </p:cNvPr>
            <p:cNvSpPr/>
            <p:nvPr/>
          </p:nvSpPr>
          <p:spPr>
            <a:xfrm>
              <a:off x="7638869" y="2769028"/>
              <a:ext cx="9525" cy="27940"/>
            </a:xfrm>
            <a:custGeom>
              <a:avLst/>
              <a:gdLst/>
              <a:ahLst/>
              <a:cxnLst/>
              <a:rect l="l" t="t" r="r" b="b"/>
              <a:pathLst>
                <a:path w="9525" h="27939">
                  <a:moveTo>
                    <a:pt x="101" y="27812"/>
                  </a:moveTo>
                  <a:lnTo>
                    <a:pt x="0" y="21272"/>
                  </a:lnTo>
                  <a:lnTo>
                    <a:pt x="533" y="14947"/>
                  </a:lnTo>
                  <a:lnTo>
                    <a:pt x="2032" y="8559"/>
                  </a:lnTo>
                  <a:lnTo>
                    <a:pt x="2400" y="6984"/>
                  </a:lnTo>
                  <a:lnTo>
                    <a:pt x="2832" y="5435"/>
                  </a:lnTo>
                  <a:lnTo>
                    <a:pt x="3441" y="3924"/>
                  </a:lnTo>
                  <a:lnTo>
                    <a:pt x="3797" y="3022"/>
                  </a:lnTo>
                  <a:lnTo>
                    <a:pt x="5067" y="0"/>
                  </a:lnTo>
                  <a:lnTo>
                    <a:pt x="6502" y="761"/>
                  </a:lnTo>
                  <a:lnTo>
                    <a:pt x="8483" y="1828"/>
                  </a:lnTo>
                  <a:lnTo>
                    <a:pt x="8902" y="8381"/>
                  </a:lnTo>
                  <a:lnTo>
                    <a:pt x="8991" y="9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2" name="object 1285">
              <a:extLst>
                <a:ext uri="{FF2B5EF4-FFF2-40B4-BE49-F238E27FC236}">
                  <a16:creationId xmlns:a16="http://schemas.microsoft.com/office/drawing/2014/main" id="{77D30B79-3777-42F9-9F25-B5CB04522400}"/>
                </a:ext>
              </a:extLst>
            </p:cNvPr>
            <p:cNvSpPr/>
            <p:nvPr/>
          </p:nvSpPr>
          <p:spPr>
            <a:xfrm>
              <a:off x="7638968" y="279136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327" y="0"/>
                  </a:moveTo>
                  <a:lnTo>
                    <a:pt x="0" y="54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3" name="object 1286">
              <a:extLst>
                <a:ext uri="{FF2B5EF4-FFF2-40B4-BE49-F238E27FC236}">
                  <a16:creationId xmlns:a16="http://schemas.microsoft.com/office/drawing/2014/main" id="{2EC12808-8153-4511-BDDE-5E3F935F4F34}"/>
                </a:ext>
              </a:extLst>
            </p:cNvPr>
            <p:cNvSpPr/>
            <p:nvPr/>
          </p:nvSpPr>
          <p:spPr>
            <a:xfrm>
              <a:off x="7192296" y="2556945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081" y="62382"/>
                  </a:moveTo>
                  <a:lnTo>
                    <a:pt x="30094" y="49495"/>
                  </a:lnTo>
                  <a:lnTo>
                    <a:pt x="17359" y="34744"/>
                  </a:lnTo>
                  <a:lnTo>
                    <a:pt x="6964" y="182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4" name="object 1287">
              <a:extLst>
                <a:ext uri="{FF2B5EF4-FFF2-40B4-BE49-F238E27FC236}">
                  <a16:creationId xmlns:a16="http://schemas.microsoft.com/office/drawing/2014/main" id="{105B8A10-25B5-4DED-BE5E-DB4EA8304B5C}"/>
                </a:ext>
              </a:extLst>
            </p:cNvPr>
            <p:cNvSpPr/>
            <p:nvPr/>
          </p:nvSpPr>
          <p:spPr>
            <a:xfrm>
              <a:off x="7602025" y="2824906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69">
                  <a:moveTo>
                    <a:pt x="0" y="0"/>
                  </a:moveTo>
                  <a:lnTo>
                    <a:pt x="10160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5" name="object 1288">
              <a:extLst>
                <a:ext uri="{FF2B5EF4-FFF2-40B4-BE49-F238E27FC236}">
                  <a16:creationId xmlns:a16="http://schemas.microsoft.com/office/drawing/2014/main" id="{D76B2FCC-91A6-4095-ADC0-1E1A4F03D4F7}"/>
                </a:ext>
              </a:extLst>
            </p:cNvPr>
            <p:cNvSpPr/>
            <p:nvPr/>
          </p:nvSpPr>
          <p:spPr>
            <a:xfrm>
              <a:off x="7192384" y="2555820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081" y="62357"/>
                  </a:moveTo>
                  <a:lnTo>
                    <a:pt x="30100" y="49472"/>
                  </a:lnTo>
                  <a:lnTo>
                    <a:pt x="17364" y="34726"/>
                  </a:lnTo>
                  <a:lnTo>
                    <a:pt x="6966" y="182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6" name="object 1289">
              <a:extLst>
                <a:ext uri="{FF2B5EF4-FFF2-40B4-BE49-F238E27FC236}">
                  <a16:creationId xmlns:a16="http://schemas.microsoft.com/office/drawing/2014/main" id="{584CB0C6-9326-49A8-B39A-97AA1D0A6558}"/>
                </a:ext>
              </a:extLst>
            </p:cNvPr>
            <p:cNvSpPr/>
            <p:nvPr/>
          </p:nvSpPr>
          <p:spPr>
            <a:xfrm>
              <a:off x="7648166" y="2786923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5" h="13335">
                  <a:moveTo>
                    <a:pt x="4102" y="7734"/>
                  </a:moveTo>
                  <a:lnTo>
                    <a:pt x="1079" y="12725"/>
                  </a:lnTo>
                  <a:lnTo>
                    <a:pt x="88" y="35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7" name="object 1290">
              <a:extLst>
                <a:ext uri="{FF2B5EF4-FFF2-40B4-BE49-F238E27FC236}">
                  <a16:creationId xmlns:a16="http://schemas.microsoft.com/office/drawing/2014/main" id="{33305E2D-59F3-4343-87AE-E054E06C82F6}"/>
                </a:ext>
              </a:extLst>
            </p:cNvPr>
            <p:cNvSpPr/>
            <p:nvPr/>
          </p:nvSpPr>
          <p:spPr>
            <a:xfrm>
              <a:off x="7638963" y="2811689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4" h="9525">
                  <a:moveTo>
                    <a:pt x="0" y="0"/>
                  </a:moveTo>
                  <a:lnTo>
                    <a:pt x="0" y="3162"/>
                  </a:lnTo>
                  <a:lnTo>
                    <a:pt x="88" y="6324"/>
                  </a:lnTo>
                  <a:lnTo>
                    <a:pt x="317" y="94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8" name="object 1291">
              <a:extLst>
                <a:ext uri="{FF2B5EF4-FFF2-40B4-BE49-F238E27FC236}">
                  <a16:creationId xmlns:a16="http://schemas.microsoft.com/office/drawing/2014/main" id="{F8958F98-3312-4974-BAD7-ABCBF549A8FD}"/>
                </a:ext>
              </a:extLst>
            </p:cNvPr>
            <p:cNvSpPr/>
            <p:nvPr/>
          </p:nvSpPr>
          <p:spPr>
            <a:xfrm>
              <a:off x="7638955" y="27968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1562"/>
                  </a:moveTo>
                  <a:lnTo>
                    <a:pt x="0" y="1041"/>
                  </a:lnTo>
                  <a:lnTo>
                    <a:pt x="0" y="520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9" name="object 1292">
              <a:extLst>
                <a:ext uri="{FF2B5EF4-FFF2-40B4-BE49-F238E27FC236}">
                  <a16:creationId xmlns:a16="http://schemas.microsoft.com/office/drawing/2014/main" id="{0E918834-9CA2-44B9-A2A0-23FCB60D799B}"/>
                </a:ext>
              </a:extLst>
            </p:cNvPr>
            <p:cNvSpPr/>
            <p:nvPr/>
          </p:nvSpPr>
          <p:spPr>
            <a:xfrm>
              <a:off x="7642241" y="2787457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5">
                  <a:moveTo>
                    <a:pt x="2425" y="0"/>
                  </a:moveTo>
                  <a:lnTo>
                    <a:pt x="2387" y="1841"/>
                  </a:lnTo>
                  <a:lnTo>
                    <a:pt x="2184" y="3632"/>
                  </a:lnTo>
                  <a:lnTo>
                    <a:pt x="1663" y="5410"/>
                  </a:lnTo>
                  <a:lnTo>
                    <a:pt x="1447" y="6172"/>
                  </a:lnTo>
                  <a:lnTo>
                    <a:pt x="673" y="7785"/>
                  </a:lnTo>
                  <a:lnTo>
                    <a:pt x="292" y="6629"/>
                  </a:lnTo>
                  <a:lnTo>
                    <a:pt x="0" y="5715"/>
                  </a:lnTo>
                  <a:lnTo>
                    <a:pt x="38" y="4826"/>
                  </a:lnTo>
                  <a:lnTo>
                    <a:pt x="50" y="39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0" name="object 1293">
              <a:extLst>
                <a:ext uri="{FF2B5EF4-FFF2-40B4-BE49-F238E27FC236}">
                  <a16:creationId xmlns:a16="http://schemas.microsoft.com/office/drawing/2014/main" id="{17F7805C-FD37-42FF-A107-F2426830FE18}"/>
                </a:ext>
              </a:extLst>
            </p:cNvPr>
            <p:cNvSpPr/>
            <p:nvPr/>
          </p:nvSpPr>
          <p:spPr>
            <a:xfrm>
              <a:off x="7583870" y="279173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12" y="520"/>
                  </a:lnTo>
                  <a:lnTo>
                    <a:pt x="25" y="1041"/>
                  </a:lnTo>
                  <a:lnTo>
                    <a:pt x="50" y="1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1" name="object 1294">
              <a:extLst>
                <a:ext uri="{FF2B5EF4-FFF2-40B4-BE49-F238E27FC236}">
                  <a16:creationId xmlns:a16="http://schemas.microsoft.com/office/drawing/2014/main" id="{E5F82BF3-6AAA-40F7-B02B-FB26D3C17B82}"/>
                </a:ext>
              </a:extLst>
            </p:cNvPr>
            <p:cNvSpPr/>
            <p:nvPr/>
          </p:nvSpPr>
          <p:spPr>
            <a:xfrm>
              <a:off x="7583912" y="2793306"/>
              <a:ext cx="4445" cy="36830"/>
            </a:xfrm>
            <a:custGeom>
              <a:avLst/>
              <a:gdLst/>
              <a:ahLst/>
              <a:cxnLst/>
              <a:rect l="l" t="t" r="r" b="b"/>
              <a:pathLst>
                <a:path w="4445" h="36830">
                  <a:moveTo>
                    <a:pt x="546" y="13322"/>
                  </a:moveTo>
                  <a:lnTo>
                    <a:pt x="863" y="21234"/>
                  </a:lnTo>
                  <a:lnTo>
                    <a:pt x="889" y="28828"/>
                  </a:lnTo>
                  <a:lnTo>
                    <a:pt x="4419" y="36398"/>
                  </a:lnTo>
                </a:path>
                <a:path w="4445" h="36830">
                  <a:moveTo>
                    <a:pt x="546" y="1332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2" name="object 1295">
              <a:extLst>
                <a:ext uri="{FF2B5EF4-FFF2-40B4-BE49-F238E27FC236}">
                  <a16:creationId xmlns:a16="http://schemas.microsoft.com/office/drawing/2014/main" id="{8983D5DD-7C8D-4C7F-B231-D03134E02DF2}"/>
                </a:ext>
              </a:extLst>
            </p:cNvPr>
            <p:cNvSpPr/>
            <p:nvPr/>
          </p:nvSpPr>
          <p:spPr>
            <a:xfrm>
              <a:off x="7236466" y="2618177"/>
              <a:ext cx="114935" cy="21590"/>
            </a:xfrm>
            <a:custGeom>
              <a:avLst/>
              <a:gdLst/>
              <a:ahLst/>
              <a:cxnLst/>
              <a:rect l="l" t="t" r="r" b="b"/>
              <a:pathLst>
                <a:path w="114934" h="21589">
                  <a:moveTo>
                    <a:pt x="0" y="0"/>
                  </a:moveTo>
                  <a:lnTo>
                    <a:pt x="24817" y="12708"/>
                  </a:lnTo>
                  <a:lnTo>
                    <a:pt x="56227" y="19199"/>
                  </a:lnTo>
                  <a:lnTo>
                    <a:pt x="88187" y="21027"/>
                  </a:lnTo>
                  <a:lnTo>
                    <a:pt x="114655" y="197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3" name="object 1296">
              <a:extLst>
                <a:ext uri="{FF2B5EF4-FFF2-40B4-BE49-F238E27FC236}">
                  <a16:creationId xmlns:a16="http://schemas.microsoft.com/office/drawing/2014/main" id="{A531E622-A670-458E-87DE-40551A698F6E}"/>
                </a:ext>
              </a:extLst>
            </p:cNvPr>
            <p:cNvSpPr/>
            <p:nvPr/>
          </p:nvSpPr>
          <p:spPr>
            <a:xfrm>
              <a:off x="7593647" y="28286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4" name="object 1297">
              <a:extLst>
                <a:ext uri="{FF2B5EF4-FFF2-40B4-BE49-F238E27FC236}">
                  <a16:creationId xmlns:a16="http://schemas.microsoft.com/office/drawing/2014/main" id="{96B6F89D-B2E6-4C35-BF9D-F7AB2D4D16DD}"/>
                </a:ext>
              </a:extLst>
            </p:cNvPr>
            <p:cNvSpPr/>
            <p:nvPr/>
          </p:nvSpPr>
          <p:spPr>
            <a:xfrm>
              <a:off x="7661295" y="28145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5" name="object 1298">
              <a:extLst>
                <a:ext uri="{FF2B5EF4-FFF2-40B4-BE49-F238E27FC236}">
                  <a16:creationId xmlns:a16="http://schemas.microsoft.com/office/drawing/2014/main" id="{255E40C4-2D17-4421-A318-5440C57B1EEC}"/>
                </a:ext>
              </a:extLst>
            </p:cNvPr>
            <p:cNvSpPr/>
            <p:nvPr/>
          </p:nvSpPr>
          <p:spPr>
            <a:xfrm>
              <a:off x="7659617" y="281462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794"/>
                  </a:moveTo>
                  <a:lnTo>
                    <a:pt x="16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6" name="object 1299">
              <a:extLst>
                <a:ext uri="{FF2B5EF4-FFF2-40B4-BE49-F238E27FC236}">
                  <a16:creationId xmlns:a16="http://schemas.microsoft.com/office/drawing/2014/main" id="{41B5DA04-E43D-4F0F-AEFD-F57608B891D5}"/>
                </a:ext>
              </a:extLst>
            </p:cNvPr>
            <p:cNvSpPr/>
            <p:nvPr/>
          </p:nvSpPr>
          <p:spPr>
            <a:xfrm>
              <a:off x="7652266" y="2778175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59" h="16510">
                  <a:moveTo>
                    <a:pt x="9969" y="0"/>
                  </a:moveTo>
                  <a:lnTo>
                    <a:pt x="0" y="164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7" name="object 1300">
              <a:extLst>
                <a:ext uri="{FF2B5EF4-FFF2-40B4-BE49-F238E27FC236}">
                  <a16:creationId xmlns:a16="http://schemas.microsoft.com/office/drawing/2014/main" id="{E51CB7C9-EB56-4B6A-B127-28CDCD946B30}"/>
                </a:ext>
              </a:extLst>
            </p:cNvPr>
            <p:cNvSpPr/>
            <p:nvPr/>
          </p:nvSpPr>
          <p:spPr>
            <a:xfrm>
              <a:off x="7660399" y="2776946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88"/>
                  </a:moveTo>
                  <a:lnTo>
                    <a:pt x="863" y="165"/>
                  </a:lnTo>
                  <a:lnTo>
                    <a:pt x="2578" y="0"/>
                  </a:lnTo>
                  <a:lnTo>
                    <a:pt x="1841" y="1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8" name="object 1301">
              <a:extLst>
                <a:ext uri="{FF2B5EF4-FFF2-40B4-BE49-F238E27FC236}">
                  <a16:creationId xmlns:a16="http://schemas.microsoft.com/office/drawing/2014/main" id="{7F3D4FB6-0736-4E72-9F4E-7A9EE6A3C54B}"/>
                </a:ext>
              </a:extLst>
            </p:cNvPr>
            <p:cNvSpPr/>
            <p:nvPr/>
          </p:nvSpPr>
          <p:spPr>
            <a:xfrm>
              <a:off x="7647567" y="2775851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69">
                  <a:moveTo>
                    <a:pt x="0" y="0"/>
                  </a:moveTo>
                  <a:lnTo>
                    <a:pt x="12827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9" name="object 1302">
              <a:extLst>
                <a:ext uri="{FF2B5EF4-FFF2-40B4-BE49-F238E27FC236}">
                  <a16:creationId xmlns:a16="http://schemas.microsoft.com/office/drawing/2014/main" id="{0FD6EB3C-E476-456B-AD6E-A484AEE4228B}"/>
                </a:ext>
              </a:extLst>
            </p:cNvPr>
            <p:cNvSpPr/>
            <p:nvPr/>
          </p:nvSpPr>
          <p:spPr>
            <a:xfrm>
              <a:off x="7236377" y="2619321"/>
              <a:ext cx="114935" cy="21590"/>
            </a:xfrm>
            <a:custGeom>
              <a:avLst/>
              <a:gdLst/>
              <a:ahLst/>
              <a:cxnLst/>
              <a:rect l="l" t="t" r="r" b="b"/>
              <a:pathLst>
                <a:path w="114934" h="21589">
                  <a:moveTo>
                    <a:pt x="114782" y="19773"/>
                  </a:moveTo>
                  <a:lnTo>
                    <a:pt x="88284" y="21057"/>
                  </a:lnTo>
                  <a:lnTo>
                    <a:pt x="56291" y="19226"/>
                  </a:lnTo>
                  <a:lnTo>
                    <a:pt x="24848" y="1272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0" name="object 1303">
              <a:extLst>
                <a:ext uri="{FF2B5EF4-FFF2-40B4-BE49-F238E27FC236}">
                  <a16:creationId xmlns:a16="http://schemas.microsoft.com/office/drawing/2014/main" id="{9CCA3152-C555-46BB-B356-D48867BB6557}"/>
                </a:ext>
              </a:extLst>
            </p:cNvPr>
            <p:cNvSpPr/>
            <p:nvPr/>
          </p:nvSpPr>
          <p:spPr>
            <a:xfrm>
              <a:off x="7647859" y="27789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190" y="294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1" name="object 1304">
              <a:extLst>
                <a:ext uri="{FF2B5EF4-FFF2-40B4-BE49-F238E27FC236}">
                  <a16:creationId xmlns:a16="http://schemas.microsoft.com/office/drawing/2014/main" id="{C65AEBE8-A939-4BEC-A7E1-38FB83EC2812}"/>
                </a:ext>
              </a:extLst>
            </p:cNvPr>
            <p:cNvSpPr/>
            <p:nvPr/>
          </p:nvSpPr>
          <p:spPr>
            <a:xfrm>
              <a:off x="7648044" y="2781887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126" y="504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2" name="object 1305">
              <a:extLst>
                <a:ext uri="{FF2B5EF4-FFF2-40B4-BE49-F238E27FC236}">
                  <a16:creationId xmlns:a16="http://schemas.microsoft.com/office/drawing/2014/main" id="{CF25D090-F41A-40F9-94B5-EBCCC2C80171}"/>
                </a:ext>
              </a:extLst>
            </p:cNvPr>
            <p:cNvSpPr/>
            <p:nvPr/>
          </p:nvSpPr>
          <p:spPr>
            <a:xfrm>
              <a:off x="7383167" y="2586192"/>
              <a:ext cx="122555" cy="46990"/>
            </a:xfrm>
            <a:custGeom>
              <a:avLst/>
              <a:gdLst/>
              <a:ahLst/>
              <a:cxnLst/>
              <a:rect l="l" t="t" r="r" b="b"/>
              <a:pathLst>
                <a:path w="122554" h="46989">
                  <a:moveTo>
                    <a:pt x="122478" y="0"/>
                  </a:moveTo>
                  <a:lnTo>
                    <a:pt x="92784" y="14457"/>
                  </a:lnTo>
                  <a:lnTo>
                    <a:pt x="62482" y="26855"/>
                  </a:lnTo>
                  <a:lnTo>
                    <a:pt x="31558" y="37570"/>
                  </a:lnTo>
                  <a:lnTo>
                    <a:pt x="0" y="46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3" name="object 1306">
              <a:extLst>
                <a:ext uri="{FF2B5EF4-FFF2-40B4-BE49-F238E27FC236}">
                  <a16:creationId xmlns:a16="http://schemas.microsoft.com/office/drawing/2014/main" id="{96A910F2-F7D5-46E5-B2D2-6DF910BB7A88}"/>
                </a:ext>
              </a:extLst>
            </p:cNvPr>
            <p:cNvSpPr/>
            <p:nvPr/>
          </p:nvSpPr>
          <p:spPr>
            <a:xfrm>
              <a:off x="7383104" y="2585041"/>
              <a:ext cx="122555" cy="46990"/>
            </a:xfrm>
            <a:custGeom>
              <a:avLst/>
              <a:gdLst/>
              <a:ahLst/>
              <a:cxnLst/>
              <a:rect l="l" t="t" r="r" b="b"/>
              <a:pathLst>
                <a:path w="122554" h="46989">
                  <a:moveTo>
                    <a:pt x="122453" y="0"/>
                  </a:moveTo>
                  <a:lnTo>
                    <a:pt x="92766" y="14455"/>
                  </a:lnTo>
                  <a:lnTo>
                    <a:pt x="62469" y="26849"/>
                  </a:lnTo>
                  <a:lnTo>
                    <a:pt x="31550" y="37560"/>
                  </a:lnTo>
                  <a:lnTo>
                    <a:pt x="0" y="469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4" name="object 1307">
              <a:extLst>
                <a:ext uri="{FF2B5EF4-FFF2-40B4-BE49-F238E27FC236}">
                  <a16:creationId xmlns:a16="http://schemas.microsoft.com/office/drawing/2014/main" id="{B5220147-3937-4E4B-B8C1-586F0AF9DECC}"/>
                </a:ext>
              </a:extLst>
            </p:cNvPr>
            <p:cNvSpPr/>
            <p:nvPr/>
          </p:nvSpPr>
          <p:spPr>
            <a:xfrm>
              <a:off x="7638955" y="2798404"/>
              <a:ext cx="635" cy="13335"/>
            </a:xfrm>
            <a:custGeom>
              <a:avLst/>
              <a:gdLst/>
              <a:ahLst/>
              <a:cxnLst/>
              <a:rect l="l" t="t" r="r" b="b"/>
              <a:pathLst>
                <a:path w="634" h="13335">
                  <a:moveTo>
                    <a:pt x="0" y="0"/>
                  </a:moveTo>
                  <a:lnTo>
                    <a:pt x="12" y="132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5" name="object 1308">
              <a:extLst>
                <a:ext uri="{FF2B5EF4-FFF2-40B4-BE49-F238E27FC236}">
                  <a16:creationId xmlns:a16="http://schemas.microsoft.com/office/drawing/2014/main" id="{1E774AD6-9589-44B3-A73A-823A522A90F4}"/>
                </a:ext>
              </a:extLst>
            </p:cNvPr>
            <p:cNvSpPr/>
            <p:nvPr/>
          </p:nvSpPr>
          <p:spPr>
            <a:xfrm>
              <a:off x="7523177" y="25639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6" name="object 1309">
              <a:extLst>
                <a:ext uri="{FF2B5EF4-FFF2-40B4-BE49-F238E27FC236}">
                  <a16:creationId xmlns:a16="http://schemas.microsoft.com/office/drawing/2014/main" id="{45F146B2-77AD-4C65-A26F-A7A324276B16}"/>
                </a:ext>
              </a:extLst>
            </p:cNvPr>
            <p:cNvSpPr/>
            <p:nvPr/>
          </p:nvSpPr>
          <p:spPr>
            <a:xfrm>
              <a:off x="7595491" y="28258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7" name="object 1310">
              <a:extLst>
                <a:ext uri="{FF2B5EF4-FFF2-40B4-BE49-F238E27FC236}">
                  <a16:creationId xmlns:a16="http://schemas.microsoft.com/office/drawing/2014/main" id="{31F86439-BAB3-40F6-9950-E13425B173EA}"/>
                </a:ext>
              </a:extLst>
            </p:cNvPr>
            <p:cNvSpPr/>
            <p:nvPr/>
          </p:nvSpPr>
          <p:spPr>
            <a:xfrm>
              <a:off x="7595629" y="28258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50"/>
                  </a:moveTo>
                </a:path>
                <a:path w="634" h="635">
                  <a:moveTo>
                    <a:pt x="114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8" name="object 1311">
              <a:extLst>
                <a:ext uri="{FF2B5EF4-FFF2-40B4-BE49-F238E27FC236}">
                  <a16:creationId xmlns:a16="http://schemas.microsoft.com/office/drawing/2014/main" id="{7BE0417F-8318-4776-A9E9-42971B4B75C0}"/>
                </a:ext>
              </a:extLst>
            </p:cNvPr>
            <p:cNvSpPr/>
            <p:nvPr/>
          </p:nvSpPr>
          <p:spPr>
            <a:xfrm>
              <a:off x="7595904" y="28260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126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9" name="object 1312">
              <a:extLst>
                <a:ext uri="{FF2B5EF4-FFF2-40B4-BE49-F238E27FC236}">
                  <a16:creationId xmlns:a16="http://schemas.microsoft.com/office/drawing/2014/main" id="{1937AB4B-ABFF-47C9-AE92-6728A6013687}"/>
                </a:ext>
              </a:extLst>
            </p:cNvPr>
            <p:cNvSpPr/>
            <p:nvPr/>
          </p:nvSpPr>
          <p:spPr>
            <a:xfrm>
              <a:off x="7597170" y="28265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66" y="88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0" name="object 1313">
              <a:extLst>
                <a:ext uri="{FF2B5EF4-FFF2-40B4-BE49-F238E27FC236}">
                  <a16:creationId xmlns:a16="http://schemas.microsoft.com/office/drawing/2014/main" id="{D6331DBC-FF30-46F9-9DD2-D607C55DA03B}"/>
                </a:ext>
              </a:extLst>
            </p:cNvPr>
            <p:cNvSpPr/>
            <p:nvPr/>
          </p:nvSpPr>
          <p:spPr>
            <a:xfrm>
              <a:off x="7597440" y="28266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57" y="126"/>
                  </a:moveTo>
                  <a:lnTo>
                    <a:pt x="304" y="88"/>
                  </a:lnTo>
                  <a:lnTo>
                    <a:pt x="152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1" name="object 1314">
              <a:extLst>
                <a:ext uri="{FF2B5EF4-FFF2-40B4-BE49-F238E27FC236}">
                  <a16:creationId xmlns:a16="http://schemas.microsoft.com/office/drawing/2014/main" id="{DBD6D281-2B8D-4353-B6AF-3C9516E48381}"/>
                </a:ext>
              </a:extLst>
            </p:cNvPr>
            <p:cNvSpPr/>
            <p:nvPr/>
          </p:nvSpPr>
          <p:spPr>
            <a:xfrm>
              <a:off x="7600938" y="282735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2" name="object 1315">
              <a:extLst>
                <a:ext uri="{FF2B5EF4-FFF2-40B4-BE49-F238E27FC236}">
                  <a16:creationId xmlns:a16="http://schemas.microsoft.com/office/drawing/2014/main" id="{81EFBA77-D6BE-4463-B299-9EE7CBF6EEB7}"/>
                </a:ext>
              </a:extLst>
            </p:cNvPr>
            <p:cNvSpPr/>
            <p:nvPr/>
          </p:nvSpPr>
          <p:spPr>
            <a:xfrm>
              <a:off x="7601334" y="28274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3" name="object 1316">
              <a:extLst>
                <a:ext uri="{FF2B5EF4-FFF2-40B4-BE49-F238E27FC236}">
                  <a16:creationId xmlns:a16="http://schemas.microsoft.com/office/drawing/2014/main" id="{1D02ADFE-24BA-40EE-8F37-1C9D1BBF339E}"/>
                </a:ext>
              </a:extLst>
            </p:cNvPr>
            <p:cNvSpPr/>
            <p:nvPr/>
          </p:nvSpPr>
          <p:spPr>
            <a:xfrm>
              <a:off x="7601639" y="28274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4" name="object 1317">
              <a:extLst>
                <a:ext uri="{FF2B5EF4-FFF2-40B4-BE49-F238E27FC236}">
                  <a16:creationId xmlns:a16="http://schemas.microsoft.com/office/drawing/2014/main" id="{D7B9604C-3BE8-47BC-9B03-994F01CA98CC}"/>
                </a:ext>
              </a:extLst>
            </p:cNvPr>
            <p:cNvSpPr/>
            <p:nvPr/>
          </p:nvSpPr>
          <p:spPr>
            <a:xfrm>
              <a:off x="7632659" y="2811104"/>
              <a:ext cx="635" cy="11430"/>
            </a:xfrm>
            <a:custGeom>
              <a:avLst/>
              <a:gdLst/>
              <a:ahLst/>
              <a:cxnLst/>
              <a:rect l="l" t="t" r="r" b="b"/>
              <a:pathLst>
                <a:path w="634" h="11430">
                  <a:moveTo>
                    <a:pt x="0" y="0"/>
                  </a:moveTo>
                  <a:lnTo>
                    <a:pt x="50" y="3721"/>
                  </a:lnTo>
                  <a:lnTo>
                    <a:pt x="228" y="7429"/>
                  </a:lnTo>
                  <a:lnTo>
                    <a:pt x="596" y="111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5" name="object 1318">
              <a:extLst>
                <a:ext uri="{FF2B5EF4-FFF2-40B4-BE49-F238E27FC236}">
                  <a16:creationId xmlns:a16="http://schemas.microsoft.com/office/drawing/2014/main" id="{42F33A02-6E6B-491D-9A41-B12A1ED924B0}"/>
                </a:ext>
              </a:extLst>
            </p:cNvPr>
            <p:cNvSpPr/>
            <p:nvPr/>
          </p:nvSpPr>
          <p:spPr>
            <a:xfrm>
              <a:off x="7632468" y="2797803"/>
              <a:ext cx="635" cy="13335"/>
            </a:xfrm>
            <a:custGeom>
              <a:avLst/>
              <a:gdLst/>
              <a:ahLst/>
              <a:cxnLst/>
              <a:rect l="l" t="t" r="r" b="b"/>
              <a:pathLst>
                <a:path w="634" h="13335">
                  <a:moveTo>
                    <a:pt x="0" y="0"/>
                  </a:moveTo>
                  <a:lnTo>
                    <a:pt x="190" y="132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6" name="object 1319">
              <a:extLst>
                <a:ext uri="{FF2B5EF4-FFF2-40B4-BE49-F238E27FC236}">
                  <a16:creationId xmlns:a16="http://schemas.microsoft.com/office/drawing/2014/main" id="{E3801B93-87DF-4B20-BEE6-75A264CE96DC}"/>
                </a:ext>
              </a:extLst>
            </p:cNvPr>
            <p:cNvSpPr/>
            <p:nvPr/>
          </p:nvSpPr>
          <p:spPr>
            <a:xfrm>
              <a:off x="7632463" y="279623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520"/>
                  </a:lnTo>
                  <a:lnTo>
                    <a:pt x="0" y="1041"/>
                  </a:lnTo>
                  <a:lnTo>
                    <a:pt x="0" y="1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7" name="object 1320">
              <a:extLst>
                <a:ext uri="{FF2B5EF4-FFF2-40B4-BE49-F238E27FC236}">
                  <a16:creationId xmlns:a16="http://schemas.microsoft.com/office/drawing/2014/main" id="{7C3B3BD6-0C56-4594-931D-E32DB5ECBAE1}"/>
                </a:ext>
              </a:extLst>
            </p:cNvPr>
            <p:cNvSpPr/>
            <p:nvPr/>
          </p:nvSpPr>
          <p:spPr>
            <a:xfrm>
              <a:off x="7632470" y="2775154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2806" y="0"/>
                  </a:moveTo>
                  <a:lnTo>
                    <a:pt x="749" y="6959"/>
                  </a:lnTo>
                  <a:lnTo>
                    <a:pt x="50" y="13881"/>
                  </a:lnTo>
                  <a:lnTo>
                    <a:pt x="0" y="210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8" name="object 1321">
              <a:extLst>
                <a:ext uri="{FF2B5EF4-FFF2-40B4-BE49-F238E27FC236}">
                  <a16:creationId xmlns:a16="http://schemas.microsoft.com/office/drawing/2014/main" id="{CADA3BC6-81D3-4380-B136-259EACA8074B}"/>
                </a:ext>
              </a:extLst>
            </p:cNvPr>
            <p:cNvSpPr/>
            <p:nvPr/>
          </p:nvSpPr>
          <p:spPr>
            <a:xfrm>
              <a:off x="7638953" y="276912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9" name="object 1322">
              <a:extLst>
                <a:ext uri="{FF2B5EF4-FFF2-40B4-BE49-F238E27FC236}">
                  <a16:creationId xmlns:a16="http://schemas.microsoft.com/office/drawing/2014/main" id="{73847586-1D21-48D4-B68E-806CF753C78E}"/>
                </a:ext>
              </a:extLst>
            </p:cNvPr>
            <p:cNvSpPr/>
            <p:nvPr/>
          </p:nvSpPr>
          <p:spPr>
            <a:xfrm>
              <a:off x="7648366" y="2778150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7340" y="0"/>
                  </a:moveTo>
                  <a:lnTo>
                    <a:pt x="0" y="121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0" name="object 1323">
              <a:extLst>
                <a:ext uri="{FF2B5EF4-FFF2-40B4-BE49-F238E27FC236}">
                  <a16:creationId xmlns:a16="http://schemas.microsoft.com/office/drawing/2014/main" id="{690B7C3E-504E-4710-B8AE-216E7B8A84CA}"/>
                </a:ext>
              </a:extLst>
            </p:cNvPr>
            <p:cNvSpPr/>
            <p:nvPr/>
          </p:nvSpPr>
          <p:spPr>
            <a:xfrm>
              <a:off x="7600133" y="282490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892" y="0"/>
                  </a:moveTo>
                  <a:lnTo>
                    <a:pt x="1346" y="850"/>
                  </a:lnTo>
                  <a:lnTo>
                    <a:pt x="762" y="1638"/>
                  </a:ln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1" name="object 1324">
              <a:extLst>
                <a:ext uri="{FF2B5EF4-FFF2-40B4-BE49-F238E27FC236}">
                  <a16:creationId xmlns:a16="http://schemas.microsoft.com/office/drawing/2014/main" id="{706632A1-82F0-45AE-8224-B8E3A56289F7}"/>
                </a:ext>
              </a:extLst>
            </p:cNvPr>
            <p:cNvSpPr/>
            <p:nvPr/>
          </p:nvSpPr>
          <p:spPr>
            <a:xfrm>
              <a:off x="7602020" y="2822741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1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2" name="object 1325">
              <a:extLst>
                <a:ext uri="{FF2B5EF4-FFF2-40B4-BE49-F238E27FC236}">
                  <a16:creationId xmlns:a16="http://schemas.microsoft.com/office/drawing/2014/main" id="{87724106-EBB2-47E2-9429-46EA5513CF2C}"/>
                </a:ext>
              </a:extLst>
            </p:cNvPr>
            <p:cNvSpPr/>
            <p:nvPr/>
          </p:nvSpPr>
          <p:spPr>
            <a:xfrm>
              <a:off x="7591527" y="281847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2070" y="10096"/>
                  </a:moveTo>
                  <a:lnTo>
                    <a:pt x="939" y="6794"/>
                  </a:lnTo>
                  <a:lnTo>
                    <a:pt x="419" y="34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3" name="object 1326">
              <a:extLst>
                <a:ext uri="{FF2B5EF4-FFF2-40B4-BE49-F238E27FC236}">
                  <a16:creationId xmlns:a16="http://schemas.microsoft.com/office/drawing/2014/main" id="{540735B9-F0D8-498D-B77A-623E45F1B5BC}"/>
                </a:ext>
              </a:extLst>
            </p:cNvPr>
            <p:cNvSpPr/>
            <p:nvPr/>
          </p:nvSpPr>
          <p:spPr>
            <a:xfrm>
              <a:off x="7505649" y="2564196"/>
              <a:ext cx="17780" cy="22225"/>
            </a:xfrm>
            <a:custGeom>
              <a:avLst/>
              <a:gdLst/>
              <a:ahLst/>
              <a:cxnLst/>
              <a:rect l="l" t="t" r="r" b="b"/>
              <a:pathLst>
                <a:path w="17779" h="22225">
                  <a:moveTo>
                    <a:pt x="17551" y="0"/>
                  </a:moveTo>
                  <a:lnTo>
                    <a:pt x="16255" y="7328"/>
                  </a:lnTo>
                  <a:lnTo>
                    <a:pt x="11880" y="13488"/>
                  </a:lnTo>
                  <a:lnTo>
                    <a:pt x="5953" y="18404"/>
                  </a:lnTo>
                  <a:lnTo>
                    <a:pt x="0" y="219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4" name="object 1327">
              <a:extLst>
                <a:ext uri="{FF2B5EF4-FFF2-40B4-BE49-F238E27FC236}">
                  <a16:creationId xmlns:a16="http://schemas.microsoft.com/office/drawing/2014/main" id="{C215D646-FF17-4CAF-8D2A-7951262C31A0}"/>
                </a:ext>
              </a:extLst>
            </p:cNvPr>
            <p:cNvSpPr/>
            <p:nvPr/>
          </p:nvSpPr>
          <p:spPr>
            <a:xfrm>
              <a:off x="7635272" y="27751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2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5" name="object 1328">
              <a:extLst>
                <a:ext uri="{FF2B5EF4-FFF2-40B4-BE49-F238E27FC236}">
                  <a16:creationId xmlns:a16="http://schemas.microsoft.com/office/drawing/2014/main" id="{ED4B514A-CB53-4FE4-BF60-1EBBACBB7D59}"/>
                </a:ext>
              </a:extLst>
            </p:cNvPr>
            <p:cNvSpPr/>
            <p:nvPr/>
          </p:nvSpPr>
          <p:spPr>
            <a:xfrm>
              <a:off x="7635582" y="27689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606" y="215"/>
                  </a:moveTo>
                  <a:lnTo>
                    <a:pt x="1219" y="0"/>
                  </a:lnTo>
                  <a:lnTo>
                    <a:pt x="393" y="4902"/>
                  </a:lnTo>
                  <a:lnTo>
                    <a:pt x="0" y="6248"/>
                  </a:lnTo>
                </a:path>
                <a:path w="3809" h="6350">
                  <a:moveTo>
                    <a:pt x="3606" y="21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6" name="object 1329">
              <a:extLst>
                <a:ext uri="{FF2B5EF4-FFF2-40B4-BE49-F238E27FC236}">
                  <a16:creationId xmlns:a16="http://schemas.microsoft.com/office/drawing/2014/main" id="{8CA0332F-B914-4391-9BF5-4BDD1520524B}"/>
                </a:ext>
              </a:extLst>
            </p:cNvPr>
            <p:cNvSpPr/>
            <p:nvPr/>
          </p:nvSpPr>
          <p:spPr>
            <a:xfrm>
              <a:off x="7638953" y="27691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7" name="object 1330">
              <a:extLst>
                <a:ext uri="{FF2B5EF4-FFF2-40B4-BE49-F238E27FC236}">
                  <a16:creationId xmlns:a16="http://schemas.microsoft.com/office/drawing/2014/main" id="{501A694D-545A-46AE-89F8-2677E566D99A}"/>
                </a:ext>
              </a:extLst>
            </p:cNvPr>
            <p:cNvSpPr/>
            <p:nvPr/>
          </p:nvSpPr>
          <p:spPr>
            <a:xfrm>
              <a:off x="7298456" y="2516188"/>
              <a:ext cx="224790" cy="69215"/>
            </a:xfrm>
            <a:custGeom>
              <a:avLst/>
              <a:gdLst/>
              <a:ahLst/>
              <a:cxnLst/>
              <a:rect l="l" t="t" r="r" b="b"/>
              <a:pathLst>
                <a:path w="224790" h="69214">
                  <a:moveTo>
                    <a:pt x="166560" y="15405"/>
                  </a:moveTo>
                  <a:lnTo>
                    <a:pt x="213271" y="31254"/>
                  </a:lnTo>
                  <a:lnTo>
                    <a:pt x="224172" y="51327"/>
                  </a:lnTo>
                  <a:lnTo>
                    <a:pt x="218459" y="60719"/>
                  </a:lnTo>
                  <a:lnTo>
                    <a:pt x="207098" y="68846"/>
                  </a:lnTo>
                </a:path>
                <a:path w="224790" h="69214">
                  <a:moveTo>
                    <a:pt x="166560" y="15405"/>
                  </a:moveTo>
                  <a:lnTo>
                    <a:pt x="125072" y="9544"/>
                  </a:lnTo>
                  <a:lnTo>
                    <a:pt x="83518" y="5073"/>
                  </a:lnTo>
                  <a:lnTo>
                    <a:pt x="41844" y="191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8" name="object 1331">
              <a:extLst>
                <a:ext uri="{FF2B5EF4-FFF2-40B4-BE49-F238E27FC236}">
                  <a16:creationId xmlns:a16="http://schemas.microsoft.com/office/drawing/2014/main" id="{4046FB0D-20A7-4992-B3A6-C817E6399961}"/>
                </a:ext>
              </a:extLst>
            </p:cNvPr>
            <p:cNvSpPr/>
            <p:nvPr/>
          </p:nvSpPr>
          <p:spPr>
            <a:xfrm>
              <a:off x="7583876" y="2764651"/>
              <a:ext cx="6985" cy="27305"/>
            </a:xfrm>
            <a:custGeom>
              <a:avLst/>
              <a:gdLst/>
              <a:ahLst/>
              <a:cxnLst/>
              <a:rect l="l" t="t" r="r" b="b"/>
              <a:pathLst>
                <a:path w="6984" h="27305">
                  <a:moveTo>
                    <a:pt x="6692" y="12"/>
                  </a:moveTo>
                  <a:lnTo>
                    <a:pt x="6515" y="12"/>
                  </a:lnTo>
                  <a:lnTo>
                    <a:pt x="6324" y="50"/>
                  </a:lnTo>
                  <a:lnTo>
                    <a:pt x="6159" y="126"/>
                  </a:lnTo>
                  <a:lnTo>
                    <a:pt x="5981" y="215"/>
                  </a:lnTo>
                  <a:lnTo>
                    <a:pt x="5803" y="355"/>
                  </a:lnTo>
                  <a:lnTo>
                    <a:pt x="5626" y="533"/>
                  </a:lnTo>
                  <a:lnTo>
                    <a:pt x="5410" y="736"/>
                  </a:lnTo>
                  <a:lnTo>
                    <a:pt x="5232" y="977"/>
                  </a:lnTo>
                  <a:lnTo>
                    <a:pt x="5080" y="1219"/>
                  </a:lnTo>
                  <a:lnTo>
                    <a:pt x="4876" y="1523"/>
                  </a:lnTo>
                  <a:lnTo>
                    <a:pt x="4686" y="1841"/>
                  </a:lnTo>
                  <a:lnTo>
                    <a:pt x="4521" y="2171"/>
                  </a:lnTo>
                  <a:lnTo>
                    <a:pt x="4318" y="2565"/>
                  </a:lnTo>
                  <a:lnTo>
                    <a:pt x="4140" y="2971"/>
                  </a:lnTo>
                  <a:lnTo>
                    <a:pt x="3962" y="3378"/>
                  </a:lnTo>
                  <a:lnTo>
                    <a:pt x="3771" y="3860"/>
                  </a:lnTo>
                  <a:lnTo>
                    <a:pt x="3594" y="4343"/>
                  </a:lnTo>
                  <a:lnTo>
                    <a:pt x="3416" y="4825"/>
                  </a:lnTo>
                  <a:lnTo>
                    <a:pt x="2527" y="7835"/>
                  </a:lnTo>
                  <a:lnTo>
                    <a:pt x="2349" y="8508"/>
                  </a:lnTo>
                  <a:lnTo>
                    <a:pt x="2006" y="9893"/>
                  </a:lnTo>
                  <a:lnTo>
                    <a:pt x="1714" y="11290"/>
                  </a:lnTo>
                  <a:lnTo>
                    <a:pt x="1460" y="12699"/>
                  </a:lnTo>
                  <a:lnTo>
                    <a:pt x="1168" y="14274"/>
                  </a:lnTo>
                  <a:lnTo>
                    <a:pt x="927" y="15874"/>
                  </a:lnTo>
                  <a:lnTo>
                    <a:pt x="723" y="17462"/>
                  </a:lnTo>
                  <a:lnTo>
                    <a:pt x="508" y="19100"/>
                  </a:lnTo>
                  <a:lnTo>
                    <a:pt x="342" y="20726"/>
                  </a:lnTo>
                  <a:lnTo>
                    <a:pt x="215" y="22364"/>
                  </a:lnTo>
                  <a:lnTo>
                    <a:pt x="101" y="23939"/>
                  </a:lnTo>
                  <a:lnTo>
                    <a:pt x="25" y="25514"/>
                  </a:lnTo>
                  <a:lnTo>
                    <a:pt x="0" y="270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9" name="object 1332">
              <a:extLst>
                <a:ext uri="{FF2B5EF4-FFF2-40B4-BE49-F238E27FC236}">
                  <a16:creationId xmlns:a16="http://schemas.microsoft.com/office/drawing/2014/main" id="{AA426F4C-3348-4C4E-8135-6F4F66B6AB9D}"/>
                </a:ext>
              </a:extLst>
            </p:cNvPr>
            <p:cNvSpPr/>
            <p:nvPr/>
          </p:nvSpPr>
          <p:spPr>
            <a:xfrm>
              <a:off x="7269796" y="2612389"/>
              <a:ext cx="72390" cy="13335"/>
            </a:xfrm>
            <a:custGeom>
              <a:avLst/>
              <a:gdLst/>
              <a:ahLst/>
              <a:cxnLst/>
              <a:rect l="l" t="t" r="r" b="b"/>
              <a:pathLst>
                <a:path w="72390" h="13335">
                  <a:moveTo>
                    <a:pt x="71767" y="12331"/>
                  </a:moveTo>
                  <a:lnTo>
                    <a:pt x="55189" y="13130"/>
                  </a:lnTo>
                  <a:lnTo>
                    <a:pt x="35198" y="11985"/>
                  </a:lnTo>
                  <a:lnTo>
                    <a:pt x="15549" y="79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0" name="object 1333">
              <a:extLst>
                <a:ext uri="{FF2B5EF4-FFF2-40B4-BE49-F238E27FC236}">
                  <a16:creationId xmlns:a16="http://schemas.microsoft.com/office/drawing/2014/main" id="{67E44ED0-2EB4-422D-A746-C022E12AC429}"/>
                </a:ext>
              </a:extLst>
            </p:cNvPr>
            <p:cNvSpPr/>
            <p:nvPr/>
          </p:nvSpPr>
          <p:spPr>
            <a:xfrm>
              <a:off x="7361571" y="2577323"/>
              <a:ext cx="114935" cy="43815"/>
            </a:xfrm>
            <a:custGeom>
              <a:avLst/>
              <a:gdLst/>
              <a:ahLst/>
              <a:cxnLst/>
              <a:rect l="l" t="t" r="r" b="b"/>
              <a:pathLst>
                <a:path w="114934" h="43814">
                  <a:moveTo>
                    <a:pt x="114350" y="0"/>
                  </a:moveTo>
                  <a:lnTo>
                    <a:pt x="86621" y="13445"/>
                  </a:lnTo>
                  <a:lnTo>
                    <a:pt x="58327" y="24979"/>
                  </a:lnTo>
                  <a:lnTo>
                    <a:pt x="29458" y="34949"/>
                  </a:lnTo>
                  <a:lnTo>
                    <a:pt x="0" y="437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1" name="object 1334">
              <a:extLst>
                <a:ext uri="{FF2B5EF4-FFF2-40B4-BE49-F238E27FC236}">
                  <a16:creationId xmlns:a16="http://schemas.microsoft.com/office/drawing/2014/main" id="{CB17CF55-B5DF-4FBC-87D7-BAADEFE975E7}"/>
                </a:ext>
              </a:extLst>
            </p:cNvPr>
            <p:cNvSpPr/>
            <p:nvPr/>
          </p:nvSpPr>
          <p:spPr>
            <a:xfrm>
              <a:off x="6897523" y="26874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228"/>
                  </a:lnTo>
                  <a:lnTo>
                    <a:pt x="50" y="393"/>
                  </a:lnTo>
                  <a:lnTo>
                    <a:pt x="304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2" name="object 1335">
              <a:extLst>
                <a:ext uri="{FF2B5EF4-FFF2-40B4-BE49-F238E27FC236}">
                  <a16:creationId xmlns:a16="http://schemas.microsoft.com/office/drawing/2014/main" id="{B2D53BEC-61CC-4ACC-A372-B3197BF444CF}"/>
                </a:ext>
              </a:extLst>
            </p:cNvPr>
            <p:cNvSpPr/>
            <p:nvPr/>
          </p:nvSpPr>
          <p:spPr>
            <a:xfrm>
              <a:off x="7450589" y="2544957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29" h="20955">
                  <a:moveTo>
                    <a:pt x="36322" y="20688"/>
                  </a:moveTo>
                  <a:lnTo>
                    <a:pt x="36512" y="13042"/>
                  </a:lnTo>
                  <a:lnTo>
                    <a:pt x="26733" y="8013"/>
                  </a:lnTo>
                  <a:lnTo>
                    <a:pt x="21450" y="5778"/>
                  </a:lnTo>
                  <a:lnTo>
                    <a:pt x="14503" y="2832"/>
                  </a:lnTo>
                  <a:lnTo>
                    <a:pt x="7391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3" name="object 1336">
              <a:extLst>
                <a:ext uri="{FF2B5EF4-FFF2-40B4-BE49-F238E27FC236}">
                  <a16:creationId xmlns:a16="http://schemas.microsoft.com/office/drawing/2014/main" id="{7486DC92-A4DB-4D1A-8291-8014EB1AD2D3}"/>
                </a:ext>
              </a:extLst>
            </p:cNvPr>
            <p:cNvSpPr/>
            <p:nvPr/>
          </p:nvSpPr>
          <p:spPr>
            <a:xfrm>
              <a:off x="7450631" y="2543796"/>
              <a:ext cx="36195" cy="33655"/>
            </a:xfrm>
            <a:custGeom>
              <a:avLst/>
              <a:gdLst/>
              <a:ahLst/>
              <a:cxnLst/>
              <a:rect l="l" t="t" r="r" b="b"/>
              <a:pathLst>
                <a:path w="36195" h="33655">
                  <a:moveTo>
                    <a:pt x="0" y="0"/>
                  </a:moveTo>
                  <a:lnTo>
                    <a:pt x="35290" y="16279"/>
                  </a:lnTo>
                  <a:lnTo>
                    <a:pt x="36052" y="22567"/>
                  </a:lnTo>
                  <a:lnTo>
                    <a:pt x="32427" y="28446"/>
                  </a:lnTo>
                  <a:lnTo>
                    <a:pt x="25285" y="335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4" name="object 1337">
              <a:extLst>
                <a:ext uri="{FF2B5EF4-FFF2-40B4-BE49-F238E27FC236}">
                  <a16:creationId xmlns:a16="http://schemas.microsoft.com/office/drawing/2014/main" id="{9FDEAD64-D778-49FB-B6F3-9834FD54AEBE}"/>
                </a:ext>
              </a:extLst>
            </p:cNvPr>
            <p:cNvSpPr/>
            <p:nvPr/>
          </p:nvSpPr>
          <p:spPr>
            <a:xfrm>
              <a:off x="7294789" y="2530502"/>
              <a:ext cx="156210" cy="14604"/>
            </a:xfrm>
            <a:custGeom>
              <a:avLst/>
              <a:gdLst/>
              <a:ahLst/>
              <a:cxnLst/>
              <a:rect l="l" t="t" r="r" b="b"/>
              <a:pathLst>
                <a:path w="156209" h="14605">
                  <a:moveTo>
                    <a:pt x="155803" y="14452"/>
                  </a:moveTo>
                  <a:lnTo>
                    <a:pt x="116994" y="8956"/>
                  </a:lnTo>
                  <a:lnTo>
                    <a:pt x="78125" y="4764"/>
                  </a:lnTo>
                  <a:lnTo>
                    <a:pt x="39144" y="180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5" name="object 1338">
              <a:extLst>
                <a:ext uri="{FF2B5EF4-FFF2-40B4-BE49-F238E27FC236}">
                  <a16:creationId xmlns:a16="http://schemas.microsoft.com/office/drawing/2014/main" id="{AC69B7B3-7812-43B4-B90D-642C314C96A0}"/>
                </a:ext>
              </a:extLst>
            </p:cNvPr>
            <p:cNvSpPr/>
            <p:nvPr/>
          </p:nvSpPr>
          <p:spPr>
            <a:xfrm>
              <a:off x="7294785" y="2529345"/>
              <a:ext cx="156210" cy="14604"/>
            </a:xfrm>
            <a:custGeom>
              <a:avLst/>
              <a:gdLst/>
              <a:ahLst/>
              <a:cxnLst/>
              <a:rect l="l" t="t" r="r" b="b"/>
              <a:pathLst>
                <a:path w="156209" h="14605">
                  <a:moveTo>
                    <a:pt x="0" y="0"/>
                  </a:moveTo>
                  <a:lnTo>
                    <a:pt x="39153" y="1802"/>
                  </a:lnTo>
                  <a:lnTo>
                    <a:pt x="78144" y="4764"/>
                  </a:lnTo>
                  <a:lnTo>
                    <a:pt x="117023" y="8956"/>
                  </a:lnTo>
                  <a:lnTo>
                    <a:pt x="155841" y="144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6" name="object 1339">
              <a:extLst>
                <a:ext uri="{FF2B5EF4-FFF2-40B4-BE49-F238E27FC236}">
                  <a16:creationId xmlns:a16="http://schemas.microsoft.com/office/drawing/2014/main" id="{C713A75D-DD2D-4C10-969E-078F4C34F6FB}"/>
                </a:ext>
              </a:extLst>
            </p:cNvPr>
            <p:cNvSpPr/>
            <p:nvPr/>
          </p:nvSpPr>
          <p:spPr>
            <a:xfrm>
              <a:off x="7227906" y="2530452"/>
              <a:ext cx="67310" cy="23495"/>
            </a:xfrm>
            <a:custGeom>
              <a:avLst/>
              <a:gdLst/>
              <a:ahLst/>
              <a:cxnLst/>
              <a:rect l="l" t="t" r="r" b="b"/>
              <a:pathLst>
                <a:path w="67309" h="23494">
                  <a:moveTo>
                    <a:pt x="66878" y="51"/>
                  </a:moveTo>
                  <a:lnTo>
                    <a:pt x="23393" y="4776"/>
                  </a:lnTo>
                  <a:lnTo>
                    <a:pt x="0" y="16510"/>
                  </a:lnTo>
                  <a:lnTo>
                    <a:pt x="241" y="230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7" name="object 1340">
              <a:extLst>
                <a:ext uri="{FF2B5EF4-FFF2-40B4-BE49-F238E27FC236}">
                  <a16:creationId xmlns:a16="http://schemas.microsoft.com/office/drawing/2014/main" id="{36EF8FD9-D48B-4910-8087-070B15172028}"/>
                </a:ext>
              </a:extLst>
            </p:cNvPr>
            <p:cNvSpPr/>
            <p:nvPr/>
          </p:nvSpPr>
          <p:spPr>
            <a:xfrm>
              <a:off x="7226462" y="2529298"/>
              <a:ext cx="68580" cy="25400"/>
            </a:xfrm>
            <a:custGeom>
              <a:avLst/>
              <a:gdLst/>
              <a:ahLst/>
              <a:cxnLst/>
              <a:rect l="l" t="t" r="r" b="b"/>
              <a:pathLst>
                <a:path w="68579" h="25400">
                  <a:moveTo>
                    <a:pt x="1841" y="24936"/>
                  </a:moveTo>
                  <a:lnTo>
                    <a:pt x="39534" y="1696"/>
                  </a:lnTo>
                  <a:lnTo>
                    <a:pt x="58636" y="0"/>
                  </a:lnTo>
                  <a:lnTo>
                    <a:pt x="68325" y="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8" name="object 1341">
              <a:extLst>
                <a:ext uri="{FF2B5EF4-FFF2-40B4-BE49-F238E27FC236}">
                  <a16:creationId xmlns:a16="http://schemas.microsoft.com/office/drawing/2014/main" id="{427822D3-BF90-455B-B036-82FE46EEA07A}"/>
                </a:ext>
              </a:extLst>
            </p:cNvPr>
            <p:cNvSpPr/>
            <p:nvPr/>
          </p:nvSpPr>
          <p:spPr>
            <a:xfrm>
              <a:off x="7228301" y="2554235"/>
              <a:ext cx="41910" cy="58419"/>
            </a:xfrm>
            <a:custGeom>
              <a:avLst/>
              <a:gdLst/>
              <a:ahLst/>
              <a:cxnLst/>
              <a:rect l="l" t="t" r="r" b="b"/>
              <a:pathLst>
                <a:path w="41909" h="58419">
                  <a:moveTo>
                    <a:pt x="41490" y="58153"/>
                  </a:moveTo>
                  <a:lnTo>
                    <a:pt x="28378" y="46148"/>
                  </a:lnTo>
                  <a:lnTo>
                    <a:pt x="16411" y="32400"/>
                  </a:lnTo>
                  <a:lnTo>
                    <a:pt x="6611" y="1699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9" name="object 1342">
              <a:extLst>
                <a:ext uri="{FF2B5EF4-FFF2-40B4-BE49-F238E27FC236}">
                  <a16:creationId xmlns:a16="http://schemas.microsoft.com/office/drawing/2014/main" id="{C0C3A2FE-4D00-4A3D-A4FF-691E2C96F9A7}"/>
                </a:ext>
              </a:extLst>
            </p:cNvPr>
            <p:cNvSpPr/>
            <p:nvPr/>
          </p:nvSpPr>
          <p:spPr>
            <a:xfrm>
              <a:off x="6931605" y="26841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6"/>
                  </a:moveTo>
                  <a:lnTo>
                    <a:pt x="177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0" name="object 1343">
              <a:extLst>
                <a:ext uri="{FF2B5EF4-FFF2-40B4-BE49-F238E27FC236}">
                  <a16:creationId xmlns:a16="http://schemas.microsoft.com/office/drawing/2014/main" id="{3E778058-CB6F-4F65-BED1-9D87694B2A1E}"/>
                </a:ext>
              </a:extLst>
            </p:cNvPr>
            <p:cNvSpPr/>
            <p:nvPr/>
          </p:nvSpPr>
          <p:spPr>
            <a:xfrm>
              <a:off x="6931085" y="26843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254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1" name="object 1344">
              <a:extLst>
                <a:ext uri="{FF2B5EF4-FFF2-40B4-BE49-F238E27FC236}">
                  <a16:creationId xmlns:a16="http://schemas.microsoft.com/office/drawing/2014/main" id="{E885B171-9A48-4EAD-B3A8-B8301DBB9852}"/>
                </a:ext>
              </a:extLst>
            </p:cNvPr>
            <p:cNvSpPr/>
            <p:nvPr/>
          </p:nvSpPr>
          <p:spPr>
            <a:xfrm>
              <a:off x="7216379" y="2555883"/>
              <a:ext cx="42545" cy="59690"/>
            </a:xfrm>
            <a:custGeom>
              <a:avLst/>
              <a:gdLst/>
              <a:ahLst/>
              <a:cxnLst/>
              <a:rect l="l" t="t" r="r" b="b"/>
              <a:pathLst>
                <a:path w="42545" h="59689">
                  <a:moveTo>
                    <a:pt x="0" y="0"/>
                  </a:moveTo>
                  <a:lnTo>
                    <a:pt x="6732" y="17395"/>
                  </a:lnTo>
                  <a:lnTo>
                    <a:pt x="16729" y="33177"/>
                  </a:lnTo>
                  <a:lnTo>
                    <a:pt x="28950" y="47261"/>
                  </a:lnTo>
                  <a:lnTo>
                    <a:pt x="42354" y="59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2" name="object 1345">
              <a:extLst>
                <a:ext uri="{FF2B5EF4-FFF2-40B4-BE49-F238E27FC236}">
                  <a16:creationId xmlns:a16="http://schemas.microsoft.com/office/drawing/2014/main" id="{C762E63A-DE45-4BF8-B0F9-687505867E88}"/>
                </a:ext>
              </a:extLst>
            </p:cNvPr>
            <p:cNvSpPr/>
            <p:nvPr/>
          </p:nvSpPr>
          <p:spPr>
            <a:xfrm>
              <a:off x="6934230" y="26891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87" y="0"/>
                  </a:moveTo>
                  <a:lnTo>
                    <a:pt x="647" y="165"/>
                  </a:lnTo>
                  <a:lnTo>
                    <a:pt x="520" y="292"/>
                  </a:lnTo>
                  <a:lnTo>
                    <a:pt x="355" y="431"/>
                  </a:lnTo>
                  <a:lnTo>
                    <a:pt x="203" y="546"/>
                  </a:lnTo>
                  <a:lnTo>
                    <a:pt x="76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3" name="object 1346">
              <a:extLst>
                <a:ext uri="{FF2B5EF4-FFF2-40B4-BE49-F238E27FC236}">
                  <a16:creationId xmlns:a16="http://schemas.microsoft.com/office/drawing/2014/main" id="{FEA45701-9499-4B02-B4FD-F0C5BDA18F45}"/>
                </a:ext>
              </a:extLst>
            </p:cNvPr>
            <p:cNvSpPr/>
            <p:nvPr/>
          </p:nvSpPr>
          <p:spPr>
            <a:xfrm>
              <a:off x="6932514" y="26865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4" name="object 1347">
              <a:extLst>
                <a:ext uri="{FF2B5EF4-FFF2-40B4-BE49-F238E27FC236}">
                  <a16:creationId xmlns:a16="http://schemas.microsoft.com/office/drawing/2014/main" id="{1283F549-11F5-4DB7-BB01-3D5C4A3F2F7A}"/>
                </a:ext>
              </a:extLst>
            </p:cNvPr>
            <p:cNvSpPr/>
            <p:nvPr/>
          </p:nvSpPr>
          <p:spPr>
            <a:xfrm>
              <a:off x="6931465" y="26843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0"/>
                  </a:move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5" name="object 1348">
              <a:extLst>
                <a:ext uri="{FF2B5EF4-FFF2-40B4-BE49-F238E27FC236}">
                  <a16:creationId xmlns:a16="http://schemas.microsoft.com/office/drawing/2014/main" id="{5EE6C8C6-D4B6-4B54-A48C-9ECB6EEF486C}"/>
                </a:ext>
              </a:extLst>
            </p:cNvPr>
            <p:cNvSpPr/>
            <p:nvPr/>
          </p:nvSpPr>
          <p:spPr>
            <a:xfrm>
              <a:off x="6931877" y="26840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0"/>
                  </a:moveTo>
                  <a:lnTo>
                    <a:pt x="76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6" name="object 1349">
              <a:extLst>
                <a:ext uri="{FF2B5EF4-FFF2-40B4-BE49-F238E27FC236}">
                  <a16:creationId xmlns:a16="http://schemas.microsoft.com/office/drawing/2014/main" id="{233A9633-B54B-41E6-B701-BA0F7A7B7D42}"/>
                </a:ext>
              </a:extLst>
            </p:cNvPr>
            <p:cNvSpPr/>
            <p:nvPr/>
          </p:nvSpPr>
          <p:spPr>
            <a:xfrm>
              <a:off x="6935054" y="26890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7" name="object 1350">
              <a:extLst>
                <a:ext uri="{FF2B5EF4-FFF2-40B4-BE49-F238E27FC236}">
                  <a16:creationId xmlns:a16="http://schemas.microsoft.com/office/drawing/2014/main" id="{C4319276-5F19-46E4-AFE7-26AD84960C99}"/>
                </a:ext>
              </a:extLst>
            </p:cNvPr>
            <p:cNvSpPr/>
            <p:nvPr/>
          </p:nvSpPr>
          <p:spPr>
            <a:xfrm>
              <a:off x="7216473" y="2554754"/>
              <a:ext cx="42545" cy="59690"/>
            </a:xfrm>
            <a:custGeom>
              <a:avLst/>
              <a:gdLst/>
              <a:ahLst/>
              <a:cxnLst/>
              <a:rect l="l" t="t" r="r" b="b"/>
              <a:pathLst>
                <a:path w="42545" h="59689">
                  <a:moveTo>
                    <a:pt x="0" y="0"/>
                  </a:moveTo>
                  <a:lnTo>
                    <a:pt x="6731" y="17393"/>
                  </a:lnTo>
                  <a:lnTo>
                    <a:pt x="16727" y="33169"/>
                  </a:lnTo>
                  <a:lnTo>
                    <a:pt x="28944" y="47245"/>
                  </a:lnTo>
                  <a:lnTo>
                    <a:pt x="42341" y="595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8" name="object 1351">
              <a:extLst>
                <a:ext uri="{FF2B5EF4-FFF2-40B4-BE49-F238E27FC236}">
                  <a16:creationId xmlns:a16="http://schemas.microsoft.com/office/drawing/2014/main" id="{9FA8260F-82B5-4903-A98C-5854CDB7AB3A}"/>
                </a:ext>
              </a:extLst>
            </p:cNvPr>
            <p:cNvSpPr/>
            <p:nvPr/>
          </p:nvSpPr>
          <p:spPr>
            <a:xfrm>
              <a:off x="7258820" y="2614293"/>
              <a:ext cx="86360" cy="15875"/>
            </a:xfrm>
            <a:custGeom>
              <a:avLst/>
              <a:gdLst/>
              <a:ahLst/>
              <a:cxnLst/>
              <a:rect l="l" t="t" r="r" b="b"/>
              <a:pathLst>
                <a:path w="86359" h="15875">
                  <a:moveTo>
                    <a:pt x="0" y="0"/>
                  </a:moveTo>
                  <a:lnTo>
                    <a:pt x="18601" y="9501"/>
                  </a:lnTo>
                  <a:lnTo>
                    <a:pt x="42121" y="14357"/>
                  </a:lnTo>
                  <a:lnTo>
                    <a:pt x="66052" y="15726"/>
                  </a:lnTo>
                  <a:lnTo>
                    <a:pt x="85890" y="147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9" name="object 1352">
              <a:extLst>
                <a:ext uri="{FF2B5EF4-FFF2-40B4-BE49-F238E27FC236}">
                  <a16:creationId xmlns:a16="http://schemas.microsoft.com/office/drawing/2014/main" id="{8FBF09CE-9C96-409E-B65F-C4A5FCD7EC77}"/>
                </a:ext>
              </a:extLst>
            </p:cNvPr>
            <p:cNvSpPr/>
            <p:nvPr/>
          </p:nvSpPr>
          <p:spPr>
            <a:xfrm>
              <a:off x="7258726" y="2615441"/>
              <a:ext cx="86360" cy="15875"/>
            </a:xfrm>
            <a:custGeom>
              <a:avLst/>
              <a:gdLst/>
              <a:ahLst/>
              <a:cxnLst/>
              <a:rect l="l" t="t" r="r" b="b"/>
              <a:pathLst>
                <a:path w="86359" h="15875">
                  <a:moveTo>
                    <a:pt x="86017" y="14795"/>
                  </a:moveTo>
                  <a:lnTo>
                    <a:pt x="66154" y="15757"/>
                  </a:lnTo>
                  <a:lnTo>
                    <a:pt x="42189" y="14384"/>
                  </a:lnTo>
                  <a:lnTo>
                    <a:pt x="18633" y="951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0" name="object 1353">
              <a:extLst>
                <a:ext uri="{FF2B5EF4-FFF2-40B4-BE49-F238E27FC236}">
                  <a16:creationId xmlns:a16="http://schemas.microsoft.com/office/drawing/2014/main" id="{02D96B71-10FE-42A5-B5DF-0DE39C544E8A}"/>
                </a:ext>
              </a:extLst>
            </p:cNvPr>
            <p:cNvSpPr/>
            <p:nvPr/>
          </p:nvSpPr>
          <p:spPr>
            <a:xfrm>
              <a:off x="7368725" y="2581014"/>
              <a:ext cx="117475" cy="45085"/>
            </a:xfrm>
            <a:custGeom>
              <a:avLst/>
              <a:gdLst/>
              <a:ahLst/>
              <a:cxnLst/>
              <a:rect l="l" t="t" r="r" b="b"/>
              <a:pathLst>
                <a:path w="117475" h="45085">
                  <a:moveTo>
                    <a:pt x="0" y="44792"/>
                  </a:moveTo>
                  <a:lnTo>
                    <a:pt x="30148" y="35827"/>
                  </a:lnTo>
                  <a:lnTo>
                    <a:pt x="59697" y="25611"/>
                  </a:lnTo>
                  <a:lnTo>
                    <a:pt x="88659" y="13787"/>
                  </a:lnTo>
                  <a:lnTo>
                    <a:pt x="1170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1" name="object 1354">
              <a:extLst>
                <a:ext uri="{FF2B5EF4-FFF2-40B4-BE49-F238E27FC236}">
                  <a16:creationId xmlns:a16="http://schemas.microsoft.com/office/drawing/2014/main" id="{12E71C18-AFE0-446B-B65C-D43B1DE0DB91}"/>
                </a:ext>
              </a:extLst>
            </p:cNvPr>
            <p:cNvSpPr/>
            <p:nvPr/>
          </p:nvSpPr>
          <p:spPr>
            <a:xfrm>
              <a:off x="6897448" y="26843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12" y="0"/>
                  </a:moveTo>
                  <a:lnTo>
                    <a:pt x="0" y="520"/>
                  </a:lnTo>
                  <a:lnTo>
                    <a:pt x="0" y="1054"/>
                  </a:lnTo>
                  <a:lnTo>
                    <a:pt x="12" y="15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2" name="object 1355">
              <a:extLst>
                <a:ext uri="{FF2B5EF4-FFF2-40B4-BE49-F238E27FC236}">
                  <a16:creationId xmlns:a16="http://schemas.microsoft.com/office/drawing/2014/main" id="{C4A1B9E8-10D0-4860-86A8-CE2CF5F21714}"/>
                </a:ext>
              </a:extLst>
            </p:cNvPr>
            <p:cNvSpPr/>
            <p:nvPr/>
          </p:nvSpPr>
          <p:spPr>
            <a:xfrm>
              <a:off x="7368655" y="2579859"/>
              <a:ext cx="117475" cy="45085"/>
            </a:xfrm>
            <a:custGeom>
              <a:avLst/>
              <a:gdLst/>
              <a:ahLst/>
              <a:cxnLst/>
              <a:rect l="l" t="t" r="r" b="b"/>
              <a:pathLst>
                <a:path w="117475" h="45085">
                  <a:moveTo>
                    <a:pt x="0" y="44780"/>
                  </a:moveTo>
                  <a:lnTo>
                    <a:pt x="30146" y="35815"/>
                  </a:lnTo>
                  <a:lnTo>
                    <a:pt x="59690" y="25600"/>
                  </a:lnTo>
                  <a:lnTo>
                    <a:pt x="88643" y="13779"/>
                  </a:lnTo>
                  <a:lnTo>
                    <a:pt x="1170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3" name="object 1356">
              <a:extLst>
                <a:ext uri="{FF2B5EF4-FFF2-40B4-BE49-F238E27FC236}">
                  <a16:creationId xmlns:a16="http://schemas.microsoft.com/office/drawing/2014/main" id="{C56B951C-DADD-432F-9679-13F647880A24}"/>
                </a:ext>
              </a:extLst>
            </p:cNvPr>
            <p:cNvSpPr/>
            <p:nvPr/>
          </p:nvSpPr>
          <p:spPr>
            <a:xfrm>
              <a:off x="7485765" y="2564478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4">
                  <a:moveTo>
                    <a:pt x="0" y="16535"/>
                  </a:moveTo>
                  <a:lnTo>
                    <a:pt x="5473" y="13627"/>
                  </a:lnTo>
                  <a:lnTo>
                    <a:pt x="13982" y="7912"/>
                  </a:lnTo>
                  <a:lnTo>
                    <a:pt x="132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4" name="object 1357">
              <a:extLst>
                <a:ext uri="{FF2B5EF4-FFF2-40B4-BE49-F238E27FC236}">
                  <a16:creationId xmlns:a16="http://schemas.microsoft.com/office/drawing/2014/main" id="{03EDA52C-3ECB-4962-859D-E681E802FE07}"/>
                </a:ext>
              </a:extLst>
            </p:cNvPr>
            <p:cNvSpPr/>
            <p:nvPr/>
          </p:nvSpPr>
          <p:spPr>
            <a:xfrm>
              <a:off x="7455373" y="2539769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30302" y="40093"/>
                  </a:moveTo>
                  <a:lnTo>
                    <a:pt x="38834" y="34008"/>
                  </a:lnTo>
                  <a:lnTo>
                    <a:pt x="43149" y="26974"/>
                  </a:lnTo>
                  <a:lnTo>
                    <a:pt x="42219" y="19455"/>
                  </a:lnTo>
                  <a:lnTo>
                    <a:pt x="35013" y="11912"/>
                  </a:lnTo>
                  <a:lnTo>
                    <a:pt x="26706" y="7143"/>
                  </a:lnTo>
                  <a:lnTo>
                    <a:pt x="18116" y="3870"/>
                  </a:lnTo>
                  <a:lnTo>
                    <a:pt x="9221" y="16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5" name="object 1358">
              <a:extLst>
                <a:ext uri="{FF2B5EF4-FFF2-40B4-BE49-F238E27FC236}">
                  <a16:creationId xmlns:a16="http://schemas.microsoft.com/office/drawing/2014/main" id="{5E3BEC37-9387-463E-BCFC-6DAAF0C286DE}"/>
                </a:ext>
              </a:extLst>
            </p:cNvPr>
            <p:cNvSpPr/>
            <p:nvPr/>
          </p:nvSpPr>
          <p:spPr>
            <a:xfrm>
              <a:off x="7295992" y="2525000"/>
              <a:ext cx="159385" cy="15240"/>
            </a:xfrm>
            <a:custGeom>
              <a:avLst/>
              <a:gdLst/>
              <a:ahLst/>
              <a:cxnLst/>
              <a:rect l="l" t="t" r="r" b="b"/>
              <a:pathLst>
                <a:path w="159384" h="15239">
                  <a:moveTo>
                    <a:pt x="159384" y="14770"/>
                  </a:moveTo>
                  <a:lnTo>
                    <a:pt x="119682" y="9154"/>
                  </a:lnTo>
                  <a:lnTo>
                    <a:pt x="79921" y="4870"/>
                  </a:lnTo>
                  <a:lnTo>
                    <a:pt x="40045" y="184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6" name="object 1359">
              <a:extLst>
                <a:ext uri="{FF2B5EF4-FFF2-40B4-BE49-F238E27FC236}">
                  <a16:creationId xmlns:a16="http://schemas.microsoft.com/office/drawing/2014/main" id="{25C32480-6B05-47F4-B6D7-30887C9573CE}"/>
                </a:ext>
              </a:extLst>
            </p:cNvPr>
            <p:cNvSpPr/>
            <p:nvPr/>
          </p:nvSpPr>
          <p:spPr>
            <a:xfrm>
              <a:off x="7215986" y="255246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93" y="3416"/>
                  </a:moveTo>
                  <a:lnTo>
                    <a:pt x="101" y="2286"/>
                  </a:lnTo>
                  <a:lnTo>
                    <a:pt x="0" y="1168"/>
                  </a:ln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7" name="object 1360">
              <a:extLst>
                <a:ext uri="{FF2B5EF4-FFF2-40B4-BE49-F238E27FC236}">
                  <a16:creationId xmlns:a16="http://schemas.microsoft.com/office/drawing/2014/main" id="{2E9BC526-F4A0-4EDF-81FB-A2314F0E71EF}"/>
                </a:ext>
              </a:extLst>
            </p:cNvPr>
            <p:cNvSpPr/>
            <p:nvPr/>
          </p:nvSpPr>
          <p:spPr>
            <a:xfrm>
              <a:off x="7214298" y="2524946"/>
              <a:ext cx="81915" cy="29845"/>
            </a:xfrm>
            <a:custGeom>
              <a:avLst/>
              <a:gdLst/>
              <a:ahLst/>
              <a:cxnLst/>
              <a:rect l="l" t="t" r="r" b="b"/>
              <a:pathLst>
                <a:path w="81915" h="29844">
                  <a:moveTo>
                    <a:pt x="81699" y="57"/>
                  </a:moveTo>
                  <a:lnTo>
                    <a:pt x="35877" y="4286"/>
                  </a:lnTo>
                  <a:lnTo>
                    <a:pt x="14262" y="12147"/>
                  </a:lnTo>
                  <a:lnTo>
                    <a:pt x="8496" y="15335"/>
                  </a:lnTo>
                  <a:lnTo>
                    <a:pt x="0" y="21469"/>
                  </a:lnTo>
                  <a:lnTo>
                    <a:pt x="2171" y="298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8" name="object 1361">
              <a:extLst>
                <a:ext uri="{FF2B5EF4-FFF2-40B4-BE49-F238E27FC236}">
                  <a16:creationId xmlns:a16="http://schemas.microsoft.com/office/drawing/2014/main" id="{4C8ECE69-6937-46FD-B877-EA815074FA5F}"/>
                </a:ext>
              </a:extLst>
            </p:cNvPr>
            <p:cNvSpPr/>
            <p:nvPr/>
          </p:nvSpPr>
          <p:spPr>
            <a:xfrm>
              <a:off x="6931609" y="2649501"/>
              <a:ext cx="38735" cy="45085"/>
            </a:xfrm>
            <a:custGeom>
              <a:avLst/>
              <a:gdLst/>
              <a:ahLst/>
              <a:cxnLst/>
              <a:rect l="l" t="t" r="r" b="b"/>
              <a:pathLst>
                <a:path w="38734" h="45085">
                  <a:moveTo>
                    <a:pt x="38620" y="44462"/>
                  </a:moveTo>
                  <a:lnTo>
                    <a:pt x="22761" y="7815"/>
                  </a:lnTo>
                  <a:lnTo>
                    <a:pt x="8261" y="0"/>
                  </a:ln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9" name="object 1362">
              <a:extLst>
                <a:ext uri="{FF2B5EF4-FFF2-40B4-BE49-F238E27FC236}">
                  <a16:creationId xmlns:a16="http://schemas.microsoft.com/office/drawing/2014/main" id="{3004E149-055F-4C83-8EDB-2B6D6FDE9DF3}"/>
                </a:ext>
              </a:extLst>
            </p:cNvPr>
            <p:cNvSpPr/>
            <p:nvPr/>
          </p:nvSpPr>
          <p:spPr>
            <a:xfrm>
              <a:off x="7167573" y="2552476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622" y="5524"/>
                  </a:moveTo>
                  <a:lnTo>
                    <a:pt x="152" y="3683"/>
                  </a:lnTo>
                  <a:lnTo>
                    <a:pt x="0" y="1892"/>
                  </a:ln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0" name="object 1363">
              <a:extLst>
                <a:ext uri="{FF2B5EF4-FFF2-40B4-BE49-F238E27FC236}">
                  <a16:creationId xmlns:a16="http://schemas.microsoft.com/office/drawing/2014/main" id="{06951193-5E81-487E-A564-DEF039ACD6B0}"/>
                </a:ext>
              </a:extLst>
            </p:cNvPr>
            <p:cNvSpPr/>
            <p:nvPr/>
          </p:nvSpPr>
          <p:spPr>
            <a:xfrm>
              <a:off x="6928448" y="268976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2260"/>
                  </a:moveTo>
                  <a:lnTo>
                    <a:pt x="1930" y="1511"/>
                  </a:lnTo>
                  <a:lnTo>
                    <a:pt x="3860" y="761"/>
                  </a:lnTo>
                  <a:lnTo>
                    <a:pt x="57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1" name="object 1364">
              <a:extLst>
                <a:ext uri="{FF2B5EF4-FFF2-40B4-BE49-F238E27FC236}">
                  <a16:creationId xmlns:a16="http://schemas.microsoft.com/office/drawing/2014/main" id="{0339436C-57EE-41FA-A0B6-B9DBAE99AC5E}"/>
                </a:ext>
              </a:extLst>
            </p:cNvPr>
            <p:cNvSpPr/>
            <p:nvPr/>
          </p:nvSpPr>
          <p:spPr>
            <a:xfrm>
              <a:off x="7168287" y="2507304"/>
              <a:ext cx="132715" cy="50165"/>
            </a:xfrm>
            <a:custGeom>
              <a:avLst/>
              <a:gdLst/>
              <a:ahLst/>
              <a:cxnLst/>
              <a:rect l="l" t="t" r="r" b="b"/>
              <a:pathLst>
                <a:path w="132715" h="50164">
                  <a:moveTo>
                    <a:pt x="0" y="49567"/>
                  </a:moveTo>
                  <a:lnTo>
                    <a:pt x="28977" y="15909"/>
                  </a:lnTo>
                  <a:lnTo>
                    <a:pt x="75274" y="3381"/>
                  </a:lnTo>
                  <a:lnTo>
                    <a:pt x="113329" y="0"/>
                  </a:lnTo>
                  <a:lnTo>
                    <a:pt x="13262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2" name="object 1365">
              <a:extLst>
                <a:ext uri="{FF2B5EF4-FFF2-40B4-BE49-F238E27FC236}">
                  <a16:creationId xmlns:a16="http://schemas.microsoft.com/office/drawing/2014/main" id="{6671A175-3AA9-488B-8526-FFC2C68C4786}"/>
                </a:ext>
              </a:extLst>
            </p:cNvPr>
            <p:cNvSpPr/>
            <p:nvPr/>
          </p:nvSpPr>
          <p:spPr>
            <a:xfrm>
              <a:off x="7168198" y="2558001"/>
              <a:ext cx="46355" cy="65405"/>
            </a:xfrm>
            <a:custGeom>
              <a:avLst/>
              <a:gdLst/>
              <a:ahLst/>
              <a:cxnLst/>
              <a:rect l="l" t="t" r="r" b="b"/>
              <a:pathLst>
                <a:path w="46354" h="65405">
                  <a:moveTo>
                    <a:pt x="45796" y="65214"/>
                  </a:moveTo>
                  <a:lnTo>
                    <a:pt x="31234" y="51733"/>
                  </a:lnTo>
                  <a:lnTo>
                    <a:pt x="17987" y="36307"/>
                  </a:lnTo>
                  <a:lnTo>
                    <a:pt x="7196" y="190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3" name="object 1366">
              <a:extLst>
                <a:ext uri="{FF2B5EF4-FFF2-40B4-BE49-F238E27FC236}">
                  <a16:creationId xmlns:a16="http://schemas.microsoft.com/office/drawing/2014/main" id="{AF6C370B-8A49-4CD7-B6EE-C2AD4F83C472}"/>
                </a:ext>
              </a:extLst>
            </p:cNvPr>
            <p:cNvSpPr/>
            <p:nvPr/>
          </p:nvSpPr>
          <p:spPr>
            <a:xfrm>
              <a:off x="7168283" y="2556875"/>
              <a:ext cx="46355" cy="65405"/>
            </a:xfrm>
            <a:custGeom>
              <a:avLst/>
              <a:gdLst/>
              <a:ahLst/>
              <a:cxnLst/>
              <a:rect l="l" t="t" r="r" b="b"/>
              <a:pathLst>
                <a:path w="46354" h="65405">
                  <a:moveTo>
                    <a:pt x="45796" y="65189"/>
                  </a:moveTo>
                  <a:lnTo>
                    <a:pt x="31236" y="51717"/>
                  </a:lnTo>
                  <a:lnTo>
                    <a:pt x="17992" y="36299"/>
                  </a:lnTo>
                  <a:lnTo>
                    <a:pt x="7202" y="1902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4" name="object 1367">
              <a:extLst>
                <a:ext uri="{FF2B5EF4-FFF2-40B4-BE49-F238E27FC236}">
                  <a16:creationId xmlns:a16="http://schemas.microsoft.com/office/drawing/2014/main" id="{9842264A-DDFB-4D40-A916-3FD22D620ECC}"/>
                </a:ext>
              </a:extLst>
            </p:cNvPr>
            <p:cNvSpPr/>
            <p:nvPr/>
          </p:nvSpPr>
          <p:spPr>
            <a:xfrm>
              <a:off x="6925929" y="2684543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39">
                  <a:moveTo>
                    <a:pt x="5156" y="0"/>
                  </a:moveTo>
                  <a:lnTo>
                    <a:pt x="3441" y="660"/>
                  </a:lnTo>
                  <a:lnTo>
                    <a:pt x="1714" y="1320"/>
                  </a:lnTo>
                  <a:lnTo>
                    <a:pt x="0" y="19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5" name="object 1368">
              <a:extLst>
                <a:ext uri="{FF2B5EF4-FFF2-40B4-BE49-F238E27FC236}">
                  <a16:creationId xmlns:a16="http://schemas.microsoft.com/office/drawing/2014/main" id="{7D173174-5954-4445-87F8-678EF2720C6A}"/>
                </a:ext>
              </a:extLst>
            </p:cNvPr>
            <p:cNvSpPr/>
            <p:nvPr/>
          </p:nvSpPr>
          <p:spPr>
            <a:xfrm>
              <a:off x="6898006" y="2682454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1003"/>
                  </a:moveTo>
                  <a:lnTo>
                    <a:pt x="863" y="673"/>
                  </a:lnTo>
                  <a:lnTo>
                    <a:pt x="1727" y="330"/>
                  </a:lnTo>
                  <a:lnTo>
                    <a:pt x="26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6" name="object 1369">
              <a:extLst>
                <a:ext uri="{FF2B5EF4-FFF2-40B4-BE49-F238E27FC236}">
                  <a16:creationId xmlns:a16="http://schemas.microsoft.com/office/drawing/2014/main" id="{9093585F-463E-4272-8E51-CA125BBA71A5}"/>
                </a:ext>
              </a:extLst>
            </p:cNvPr>
            <p:cNvSpPr/>
            <p:nvPr/>
          </p:nvSpPr>
          <p:spPr>
            <a:xfrm>
              <a:off x="7214079" y="2622064"/>
              <a:ext cx="143510" cy="26670"/>
            </a:xfrm>
            <a:custGeom>
              <a:avLst/>
              <a:gdLst/>
              <a:ahLst/>
              <a:cxnLst/>
              <a:rect l="l" t="t" r="r" b="b"/>
              <a:pathLst>
                <a:path w="143509" h="26669">
                  <a:moveTo>
                    <a:pt x="0" y="0"/>
                  </a:moveTo>
                  <a:lnTo>
                    <a:pt x="31036" y="15929"/>
                  </a:lnTo>
                  <a:lnTo>
                    <a:pt x="70356" y="24061"/>
                  </a:lnTo>
                  <a:lnTo>
                    <a:pt x="110369" y="26347"/>
                  </a:lnTo>
                  <a:lnTo>
                    <a:pt x="143484" y="24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7" name="object 1370">
              <a:extLst>
                <a:ext uri="{FF2B5EF4-FFF2-40B4-BE49-F238E27FC236}">
                  <a16:creationId xmlns:a16="http://schemas.microsoft.com/office/drawing/2014/main" id="{F5897195-9A74-49B1-88AF-A2702A7F2EBA}"/>
                </a:ext>
              </a:extLst>
            </p:cNvPr>
            <p:cNvSpPr/>
            <p:nvPr/>
          </p:nvSpPr>
          <p:spPr>
            <a:xfrm>
              <a:off x="7213998" y="2623216"/>
              <a:ext cx="144145" cy="26670"/>
            </a:xfrm>
            <a:custGeom>
              <a:avLst/>
              <a:gdLst/>
              <a:ahLst/>
              <a:cxnLst/>
              <a:rect l="l" t="t" r="r" b="b"/>
              <a:pathLst>
                <a:path w="144145" h="26669">
                  <a:moveTo>
                    <a:pt x="143598" y="24764"/>
                  </a:moveTo>
                  <a:lnTo>
                    <a:pt x="110458" y="26372"/>
                  </a:lnTo>
                  <a:lnTo>
                    <a:pt x="70413" y="24083"/>
                  </a:lnTo>
                  <a:lnTo>
                    <a:pt x="31061" y="159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8" name="object 1371">
              <a:extLst>
                <a:ext uri="{FF2B5EF4-FFF2-40B4-BE49-F238E27FC236}">
                  <a16:creationId xmlns:a16="http://schemas.microsoft.com/office/drawing/2014/main" id="{68078366-BDA2-4F0C-AFA8-B3FA6D722F5C}"/>
                </a:ext>
              </a:extLst>
            </p:cNvPr>
            <p:cNvSpPr/>
            <p:nvPr/>
          </p:nvSpPr>
          <p:spPr>
            <a:xfrm>
              <a:off x="7397650" y="2591380"/>
              <a:ext cx="128270" cy="49530"/>
            </a:xfrm>
            <a:custGeom>
              <a:avLst/>
              <a:gdLst/>
              <a:ahLst/>
              <a:cxnLst/>
              <a:rect l="l" t="t" r="r" b="b"/>
              <a:pathLst>
                <a:path w="128270" h="49530">
                  <a:moveTo>
                    <a:pt x="127914" y="0"/>
                  </a:moveTo>
                  <a:lnTo>
                    <a:pt x="96908" y="15141"/>
                  </a:lnTo>
                  <a:lnTo>
                    <a:pt x="65262" y="28120"/>
                  </a:lnTo>
                  <a:lnTo>
                    <a:pt x="32963" y="39333"/>
                  </a:lnTo>
                  <a:lnTo>
                    <a:pt x="0" y="491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9" name="object 1372">
              <a:extLst>
                <a:ext uri="{FF2B5EF4-FFF2-40B4-BE49-F238E27FC236}">
                  <a16:creationId xmlns:a16="http://schemas.microsoft.com/office/drawing/2014/main" id="{1630815C-80E5-46AF-B97C-6937B08FE118}"/>
                </a:ext>
              </a:extLst>
            </p:cNvPr>
            <p:cNvSpPr/>
            <p:nvPr/>
          </p:nvSpPr>
          <p:spPr>
            <a:xfrm>
              <a:off x="6963611" y="2693965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5">
                  <a:moveTo>
                    <a:pt x="0" y="20624"/>
                  </a:moveTo>
                  <a:lnTo>
                    <a:pt x="5969" y="14414"/>
                  </a:lnTo>
                  <a:lnTo>
                    <a:pt x="6756" y="7962"/>
                  </a:lnTo>
                  <a:lnTo>
                    <a:pt x="66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0" name="object 1373">
              <a:extLst>
                <a:ext uri="{FF2B5EF4-FFF2-40B4-BE49-F238E27FC236}">
                  <a16:creationId xmlns:a16="http://schemas.microsoft.com/office/drawing/2014/main" id="{37845586-AEF4-4ECA-94F8-74364C335FF9}"/>
                </a:ext>
              </a:extLst>
            </p:cNvPr>
            <p:cNvSpPr/>
            <p:nvPr/>
          </p:nvSpPr>
          <p:spPr>
            <a:xfrm>
              <a:off x="7397588" y="2590226"/>
              <a:ext cx="128270" cy="49530"/>
            </a:xfrm>
            <a:custGeom>
              <a:avLst/>
              <a:gdLst/>
              <a:ahLst/>
              <a:cxnLst/>
              <a:rect l="l" t="t" r="r" b="b"/>
              <a:pathLst>
                <a:path w="128270" h="49530">
                  <a:moveTo>
                    <a:pt x="127889" y="0"/>
                  </a:moveTo>
                  <a:lnTo>
                    <a:pt x="96890" y="15134"/>
                  </a:lnTo>
                  <a:lnTo>
                    <a:pt x="65249" y="28109"/>
                  </a:lnTo>
                  <a:lnTo>
                    <a:pt x="32955" y="39320"/>
                  </a:lnTo>
                  <a:lnTo>
                    <a:pt x="0" y="491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1" name="object 1374">
              <a:extLst>
                <a:ext uri="{FF2B5EF4-FFF2-40B4-BE49-F238E27FC236}">
                  <a16:creationId xmlns:a16="http://schemas.microsoft.com/office/drawing/2014/main" id="{E47F6A0E-F6DB-4859-B66A-C794BFE33DD5}"/>
                </a:ext>
              </a:extLst>
            </p:cNvPr>
            <p:cNvSpPr/>
            <p:nvPr/>
          </p:nvSpPr>
          <p:spPr>
            <a:xfrm>
              <a:off x="7525560" y="2563945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21856" y="0"/>
                  </a:moveTo>
                  <a:lnTo>
                    <a:pt x="20238" y="9135"/>
                  </a:lnTo>
                  <a:lnTo>
                    <a:pt x="14795" y="16816"/>
                  </a:lnTo>
                  <a:lnTo>
                    <a:pt x="7419" y="22947"/>
                  </a:lnTo>
                  <a:lnTo>
                    <a:pt x="0" y="274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2" name="object 1375">
              <a:extLst>
                <a:ext uri="{FF2B5EF4-FFF2-40B4-BE49-F238E27FC236}">
                  <a16:creationId xmlns:a16="http://schemas.microsoft.com/office/drawing/2014/main" id="{44813B28-E330-41AE-8115-AABB2FD6A6E1}"/>
                </a:ext>
              </a:extLst>
            </p:cNvPr>
            <p:cNvSpPr/>
            <p:nvPr/>
          </p:nvSpPr>
          <p:spPr>
            <a:xfrm>
              <a:off x="7474626" y="2523440"/>
              <a:ext cx="72390" cy="67310"/>
            </a:xfrm>
            <a:custGeom>
              <a:avLst/>
              <a:gdLst/>
              <a:ahLst/>
              <a:cxnLst/>
              <a:rect l="l" t="t" r="r" b="b"/>
              <a:pathLst>
                <a:path w="72390" h="67310">
                  <a:moveTo>
                    <a:pt x="0" y="0"/>
                  </a:moveTo>
                  <a:lnTo>
                    <a:pt x="45123" y="12472"/>
                  </a:lnTo>
                  <a:lnTo>
                    <a:pt x="72105" y="44840"/>
                  </a:lnTo>
                  <a:lnTo>
                    <a:pt x="65025" y="56594"/>
                  </a:lnTo>
                  <a:lnTo>
                    <a:pt x="50850" y="667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3" name="object 1376">
              <a:extLst>
                <a:ext uri="{FF2B5EF4-FFF2-40B4-BE49-F238E27FC236}">
                  <a16:creationId xmlns:a16="http://schemas.microsoft.com/office/drawing/2014/main" id="{F0CDEF00-B524-44D0-B721-E234E7B3306E}"/>
                </a:ext>
              </a:extLst>
            </p:cNvPr>
            <p:cNvSpPr/>
            <p:nvPr/>
          </p:nvSpPr>
          <p:spPr>
            <a:xfrm>
              <a:off x="6897460" y="268589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12" y="533"/>
                  </a:lnTo>
                  <a:lnTo>
                    <a:pt x="38" y="1066"/>
                  </a:lnTo>
                  <a:lnTo>
                    <a:pt x="63" y="16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4" name="object 1377">
              <a:extLst>
                <a:ext uri="{FF2B5EF4-FFF2-40B4-BE49-F238E27FC236}">
                  <a16:creationId xmlns:a16="http://schemas.microsoft.com/office/drawing/2014/main" id="{2EF9EFB8-ECB7-4C35-BA4D-D0CE0DFD182E}"/>
                </a:ext>
              </a:extLst>
            </p:cNvPr>
            <p:cNvSpPr/>
            <p:nvPr/>
          </p:nvSpPr>
          <p:spPr>
            <a:xfrm>
              <a:off x="7300916" y="2507400"/>
              <a:ext cx="173990" cy="16510"/>
            </a:xfrm>
            <a:custGeom>
              <a:avLst/>
              <a:gdLst/>
              <a:ahLst/>
              <a:cxnLst/>
              <a:rect l="l" t="t" r="r" b="b"/>
              <a:pathLst>
                <a:path w="173990" h="16510">
                  <a:moveTo>
                    <a:pt x="173710" y="16040"/>
                  </a:moveTo>
                  <a:lnTo>
                    <a:pt x="130435" y="9940"/>
                  </a:lnTo>
                  <a:lnTo>
                    <a:pt x="87098" y="5286"/>
                  </a:lnTo>
                  <a:lnTo>
                    <a:pt x="43638" y="19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5" name="object 1378">
              <a:extLst>
                <a:ext uri="{FF2B5EF4-FFF2-40B4-BE49-F238E27FC236}">
                  <a16:creationId xmlns:a16="http://schemas.microsoft.com/office/drawing/2014/main" id="{6B86E9DF-B727-42DB-BE33-BB6AAE0CD3F0}"/>
                </a:ext>
              </a:extLst>
            </p:cNvPr>
            <p:cNvSpPr/>
            <p:nvPr/>
          </p:nvSpPr>
          <p:spPr>
            <a:xfrm>
              <a:off x="7143366" y="2552532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723" y="6527"/>
                  </a:moveTo>
                  <a:lnTo>
                    <a:pt x="177" y="4356"/>
                  </a:lnTo>
                  <a:lnTo>
                    <a:pt x="0" y="2235"/>
                  </a:ln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6" name="object 1379">
              <a:extLst>
                <a:ext uri="{FF2B5EF4-FFF2-40B4-BE49-F238E27FC236}">
                  <a16:creationId xmlns:a16="http://schemas.microsoft.com/office/drawing/2014/main" id="{88825E23-7270-461E-B369-3626044076CC}"/>
                </a:ext>
              </a:extLst>
            </p:cNvPr>
            <p:cNvSpPr/>
            <p:nvPr/>
          </p:nvSpPr>
          <p:spPr>
            <a:xfrm>
              <a:off x="7144181" y="2498527"/>
              <a:ext cx="159385" cy="59690"/>
            </a:xfrm>
            <a:custGeom>
              <a:avLst/>
              <a:gdLst/>
              <a:ahLst/>
              <a:cxnLst/>
              <a:rect l="l" t="t" r="r" b="b"/>
              <a:pathLst>
                <a:path w="159384" h="59689">
                  <a:moveTo>
                    <a:pt x="0" y="59403"/>
                  </a:moveTo>
                  <a:lnTo>
                    <a:pt x="24422" y="24211"/>
                  </a:lnTo>
                  <a:lnTo>
                    <a:pt x="67627" y="8552"/>
                  </a:lnTo>
                  <a:lnTo>
                    <a:pt x="113142" y="1258"/>
                  </a:lnTo>
                  <a:lnTo>
                    <a:pt x="136030" y="0"/>
                  </a:lnTo>
                  <a:lnTo>
                    <a:pt x="159181" y="1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7" name="object 1380">
              <a:extLst>
                <a:ext uri="{FF2B5EF4-FFF2-40B4-BE49-F238E27FC236}">
                  <a16:creationId xmlns:a16="http://schemas.microsoft.com/office/drawing/2014/main" id="{968E3F4D-5037-43AE-B97A-B1EC975E1D5B}"/>
                </a:ext>
              </a:extLst>
            </p:cNvPr>
            <p:cNvSpPr/>
            <p:nvPr/>
          </p:nvSpPr>
          <p:spPr>
            <a:xfrm>
              <a:off x="7144092" y="2559063"/>
              <a:ext cx="47625" cy="68580"/>
            </a:xfrm>
            <a:custGeom>
              <a:avLst/>
              <a:gdLst/>
              <a:ahLst/>
              <a:cxnLst/>
              <a:rect l="l" t="t" r="r" b="b"/>
              <a:pathLst>
                <a:path w="47625" h="68580">
                  <a:moveTo>
                    <a:pt x="47485" y="68046"/>
                  </a:moveTo>
                  <a:lnTo>
                    <a:pt x="32345" y="53972"/>
                  </a:lnTo>
                  <a:lnTo>
                    <a:pt x="18594" y="37876"/>
                  </a:lnTo>
                  <a:lnTo>
                    <a:pt x="7417" y="1985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8" name="object 1381">
              <a:extLst>
                <a:ext uri="{FF2B5EF4-FFF2-40B4-BE49-F238E27FC236}">
                  <a16:creationId xmlns:a16="http://schemas.microsoft.com/office/drawing/2014/main" id="{899782D5-7AD2-46E1-98E6-5B7D4507C4AE}"/>
                </a:ext>
              </a:extLst>
            </p:cNvPr>
            <p:cNvSpPr/>
            <p:nvPr/>
          </p:nvSpPr>
          <p:spPr>
            <a:xfrm>
              <a:off x="7144179" y="2557937"/>
              <a:ext cx="47625" cy="68580"/>
            </a:xfrm>
            <a:custGeom>
              <a:avLst/>
              <a:gdLst/>
              <a:ahLst/>
              <a:cxnLst/>
              <a:rect l="l" t="t" r="r" b="b"/>
              <a:pathLst>
                <a:path w="47625" h="68580">
                  <a:moveTo>
                    <a:pt x="47485" y="68021"/>
                  </a:moveTo>
                  <a:lnTo>
                    <a:pt x="32352" y="53954"/>
                  </a:lnTo>
                  <a:lnTo>
                    <a:pt x="18603" y="37863"/>
                  </a:lnTo>
                  <a:lnTo>
                    <a:pt x="7424" y="1984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9" name="object 1382">
              <a:extLst>
                <a:ext uri="{FF2B5EF4-FFF2-40B4-BE49-F238E27FC236}">
                  <a16:creationId xmlns:a16="http://schemas.microsoft.com/office/drawing/2014/main" id="{2EFDFB86-84DE-4F06-8804-51117BC9362F}"/>
                </a:ext>
              </a:extLst>
            </p:cNvPr>
            <p:cNvSpPr/>
            <p:nvPr/>
          </p:nvSpPr>
          <p:spPr>
            <a:xfrm>
              <a:off x="6982795" y="27181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28" y="12"/>
                  </a:lnTo>
                  <a:lnTo>
                    <a:pt x="457" y="38"/>
                  </a:lnTo>
                  <a:lnTo>
                    <a:pt x="68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0" name="object 1383">
              <a:extLst>
                <a:ext uri="{FF2B5EF4-FFF2-40B4-BE49-F238E27FC236}">
                  <a16:creationId xmlns:a16="http://schemas.microsoft.com/office/drawing/2014/main" id="{2FFFC6D9-0238-4842-9B25-4AAD3ACDAF38}"/>
                </a:ext>
              </a:extLst>
            </p:cNvPr>
            <p:cNvSpPr/>
            <p:nvPr/>
          </p:nvSpPr>
          <p:spPr>
            <a:xfrm>
              <a:off x="7191664" y="2625958"/>
              <a:ext cx="172720" cy="31750"/>
            </a:xfrm>
            <a:custGeom>
              <a:avLst/>
              <a:gdLst/>
              <a:ahLst/>
              <a:cxnLst/>
              <a:rect l="l" t="t" r="r" b="b"/>
              <a:pathLst>
                <a:path w="172720" h="31750">
                  <a:moveTo>
                    <a:pt x="0" y="0"/>
                  </a:moveTo>
                  <a:lnTo>
                    <a:pt x="37259" y="19170"/>
                  </a:lnTo>
                  <a:lnTo>
                    <a:pt x="84508" y="28951"/>
                  </a:lnTo>
                  <a:lnTo>
                    <a:pt x="132591" y="31695"/>
                  </a:lnTo>
                  <a:lnTo>
                    <a:pt x="172351" y="297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1" name="object 1384">
              <a:extLst>
                <a:ext uri="{FF2B5EF4-FFF2-40B4-BE49-F238E27FC236}">
                  <a16:creationId xmlns:a16="http://schemas.microsoft.com/office/drawing/2014/main" id="{D8A7FFC1-921F-415E-9F12-73658071BF60}"/>
                </a:ext>
              </a:extLst>
            </p:cNvPr>
            <p:cNvSpPr/>
            <p:nvPr/>
          </p:nvSpPr>
          <p:spPr>
            <a:xfrm>
              <a:off x="6976649" y="27202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685"/>
                  </a:moveTo>
                  <a:lnTo>
                    <a:pt x="292" y="469"/>
                  </a:lnTo>
                  <a:lnTo>
                    <a:pt x="584" y="241"/>
                  </a:lnTo>
                  <a:lnTo>
                    <a:pt x="8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2" name="object 1385">
              <a:extLst>
                <a:ext uri="{FF2B5EF4-FFF2-40B4-BE49-F238E27FC236}">
                  <a16:creationId xmlns:a16="http://schemas.microsoft.com/office/drawing/2014/main" id="{D9D70F58-C08A-4A0D-8CE8-100E6986762B}"/>
                </a:ext>
              </a:extLst>
            </p:cNvPr>
            <p:cNvSpPr/>
            <p:nvPr/>
          </p:nvSpPr>
          <p:spPr>
            <a:xfrm>
              <a:off x="6977508" y="27202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3" name="object 1386">
              <a:extLst>
                <a:ext uri="{FF2B5EF4-FFF2-40B4-BE49-F238E27FC236}">
                  <a16:creationId xmlns:a16="http://schemas.microsoft.com/office/drawing/2014/main" id="{5A1D1497-E63C-4D82-90A9-87467D005F6C}"/>
                </a:ext>
              </a:extLst>
            </p:cNvPr>
            <p:cNvSpPr/>
            <p:nvPr/>
          </p:nvSpPr>
          <p:spPr>
            <a:xfrm>
              <a:off x="7191574" y="2627114"/>
              <a:ext cx="172720" cy="31750"/>
            </a:xfrm>
            <a:custGeom>
              <a:avLst/>
              <a:gdLst/>
              <a:ahLst/>
              <a:cxnLst/>
              <a:rect l="l" t="t" r="r" b="b"/>
              <a:pathLst>
                <a:path w="172720" h="31750">
                  <a:moveTo>
                    <a:pt x="172478" y="29781"/>
                  </a:moveTo>
                  <a:lnTo>
                    <a:pt x="132691" y="31720"/>
                  </a:lnTo>
                  <a:lnTo>
                    <a:pt x="84572" y="28973"/>
                  </a:lnTo>
                  <a:lnTo>
                    <a:pt x="37286" y="191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4" name="object 1387">
              <a:extLst>
                <a:ext uri="{FF2B5EF4-FFF2-40B4-BE49-F238E27FC236}">
                  <a16:creationId xmlns:a16="http://schemas.microsoft.com/office/drawing/2014/main" id="{7C580186-A2CB-4F50-A12F-13D436F26534}"/>
                </a:ext>
              </a:extLst>
            </p:cNvPr>
            <p:cNvSpPr/>
            <p:nvPr/>
          </p:nvSpPr>
          <p:spPr>
            <a:xfrm>
              <a:off x="6982768" y="271817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5" name="object 1388">
              <a:extLst>
                <a:ext uri="{FF2B5EF4-FFF2-40B4-BE49-F238E27FC236}">
                  <a16:creationId xmlns:a16="http://schemas.microsoft.com/office/drawing/2014/main" id="{3036111B-5475-40FB-A4E4-82FCB94BC8B9}"/>
                </a:ext>
              </a:extLst>
            </p:cNvPr>
            <p:cNvSpPr/>
            <p:nvPr/>
          </p:nvSpPr>
          <p:spPr>
            <a:xfrm>
              <a:off x="7412169" y="2596576"/>
              <a:ext cx="133350" cy="51435"/>
            </a:xfrm>
            <a:custGeom>
              <a:avLst/>
              <a:gdLst/>
              <a:ahLst/>
              <a:cxnLst/>
              <a:rect l="l" t="t" r="r" b="b"/>
              <a:pathLst>
                <a:path w="133350" h="51435">
                  <a:moveTo>
                    <a:pt x="133350" y="0"/>
                  </a:moveTo>
                  <a:lnTo>
                    <a:pt x="101032" y="15820"/>
                  </a:lnTo>
                  <a:lnTo>
                    <a:pt x="68041" y="29383"/>
                  </a:lnTo>
                  <a:lnTo>
                    <a:pt x="34367" y="41099"/>
                  </a:lnTo>
                  <a:lnTo>
                    <a:pt x="0" y="5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6" name="object 1389">
              <a:extLst>
                <a:ext uri="{FF2B5EF4-FFF2-40B4-BE49-F238E27FC236}">
                  <a16:creationId xmlns:a16="http://schemas.microsoft.com/office/drawing/2014/main" id="{AC68F9D1-B1D0-4D60-B84A-BCAC8035DFC7}"/>
                </a:ext>
              </a:extLst>
            </p:cNvPr>
            <p:cNvSpPr/>
            <p:nvPr/>
          </p:nvSpPr>
          <p:spPr>
            <a:xfrm>
              <a:off x="6982085" y="27175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30" y="127"/>
                  </a:lnTo>
                  <a:lnTo>
                    <a:pt x="520" y="342"/>
                  </a:lnTo>
                  <a:lnTo>
                    <a:pt x="685" y="6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7" name="object 1390">
              <a:extLst>
                <a:ext uri="{FF2B5EF4-FFF2-40B4-BE49-F238E27FC236}">
                  <a16:creationId xmlns:a16="http://schemas.microsoft.com/office/drawing/2014/main" id="{0AB7A536-E450-4E8A-BA51-C39DF411CE53}"/>
                </a:ext>
              </a:extLst>
            </p:cNvPr>
            <p:cNvSpPr/>
            <p:nvPr/>
          </p:nvSpPr>
          <p:spPr>
            <a:xfrm>
              <a:off x="6982768" y="2718178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4" h="7619">
                  <a:moveTo>
                    <a:pt x="0" y="0"/>
                  </a:moveTo>
                  <a:lnTo>
                    <a:pt x="127" y="74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8" name="object 1391">
              <a:extLst>
                <a:ext uri="{FF2B5EF4-FFF2-40B4-BE49-F238E27FC236}">
                  <a16:creationId xmlns:a16="http://schemas.microsoft.com/office/drawing/2014/main" id="{17E30C9E-9C95-4695-B755-C3A6598290C9}"/>
                </a:ext>
              </a:extLst>
            </p:cNvPr>
            <p:cNvSpPr/>
            <p:nvPr/>
          </p:nvSpPr>
          <p:spPr>
            <a:xfrm>
              <a:off x="6976849" y="27195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685" y="635"/>
                  </a:moveTo>
                  <a:lnTo>
                    <a:pt x="520" y="342"/>
                  </a:lnTo>
                  <a:lnTo>
                    <a:pt x="342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9" name="object 1392">
              <a:extLst>
                <a:ext uri="{FF2B5EF4-FFF2-40B4-BE49-F238E27FC236}">
                  <a16:creationId xmlns:a16="http://schemas.microsoft.com/office/drawing/2014/main" id="{607F8FD6-CC8D-4147-BFAF-5E57615163B2}"/>
                </a:ext>
              </a:extLst>
            </p:cNvPr>
            <p:cNvSpPr/>
            <p:nvPr/>
          </p:nvSpPr>
          <p:spPr>
            <a:xfrm>
              <a:off x="6977537" y="2720194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4" h="7619">
                  <a:moveTo>
                    <a:pt x="126" y="750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0" name="object 1393">
              <a:extLst>
                <a:ext uri="{FF2B5EF4-FFF2-40B4-BE49-F238E27FC236}">
                  <a16:creationId xmlns:a16="http://schemas.microsoft.com/office/drawing/2014/main" id="{6830475E-DBAC-4D50-9F5B-4F83AB92A1A8}"/>
                </a:ext>
              </a:extLst>
            </p:cNvPr>
            <p:cNvSpPr/>
            <p:nvPr/>
          </p:nvSpPr>
          <p:spPr>
            <a:xfrm>
              <a:off x="6982891" y="2724371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3378" y="0"/>
                  </a:move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1" name="object 1394">
              <a:extLst>
                <a:ext uri="{FF2B5EF4-FFF2-40B4-BE49-F238E27FC236}">
                  <a16:creationId xmlns:a16="http://schemas.microsoft.com/office/drawing/2014/main" id="{33C92F8D-B606-4C70-96D3-40B876FB0A0B}"/>
                </a:ext>
              </a:extLst>
            </p:cNvPr>
            <p:cNvSpPr/>
            <p:nvPr/>
          </p:nvSpPr>
          <p:spPr>
            <a:xfrm>
              <a:off x="6986272" y="272273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419" y="1308"/>
                  </a:moveTo>
                  <a:lnTo>
                    <a:pt x="355" y="1536"/>
                  </a:lnTo>
                  <a:lnTo>
                    <a:pt x="177" y="1562"/>
                  </a:lnTo>
                  <a:lnTo>
                    <a:pt x="0" y="1638"/>
                  </a:lnTo>
                </a:path>
                <a:path w="634" h="1905">
                  <a:moveTo>
                    <a:pt x="419" y="1308"/>
                  </a:moveTo>
                  <a:lnTo>
                    <a:pt x="558" y="850"/>
                  </a:lnTo>
                  <a:lnTo>
                    <a:pt x="546" y="457"/>
                  </a:lnTo>
                  <a:lnTo>
                    <a:pt x="3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2" name="object 1395">
              <a:extLst>
                <a:ext uri="{FF2B5EF4-FFF2-40B4-BE49-F238E27FC236}">
                  <a16:creationId xmlns:a16="http://schemas.microsoft.com/office/drawing/2014/main" id="{185444D4-D67B-4DB9-BBDD-99EA1AE4B687}"/>
                </a:ext>
              </a:extLst>
            </p:cNvPr>
            <p:cNvSpPr/>
            <p:nvPr/>
          </p:nvSpPr>
          <p:spPr>
            <a:xfrm>
              <a:off x="7412107" y="2595423"/>
              <a:ext cx="133350" cy="51435"/>
            </a:xfrm>
            <a:custGeom>
              <a:avLst/>
              <a:gdLst/>
              <a:ahLst/>
              <a:cxnLst/>
              <a:rect l="l" t="t" r="r" b="b"/>
              <a:pathLst>
                <a:path w="133350" h="51435">
                  <a:moveTo>
                    <a:pt x="133324" y="0"/>
                  </a:moveTo>
                  <a:lnTo>
                    <a:pt x="101014" y="15813"/>
                  </a:lnTo>
                  <a:lnTo>
                    <a:pt x="68029" y="29370"/>
                  </a:lnTo>
                  <a:lnTo>
                    <a:pt x="34360" y="41081"/>
                  </a:lnTo>
                  <a:lnTo>
                    <a:pt x="0" y="5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3" name="object 1396">
              <a:extLst>
                <a:ext uri="{FF2B5EF4-FFF2-40B4-BE49-F238E27FC236}">
                  <a16:creationId xmlns:a16="http://schemas.microsoft.com/office/drawing/2014/main" id="{C328E64A-32A4-4D72-AD6A-3B1F54E0D461}"/>
                </a:ext>
              </a:extLst>
            </p:cNvPr>
            <p:cNvSpPr/>
            <p:nvPr/>
          </p:nvSpPr>
          <p:spPr>
            <a:xfrm>
              <a:off x="7545523" y="2563727"/>
              <a:ext cx="26670" cy="33020"/>
            </a:xfrm>
            <a:custGeom>
              <a:avLst/>
              <a:gdLst/>
              <a:ahLst/>
              <a:cxnLst/>
              <a:rect l="l" t="t" r="r" b="b"/>
              <a:pathLst>
                <a:path w="26670" h="33019">
                  <a:moveTo>
                    <a:pt x="26111" y="0"/>
                  </a:moveTo>
                  <a:lnTo>
                    <a:pt x="24179" y="10928"/>
                  </a:lnTo>
                  <a:lnTo>
                    <a:pt x="17679" y="20127"/>
                  </a:lnTo>
                  <a:lnTo>
                    <a:pt x="8867" y="27476"/>
                  </a:lnTo>
                  <a:lnTo>
                    <a:pt x="0" y="328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4" name="object 1397">
              <a:extLst>
                <a:ext uri="{FF2B5EF4-FFF2-40B4-BE49-F238E27FC236}">
                  <a16:creationId xmlns:a16="http://schemas.microsoft.com/office/drawing/2014/main" id="{59C00CE9-A2A9-44B1-9AD4-462C0ABABB46}"/>
                </a:ext>
              </a:extLst>
            </p:cNvPr>
            <p:cNvSpPr/>
            <p:nvPr/>
          </p:nvSpPr>
          <p:spPr>
            <a:xfrm>
              <a:off x="6967190" y="2711951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40" h="5714">
                  <a:moveTo>
                    <a:pt x="0" y="0"/>
                  </a:moveTo>
                  <a:lnTo>
                    <a:pt x="14897" y="55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5" name="object 1398">
              <a:extLst>
                <a:ext uri="{FF2B5EF4-FFF2-40B4-BE49-F238E27FC236}">
                  <a16:creationId xmlns:a16="http://schemas.microsoft.com/office/drawing/2014/main" id="{0839AA92-5DEC-463A-B491-277EFBE9816D}"/>
                </a:ext>
              </a:extLst>
            </p:cNvPr>
            <p:cNvSpPr/>
            <p:nvPr/>
          </p:nvSpPr>
          <p:spPr>
            <a:xfrm>
              <a:off x="6973422" y="27290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63" y="0"/>
                  </a:moveTo>
                  <a:lnTo>
                    <a:pt x="584" y="114"/>
                  </a:lnTo>
                  <a:lnTo>
                    <a:pt x="304" y="152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6" name="object 1399">
              <a:extLst>
                <a:ext uri="{FF2B5EF4-FFF2-40B4-BE49-F238E27FC236}">
                  <a16:creationId xmlns:a16="http://schemas.microsoft.com/office/drawing/2014/main" id="{ECC72273-670D-47E9-9695-A2F683E27660}"/>
                </a:ext>
              </a:extLst>
            </p:cNvPr>
            <p:cNvSpPr/>
            <p:nvPr/>
          </p:nvSpPr>
          <p:spPr>
            <a:xfrm>
              <a:off x="6974286" y="272770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3378" y="0"/>
                  </a:move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7" name="object 1400">
              <a:extLst>
                <a:ext uri="{FF2B5EF4-FFF2-40B4-BE49-F238E27FC236}">
                  <a16:creationId xmlns:a16="http://schemas.microsoft.com/office/drawing/2014/main" id="{D955FC3B-461B-4E11-AB8C-4F54C1B7C6EF}"/>
                </a:ext>
              </a:extLst>
            </p:cNvPr>
            <p:cNvSpPr/>
            <p:nvPr/>
          </p:nvSpPr>
          <p:spPr>
            <a:xfrm>
              <a:off x="7484210" y="2515310"/>
              <a:ext cx="86995" cy="80645"/>
            </a:xfrm>
            <a:custGeom>
              <a:avLst/>
              <a:gdLst/>
              <a:ahLst/>
              <a:cxnLst/>
              <a:rect l="l" t="t" r="r" b="b"/>
              <a:pathLst>
                <a:path w="86995" h="80644">
                  <a:moveTo>
                    <a:pt x="0" y="0"/>
                  </a:moveTo>
                  <a:lnTo>
                    <a:pt x="54153" y="14937"/>
                  </a:lnTo>
                  <a:lnTo>
                    <a:pt x="84577" y="38699"/>
                  </a:lnTo>
                  <a:lnTo>
                    <a:pt x="86637" y="53733"/>
                  </a:lnTo>
                  <a:lnTo>
                    <a:pt x="78208" y="67853"/>
                  </a:lnTo>
                  <a:lnTo>
                    <a:pt x="61226" y="801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8" name="object 1401">
              <a:extLst>
                <a:ext uri="{FF2B5EF4-FFF2-40B4-BE49-F238E27FC236}">
                  <a16:creationId xmlns:a16="http://schemas.microsoft.com/office/drawing/2014/main" id="{CE0CAEEC-9754-4454-BA99-D27BD8D4FD81}"/>
                </a:ext>
              </a:extLst>
            </p:cNvPr>
            <p:cNvSpPr/>
            <p:nvPr/>
          </p:nvSpPr>
          <p:spPr>
            <a:xfrm>
              <a:off x="6956564" y="2723233"/>
              <a:ext cx="17145" cy="6350"/>
            </a:xfrm>
            <a:custGeom>
              <a:avLst/>
              <a:gdLst/>
              <a:ahLst/>
              <a:cxnLst/>
              <a:rect l="l" t="t" r="r" b="b"/>
              <a:pathLst>
                <a:path w="17145" h="6350">
                  <a:moveTo>
                    <a:pt x="1054" y="0"/>
                  </a:moveTo>
                  <a:lnTo>
                    <a:pt x="0" y="3594"/>
                  </a:lnTo>
                  <a:lnTo>
                    <a:pt x="5346" y="4673"/>
                  </a:lnTo>
                  <a:lnTo>
                    <a:pt x="7658" y="5207"/>
                  </a:lnTo>
                  <a:lnTo>
                    <a:pt x="10718" y="5918"/>
                  </a:lnTo>
                  <a:lnTo>
                    <a:pt x="13741" y="6083"/>
                  </a:lnTo>
                  <a:lnTo>
                    <a:pt x="16865" y="59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9" name="object 1402">
              <a:extLst>
                <a:ext uri="{FF2B5EF4-FFF2-40B4-BE49-F238E27FC236}">
                  <a16:creationId xmlns:a16="http://schemas.microsoft.com/office/drawing/2014/main" id="{7C657FF9-B389-49F6-967C-BCE870D52051}"/>
                </a:ext>
              </a:extLst>
            </p:cNvPr>
            <p:cNvSpPr/>
            <p:nvPr/>
          </p:nvSpPr>
          <p:spPr>
            <a:xfrm>
              <a:off x="6961953" y="2713970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40" h="5714">
                  <a:moveTo>
                    <a:pt x="14897" y="558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0" name="object 1403">
              <a:extLst>
                <a:ext uri="{FF2B5EF4-FFF2-40B4-BE49-F238E27FC236}">
                  <a16:creationId xmlns:a16="http://schemas.microsoft.com/office/drawing/2014/main" id="{F8A3720E-BB3F-49C7-AA05-CF69C46406EA}"/>
                </a:ext>
              </a:extLst>
            </p:cNvPr>
            <p:cNvSpPr/>
            <p:nvPr/>
          </p:nvSpPr>
          <p:spPr>
            <a:xfrm>
              <a:off x="6962191" y="2771462"/>
              <a:ext cx="635" cy="16510"/>
            </a:xfrm>
            <a:custGeom>
              <a:avLst/>
              <a:gdLst/>
              <a:ahLst/>
              <a:cxnLst/>
              <a:rect l="l" t="t" r="r" b="b"/>
              <a:pathLst>
                <a:path w="634" h="16510">
                  <a:moveTo>
                    <a:pt x="279" y="1595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1" name="object 1404">
              <a:extLst>
                <a:ext uri="{FF2B5EF4-FFF2-40B4-BE49-F238E27FC236}">
                  <a16:creationId xmlns:a16="http://schemas.microsoft.com/office/drawing/2014/main" id="{95F17826-9A47-4D5C-BB2F-86FBFD404DF1}"/>
                </a:ext>
              </a:extLst>
            </p:cNvPr>
            <p:cNvSpPr/>
            <p:nvPr/>
          </p:nvSpPr>
          <p:spPr>
            <a:xfrm>
              <a:off x="6977659" y="27276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25" y="118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2" name="object 1405">
              <a:extLst>
                <a:ext uri="{FF2B5EF4-FFF2-40B4-BE49-F238E27FC236}">
                  <a16:creationId xmlns:a16="http://schemas.microsoft.com/office/drawing/2014/main" id="{6279800F-90EB-4E53-8F42-4AE2E4EB8E48}"/>
                </a:ext>
              </a:extLst>
            </p:cNvPr>
            <p:cNvSpPr/>
            <p:nvPr/>
          </p:nvSpPr>
          <p:spPr>
            <a:xfrm>
              <a:off x="6982896" y="27256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25" y="12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3" name="object 1406">
              <a:extLst>
                <a:ext uri="{FF2B5EF4-FFF2-40B4-BE49-F238E27FC236}">
                  <a16:creationId xmlns:a16="http://schemas.microsoft.com/office/drawing/2014/main" id="{B6F3BC1E-87AB-4549-A4E8-52EA33938EF8}"/>
                </a:ext>
              </a:extLst>
            </p:cNvPr>
            <p:cNvSpPr/>
            <p:nvPr/>
          </p:nvSpPr>
          <p:spPr>
            <a:xfrm>
              <a:off x="6983066" y="2771629"/>
              <a:ext cx="635" cy="24130"/>
            </a:xfrm>
            <a:custGeom>
              <a:avLst/>
              <a:gdLst/>
              <a:ahLst/>
              <a:cxnLst/>
              <a:rect l="l" t="t" r="r" b="b"/>
              <a:pathLst>
                <a:path w="634" h="24130">
                  <a:moveTo>
                    <a:pt x="0" y="0"/>
                  </a:moveTo>
                  <a:lnTo>
                    <a:pt x="406" y="240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4" name="object 1407">
              <a:extLst>
                <a:ext uri="{FF2B5EF4-FFF2-40B4-BE49-F238E27FC236}">
                  <a16:creationId xmlns:a16="http://schemas.microsoft.com/office/drawing/2014/main" id="{864C1554-C901-4EE7-A210-C474BA96DF5B}"/>
                </a:ext>
              </a:extLst>
            </p:cNvPr>
            <p:cNvSpPr/>
            <p:nvPr/>
          </p:nvSpPr>
          <p:spPr>
            <a:xfrm>
              <a:off x="6953444" y="2768148"/>
              <a:ext cx="635" cy="15875"/>
            </a:xfrm>
            <a:custGeom>
              <a:avLst/>
              <a:gdLst/>
              <a:ahLst/>
              <a:cxnLst/>
              <a:rect l="l" t="t" r="r" b="b"/>
              <a:pathLst>
                <a:path w="634" h="15875">
                  <a:moveTo>
                    <a:pt x="0" y="0"/>
                  </a:moveTo>
                  <a:lnTo>
                    <a:pt x="279" y="156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5" name="object 1408">
              <a:extLst>
                <a:ext uri="{FF2B5EF4-FFF2-40B4-BE49-F238E27FC236}">
                  <a16:creationId xmlns:a16="http://schemas.microsoft.com/office/drawing/2014/main" id="{E0192410-1E72-4A40-B1B8-50384EB80F47}"/>
                </a:ext>
              </a:extLst>
            </p:cNvPr>
            <p:cNvSpPr/>
            <p:nvPr/>
          </p:nvSpPr>
          <p:spPr>
            <a:xfrm>
              <a:off x="6946031" y="27261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6" name="object 1409">
              <a:extLst>
                <a:ext uri="{FF2B5EF4-FFF2-40B4-BE49-F238E27FC236}">
                  <a16:creationId xmlns:a16="http://schemas.microsoft.com/office/drawing/2014/main" id="{5A684C45-0D7F-4788-A0A4-87556CAE5CFA}"/>
                </a:ext>
              </a:extLst>
            </p:cNvPr>
            <p:cNvSpPr/>
            <p:nvPr/>
          </p:nvSpPr>
          <p:spPr>
            <a:xfrm>
              <a:off x="6946070" y="27245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228" y="0"/>
                  </a:moveTo>
                  <a:lnTo>
                    <a:pt x="241" y="546"/>
                  </a:lnTo>
                  <a:lnTo>
                    <a:pt x="177" y="1054"/>
                  </a:lnTo>
                  <a:lnTo>
                    <a:pt x="0" y="15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7" name="object 1410">
              <a:extLst>
                <a:ext uri="{FF2B5EF4-FFF2-40B4-BE49-F238E27FC236}">
                  <a16:creationId xmlns:a16="http://schemas.microsoft.com/office/drawing/2014/main" id="{37A25CA0-A68C-455D-9599-72F3E1534EB5}"/>
                </a:ext>
              </a:extLst>
            </p:cNvPr>
            <p:cNvSpPr/>
            <p:nvPr/>
          </p:nvSpPr>
          <p:spPr>
            <a:xfrm>
              <a:off x="6946283" y="27242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8" name="object 1411">
              <a:extLst>
                <a:ext uri="{FF2B5EF4-FFF2-40B4-BE49-F238E27FC236}">
                  <a16:creationId xmlns:a16="http://schemas.microsoft.com/office/drawing/2014/main" id="{B93BC23A-A471-4E98-ACD2-C2ED5F554542}"/>
                </a:ext>
              </a:extLst>
            </p:cNvPr>
            <p:cNvSpPr/>
            <p:nvPr/>
          </p:nvSpPr>
          <p:spPr>
            <a:xfrm>
              <a:off x="6946268" y="27240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9" name="object 1412">
              <a:extLst>
                <a:ext uri="{FF2B5EF4-FFF2-40B4-BE49-F238E27FC236}">
                  <a16:creationId xmlns:a16="http://schemas.microsoft.com/office/drawing/2014/main" id="{96A7789C-E128-4DD9-9010-04F0C81FB764}"/>
                </a:ext>
              </a:extLst>
            </p:cNvPr>
            <p:cNvSpPr/>
            <p:nvPr/>
          </p:nvSpPr>
          <p:spPr>
            <a:xfrm>
              <a:off x="6946031" y="27228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355"/>
                  </a:lnTo>
                  <a:lnTo>
                    <a:pt x="177" y="723"/>
                  </a:lnTo>
                  <a:lnTo>
                    <a:pt x="228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0" name="object 1413">
              <a:extLst>
                <a:ext uri="{FF2B5EF4-FFF2-40B4-BE49-F238E27FC236}">
                  <a16:creationId xmlns:a16="http://schemas.microsoft.com/office/drawing/2014/main" id="{2C26E855-76F0-4B51-9503-4A899DC63DE1}"/>
                </a:ext>
              </a:extLst>
            </p:cNvPr>
            <p:cNvSpPr/>
            <p:nvPr/>
          </p:nvSpPr>
          <p:spPr>
            <a:xfrm>
              <a:off x="6943860" y="27247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177" y="952"/>
                  </a:moveTo>
                  <a:lnTo>
                    <a:pt x="139" y="634"/>
                  </a:lnTo>
                  <a:lnTo>
                    <a:pt x="76" y="31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1" name="object 1414">
              <a:extLst>
                <a:ext uri="{FF2B5EF4-FFF2-40B4-BE49-F238E27FC236}">
                  <a16:creationId xmlns:a16="http://schemas.microsoft.com/office/drawing/2014/main" id="{2B0DDDD6-7FA1-4FAA-B17A-52E21A293C6B}"/>
                </a:ext>
              </a:extLst>
            </p:cNvPr>
            <p:cNvSpPr/>
            <p:nvPr/>
          </p:nvSpPr>
          <p:spPr>
            <a:xfrm>
              <a:off x="6908114" y="269095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12" y="4825"/>
                  </a:moveTo>
                  <a:lnTo>
                    <a:pt x="0" y="1930"/>
                  </a:lnTo>
                  <a:lnTo>
                    <a:pt x="1485" y="0"/>
                  </a:lnTo>
                  <a:lnTo>
                    <a:pt x="4241" y="1739"/>
                  </a:lnTo>
                  <a:lnTo>
                    <a:pt x="6527" y="3200"/>
                  </a:lnTo>
                  <a:lnTo>
                    <a:pt x="7137" y="4927"/>
                  </a:lnTo>
                  <a:lnTo>
                    <a:pt x="7150" y="75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2" name="object 1415">
              <a:extLst>
                <a:ext uri="{FF2B5EF4-FFF2-40B4-BE49-F238E27FC236}">
                  <a16:creationId xmlns:a16="http://schemas.microsoft.com/office/drawing/2014/main" id="{D3A72859-B500-4A02-9105-913738CCADB4}"/>
                </a:ext>
              </a:extLst>
            </p:cNvPr>
            <p:cNvSpPr/>
            <p:nvPr/>
          </p:nvSpPr>
          <p:spPr>
            <a:xfrm>
              <a:off x="6915265" y="2698452"/>
              <a:ext cx="10795" cy="4445"/>
            </a:xfrm>
            <a:custGeom>
              <a:avLst/>
              <a:gdLst/>
              <a:ahLst/>
              <a:cxnLst/>
              <a:rect l="l" t="t" r="r" b="b"/>
              <a:pathLst>
                <a:path w="10795" h="4444">
                  <a:moveTo>
                    <a:pt x="10210" y="38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3" name="object 1416">
              <a:extLst>
                <a:ext uri="{FF2B5EF4-FFF2-40B4-BE49-F238E27FC236}">
                  <a16:creationId xmlns:a16="http://schemas.microsoft.com/office/drawing/2014/main" id="{12AF054E-905B-43D4-B230-34B91BB1D045}"/>
                </a:ext>
              </a:extLst>
            </p:cNvPr>
            <p:cNvSpPr/>
            <p:nvPr/>
          </p:nvSpPr>
          <p:spPr>
            <a:xfrm>
              <a:off x="6898148" y="2678273"/>
              <a:ext cx="27305" cy="20955"/>
            </a:xfrm>
            <a:custGeom>
              <a:avLst/>
              <a:gdLst/>
              <a:ahLst/>
              <a:cxnLst/>
              <a:rect l="l" t="t" r="r" b="b"/>
              <a:pathLst>
                <a:path w="27304" h="20955">
                  <a:moveTo>
                    <a:pt x="0" y="13757"/>
                  </a:moveTo>
                  <a:lnTo>
                    <a:pt x="951" y="7383"/>
                  </a:lnTo>
                  <a:lnTo>
                    <a:pt x="3795" y="2423"/>
                  </a:lnTo>
                  <a:lnTo>
                    <a:pt x="8399" y="0"/>
                  </a:lnTo>
                  <a:lnTo>
                    <a:pt x="14630" y="1234"/>
                  </a:lnTo>
                  <a:lnTo>
                    <a:pt x="21666" y="4689"/>
                  </a:lnTo>
                  <a:lnTo>
                    <a:pt x="25958" y="13553"/>
                  </a:lnTo>
                  <a:lnTo>
                    <a:pt x="26898" y="207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4" name="object 1417">
              <a:extLst>
                <a:ext uri="{FF2B5EF4-FFF2-40B4-BE49-F238E27FC236}">
                  <a16:creationId xmlns:a16="http://schemas.microsoft.com/office/drawing/2014/main" id="{7EE9764D-962B-4A83-817B-A30769398FC4}"/>
                </a:ext>
              </a:extLst>
            </p:cNvPr>
            <p:cNvSpPr/>
            <p:nvPr/>
          </p:nvSpPr>
          <p:spPr>
            <a:xfrm>
              <a:off x="6898144" y="269203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9982" y="374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5" name="object 1418">
              <a:extLst>
                <a:ext uri="{FF2B5EF4-FFF2-40B4-BE49-F238E27FC236}">
                  <a16:creationId xmlns:a16="http://schemas.microsoft.com/office/drawing/2014/main" id="{289458D0-F106-4303-8BD7-B5E3BAA4E8A7}"/>
                </a:ext>
              </a:extLst>
            </p:cNvPr>
            <p:cNvSpPr/>
            <p:nvPr/>
          </p:nvSpPr>
          <p:spPr>
            <a:xfrm>
              <a:off x="6963924" y="2727993"/>
              <a:ext cx="17145" cy="2540"/>
            </a:xfrm>
            <a:custGeom>
              <a:avLst/>
              <a:gdLst/>
              <a:ahLst/>
              <a:cxnLst/>
              <a:rect l="l" t="t" r="r" b="b"/>
              <a:pathLst>
                <a:path w="17145" h="2539">
                  <a:moveTo>
                    <a:pt x="16852" y="0"/>
                  </a:moveTo>
                  <a:lnTo>
                    <a:pt x="11010" y="2260"/>
                  </a:lnTo>
                  <a:lnTo>
                    <a:pt x="5930" y="2324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6" name="object 1419">
              <a:extLst>
                <a:ext uri="{FF2B5EF4-FFF2-40B4-BE49-F238E27FC236}">
                  <a16:creationId xmlns:a16="http://schemas.microsoft.com/office/drawing/2014/main" id="{2FB4D1FB-BF9A-48C1-95E5-F000E6F27193}"/>
                </a:ext>
              </a:extLst>
            </p:cNvPr>
            <p:cNvSpPr/>
            <p:nvPr/>
          </p:nvSpPr>
          <p:spPr>
            <a:xfrm>
              <a:off x="6984052" y="2720815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4" h="8889">
                  <a:moveTo>
                    <a:pt x="1981" y="0"/>
                  </a:moveTo>
                  <a:lnTo>
                    <a:pt x="6934" y="2578"/>
                  </a:lnTo>
                  <a:lnTo>
                    <a:pt x="4521" y="6667"/>
                  </a:lnTo>
                  <a:lnTo>
                    <a:pt x="0" y="84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7" name="object 1420">
              <a:extLst>
                <a:ext uri="{FF2B5EF4-FFF2-40B4-BE49-F238E27FC236}">
                  <a16:creationId xmlns:a16="http://schemas.microsoft.com/office/drawing/2014/main" id="{741A53A5-8FC0-47B7-B89D-539F1E8ECBC8}"/>
                </a:ext>
              </a:extLst>
            </p:cNvPr>
            <p:cNvSpPr/>
            <p:nvPr/>
          </p:nvSpPr>
          <p:spPr>
            <a:xfrm>
              <a:off x="6926360" y="2707912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19">
                  <a:moveTo>
                    <a:pt x="13868" y="19850"/>
                  </a:moveTo>
                  <a:lnTo>
                    <a:pt x="6146" y="16941"/>
                  </a:lnTo>
                  <a:lnTo>
                    <a:pt x="1168" y="73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8" name="object 1421">
              <a:extLst>
                <a:ext uri="{FF2B5EF4-FFF2-40B4-BE49-F238E27FC236}">
                  <a16:creationId xmlns:a16="http://schemas.microsoft.com/office/drawing/2014/main" id="{1CD9109B-FD9C-4002-8C0E-F2595C153492}"/>
                </a:ext>
              </a:extLst>
            </p:cNvPr>
            <p:cNvSpPr/>
            <p:nvPr/>
          </p:nvSpPr>
          <p:spPr>
            <a:xfrm>
              <a:off x="6899596" y="2707474"/>
              <a:ext cx="35560" cy="53975"/>
            </a:xfrm>
            <a:custGeom>
              <a:avLst/>
              <a:gdLst/>
              <a:ahLst/>
              <a:cxnLst/>
              <a:rect l="l" t="t" r="r" b="b"/>
              <a:pathLst>
                <a:path w="35559" h="53975">
                  <a:moveTo>
                    <a:pt x="0" y="0"/>
                  </a:moveTo>
                  <a:lnTo>
                    <a:pt x="3414" y="15569"/>
                  </a:lnTo>
                  <a:lnTo>
                    <a:pt x="10601" y="31246"/>
                  </a:lnTo>
                  <a:lnTo>
                    <a:pt x="21259" y="44693"/>
                  </a:lnTo>
                  <a:lnTo>
                    <a:pt x="35090" y="535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9" name="object 1422">
              <a:extLst>
                <a:ext uri="{FF2B5EF4-FFF2-40B4-BE49-F238E27FC236}">
                  <a16:creationId xmlns:a16="http://schemas.microsoft.com/office/drawing/2014/main" id="{F6E96A38-DE9D-4C18-87E2-113865B66DB2}"/>
                </a:ext>
              </a:extLst>
            </p:cNvPr>
            <p:cNvSpPr/>
            <p:nvPr/>
          </p:nvSpPr>
          <p:spPr>
            <a:xfrm>
              <a:off x="6898149" y="26920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101" y="1574"/>
                  </a:moveTo>
                  <a:lnTo>
                    <a:pt x="50" y="1054"/>
                  </a:lnTo>
                  <a:lnTo>
                    <a:pt x="12" y="52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0" name="object 1423">
              <a:extLst>
                <a:ext uri="{FF2B5EF4-FFF2-40B4-BE49-F238E27FC236}">
                  <a16:creationId xmlns:a16="http://schemas.microsoft.com/office/drawing/2014/main" id="{8D17F993-E4E5-48AF-B56F-95485ADB0162}"/>
                </a:ext>
              </a:extLst>
            </p:cNvPr>
            <p:cNvSpPr/>
            <p:nvPr/>
          </p:nvSpPr>
          <p:spPr>
            <a:xfrm>
              <a:off x="6908126" y="269577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7137" y="2679"/>
                  </a:moveTo>
                  <a:lnTo>
                    <a:pt x="7239" y="5549"/>
                  </a:lnTo>
                  <a:lnTo>
                    <a:pt x="5676" y="7416"/>
                  </a:lnTo>
                  <a:lnTo>
                    <a:pt x="2997" y="5689"/>
                  </a:lnTo>
                  <a:lnTo>
                    <a:pt x="762" y="4254"/>
                  </a:lnTo>
                  <a:lnTo>
                    <a:pt x="88" y="25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1" name="object 1424">
              <a:extLst>
                <a:ext uri="{FF2B5EF4-FFF2-40B4-BE49-F238E27FC236}">
                  <a16:creationId xmlns:a16="http://schemas.microsoft.com/office/drawing/2014/main" id="{149B5E4B-47C2-4BE1-BDBB-F62DC73ECB91}"/>
                </a:ext>
              </a:extLst>
            </p:cNvPr>
            <p:cNvSpPr/>
            <p:nvPr/>
          </p:nvSpPr>
          <p:spPr>
            <a:xfrm>
              <a:off x="6969430" y="2702770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2146" y="3962"/>
                  </a:lnTo>
                  <a:lnTo>
                    <a:pt x="4559" y="7035"/>
                  </a:lnTo>
                  <a:lnTo>
                    <a:pt x="8712" y="9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2" name="object 1425">
              <a:extLst>
                <a:ext uri="{FF2B5EF4-FFF2-40B4-BE49-F238E27FC236}">
                  <a16:creationId xmlns:a16="http://schemas.microsoft.com/office/drawing/2014/main" id="{52BB913A-B967-4456-974E-CA452CB93033}"/>
                </a:ext>
              </a:extLst>
            </p:cNvPr>
            <p:cNvSpPr/>
            <p:nvPr/>
          </p:nvSpPr>
          <p:spPr>
            <a:xfrm>
              <a:off x="6943557" y="272378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304" y="990"/>
                  </a:moveTo>
                  <a:lnTo>
                    <a:pt x="215" y="660"/>
                  </a:lnTo>
                  <a:lnTo>
                    <a:pt x="114" y="3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3" name="object 1426">
              <a:extLst>
                <a:ext uri="{FF2B5EF4-FFF2-40B4-BE49-F238E27FC236}">
                  <a16:creationId xmlns:a16="http://schemas.microsoft.com/office/drawing/2014/main" id="{106A0AA8-6A1F-48BD-ACBD-4DA02B317281}"/>
                </a:ext>
              </a:extLst>
            </p:cNvPr>
            <p:cNvSpPr/>
            <p:nvPr/>
          </p:nvSpPr>
          <p:spPr>
            <a:xfrm>
              <a:off x="7009585" y="27606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673"/>
                  </a:moveTo>
                  <a:lnTo>
                    <a:pt x="342" y="533"/>
                  </a:lnTo>
                  <a:lnTo>
                    <a:pt x="723" y="507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4" name="object 1427">
              <a:extLst>
                <a:ext uri="{FF2B5EF4-FFF2-40B4-BE49-F238E27FC236}">
                  <a16:creationId xmlns:a16="http://schemas.microsoft.com/office/drawing/2014/main" id="{127F56FC-BB38-4B30-805A-06865D27FB9A}"/>
                </a:ext>
              </a:extLst>
            </p:cNvPr>
            <p:cNvSpPr/>
            <p:nvPr/>
          </p:nvSpPr>
          <p:spPr>
            <a:xfrm>
              <a:off x="6971287" y="277487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38"/>
                  </a:moveTo>
                  <a:lnTo>
                    <a:pt x="1219" y="495"/>
                  </a:lnTo>
                  <a:lnTo>
                    <a:pt x="2247" y="469"/>
                  </a:lnTo>
                  <a:lnTo>
                    <a:pt x="3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5" name="object 1428">
              <a:extLst>
                <a:ext uri="{FF2B5EF4-FFF2-40B4-BE49-F238E27FC236}">
                  <a16:creationId xmlns:a16="http://schemas.microsoft.com/office/drawing/2014/main" id="{7759A262-8C5B-4DEF-AC7F-3D081783F512}"/>
                </a:ext>
              </a:extLst>
            </p:cNvPr>
            <p:cNvSpPr/>
            <p:nvPr/>
          </p:nvSpPr>
          <p:spPr>
            <a:xfrm>
              <a:off x="6934690" y="2761041"/>
              <a:ext cx="36830" cy="13970"/>
            </a:xfrm>
            <a:custGeom>
              <a:avLst/>
              <a:gdLst/>
              <a:ahLst/>
              <a:cxnLst/>
              <a:rect l="l" t="t" r="r" b="b"/>
              <a:pathLst>
                <a:path w="36829" h="13969">
                  <a:moveTo>
                    <a:pt x="0" y="0"/>
                  </a:moveTo>
                  <a:lnTo>
                    <a:pt x="36601" y="138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6" name="object 1429">
              <a:extLst>
                <a:ext uri="{FF2B5EF4-FFF2-40B4-BE49-F238E27FC236}">
                  <a16:creationId xmlns:a16="http://schemas.microsoft.com/office/drawing/2014/main" id="{E0FA8257-57DB-47A2-91A0-A279213845F1}"/>
                </a:ext>
              </a:extLst>
            </p:cNvPr>
            <p:cNvSpPr/>
            <p:nvPr/>
          </p:nvSpPr>
          <p:spPr>
            <a:xfrm>
              <a:off x="6974739" y="2761288"/>
              <a:ext cx="34925" cy="13970"/>
            </a:xfrm>
            <a:custGeom>
              <a:avLst/>
              <a:gdLst/>
              <a:ahLst/>
              <a:cxnLst/>
              <a:rect l="l" t="t" r="r" b="b"/>
              <a:pathLst>
                <a:path w="34925" h="13969">
                  <a:moveTo>
                    <a:pt x="0" y="13588"/>
                  </a:moveTo>
                  <a:lnTo>
                    <a:pt x="3484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7" name="object 1430">
              <a:extLst>
                <a:ext uri="{FF2B5EF4-FFF2-40B4-BE49-F238E27FC236}">
                  <a16:creationId xmlns:a16="http://schemas.microsoft.com/office/drawing/2014/main" id="{18930C7D-87FB-4311-9673-FA67C8EBBBE9}"/>
                </a:ext>
              </a:extLst>
            </p:cNvPr>
            <p:cNvSpPr/>
            <p:nvPr/>
          </p:nvSpPr>
          <p:spPr>
            <a:xfrm>
              <a:off x="6940229" y="2727765"/>
              <a:ext cx="30480" cy="12065"/>
            </a:xfrm>
            <a:custGeom>
              <a:avLst/>
              <a:gdLst/>
              <a:ahLst/>
              <a:cxnLst/>
              <a:rect l="l" t="t" r="r" b="b"/>
              <a:pathLst>
                <a:path w="30479" h="12064">
                  <a:moveTo>
                    <a:pt x="30416" y="114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8" name="object 1431">
              <a:extLst>
                <a:ext uri="{FF2B5EF4-FFF2-40B4-BE49-F238E27FC236}">
                  <a16:creationId xmlns:a16="http://schemas.microsoft.com/office/drawing/2014/main" id="{ADAAAE8C-FF65-4BFD-B98A-7548690B9DF2}"/>
                </a:ext>
              </a:extLst>
            </p:cNvPr>
            <p:cNvSpPr/>
            <p:nvPr/>
          </p:nvSpPr>
          <p:spPr>
            <a:xfrm>
              <a:off x="6974096" y="2725290"/>
              <a:ext cx="36195" cy="13970"/>
            </a:xfrm>
            <a:custGeom>
              <a:avLst/>
              <a:gdLst/>
              <a:ahLst/>
              <a:cxnLst/>
              <a:rect l="l" t="t" r="r" b="b"/>
              <a:pathLst>
                <a:path w="36195" h="13969">
                  <a:moveTo>
                    <a:pt x="35864" y="0"/>
                  </a:moveTo>
                  <a:lnTo>
                    <a:pt x="0" y="138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9" name="object 1432">
              <a:extLst>
                <a:ext uri="{FF2B5EF4-FFF2-40B4-BE49-F238E27FC236}">
                  <a16:creationId xmlns:a16="http://schemas.microsoft.com/office/drawing/2014/main" id="{8FC0F89F-9FC8-48DA-AD08-5FE4176EE2C2}"/>
                </a:ext>
              </a:extLst>
            </p:cNvPr>
            <p:cNvSpPr/>
            <p:nvPr/>
          </p:nvSpPr>
          <p:spPr>
            <a:xfrm>
              <a:off x="7009956" y="272397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38" y="0"/>
                  </a:moveTo>
                  <a:lnTo>
                    <a:pt x="812" y="292"/>
                  </a:lnTo>
                  <a:lnTo>
                    <a:pt x="762" y="1016"/>
                  </a:ln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0" name="object 1433">
              <a:extLst>
                <a:ext uri="{FF2B5EF4-FFF2-40B4-BE49-F238E27FC236}">
                  <a16:creationId xmlns:a16="http://schemas.microsoft.com/office/drawing/2014/main" id="{A3CCBEFF-447B-4F7D-8F2F-885908CF8992}"/>
                </a:ext>
              </a:extLst>
            </p:cNvPr>
            <p:cNvSpPr/>
            <p:nvPr/>
          </p:nvSpPr>
          <p:spPr>
            <a:xfrm>
              <a:off x="6982740" y="2713764"/>
              <a:ext cx="27305" cy="10795"/>
            </a:xfrm>
            <a:custGeom>
              <a:avLst/>
              <a:gdLst/>
              <a:ahLst/>
              <a:cxnLst/>
              <a:rect l="l" t="t" r="r" b="b"/>
              <a:pathLst>
                <a:path w="27304" h="10794">
                  <a:moveTo>
                    <a:pt x="0" y="0"/>
                  </a:moveTo>
                  <a:lnTo>
                    <a:pt x="27254" y="102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1" name="object 1434">
              <a:extLst>
                <a:ext uri="{FF2B5EF4-FFF2-40B4-BE49-F238E27FC236}">
                  <a16:creationId xmlns:a16="http://schemas.microsoft.com/office/drawing/2014/main" id="{7A5D9D17-DC6D-434E-A977-3FD669D8ECCB}"/>
                </a:ext>
              </a:extLst>
            </p:cNvPr>
            <p:cNvSpPr/>
            <p:nvPr/>
          </p:nvSpPr>
          <p:spPr>
            <a:xfrm>
              <a:off x="7303362" y="2498635"/>
              <a:ext cx="180975" cy="17145"/>
            </a:xfrm>
            <a:custGeom>
              <a:avLst/>
              <a:gdLst/>
              <a:ahLst/>
              <a:cxnLst/>
              <a:rect l="l" t="t" r="r" b="b"/>
              <a:pathLst>
                <a:path w="180975" h="17144">
                  <a:moveTo>
                    <a:pt x="180848" y="16675"/>
                  </a:moveTo>
                  <a:lnTo>
                    <a:pt x="135799" y="10337"/>
                  </a:lnTo>
                  <a:lnTo>
                    <a:pt x="90681" y="5499"/>
                  </a:lnTo>
                  <a:lnTo>
                    <a:pt x="45434" y="208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2" name="object 1435">
              <a:extLst>
                <a:ext uri="{FF2B5EF4-FFF2-40B4-BE49-F238E27FC236}">
                  <a16:creationId xmlns:a16="http://schemas.microsoft.com/office/drawing/2014/main" id="{7B533555-2BE4-4D2A-8249-5C72C4FE4BF8}"/>
                </a:ext>
              </a:extLst>
            </p:cNvPr>
            <p:cNvSpPr/>
            <p:nvPr/>
          </p:nvSpPr>
          <p:spPr>
            <a:xfrm>
              <a:off x="6925044" y="269898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431" y="330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3" name="object 1436">
              <a:extLst>
                <a:ext uri="{FF2B5EF4-FFF2-40B4-BE49-F238E27FC236}">
                  <a16:creationId xmlns:a16="http://schemas.microsoft.com/office/drawing/2014/main" id="{6AFF3A29-C058-4080-B36B-EEB399D970A8}"/>
                </a:ext>
              </a:extLst>
            </p:cNvPr>
            <p:cNvSpPr/>
            <p:nvPr/>
          </p:nvSpPr>
          <p:spPr>
            <a:xfrm>
              <a:off x="6925476" y="270228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889" y="562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4" name="object 1437">
              <a:extLst>
                <a:ext uri="{FF2B5EF4-FFF2-40B4-BE49-F238E27FC236}">
                  <a16:creationId xmlns:a16="http://schemas.microsoft.com/office/drawing/2014/main" id="{4EC4C5C6-A083-4D62-B321-D4E0D11DBFD1}"/>
                </a:ext>
              </a:extLst>
            </p:cNvPr>
            <p:cNvSpPr/>
            <p:nvPr/>
          </p:nvSpPr>
          <p:spPr>
            <a:xfrm>
              <a:off x="7119162" y="2552614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19">
                  <a:moveTo>
                    <a:pt x="812" y="7505"/>
                  </a:moveTo>
                  <a:lnTo>
                    <a:pt x="203" y="5003"/>
                  </a:lnTo>
                  <a:lnTo>
                    <a:pt x="0" y="2565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5" name="object 1438">
              <a:extLst>
                <a:ext uri="{FF2B5EF4-FFF2-40B4-BE49-F238E27FC236}">
                  <a16:creationId xmlns:a16="http://schemas.microsoft.com/office/drawing/2014/main" id="{C104E543-955D-4AC8-A62C-BC14CC66A811}"/>
                </a:ext>
              </a:extLst>
            </p:cNvPr>
            <p:cNvSpPr/>
            <p:nvPr/>
          </p:nvSpPr>
          <p:spPr>
            <a:xfrm>
              <a:off x="6898251" y="2693609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69">
                  <a:moveTo>
                    <a:pt x="0" y="0"/>
                  </a:moveTo>
                  <a:lnTo>
                    <a:pt x="1346" y="138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6" name="object 1439">
              <a:extLst>
                <a:ext uri="{FF2B5EF4-FFF2-40B4-BE49-F238E27FC236}">
                  <a16:creationId xmlns:a16="http://schemas.microsoft.com/office/drawing/2014/main" id="{E1EEF493-7851-4057-BBE5-0EE96563918F}"/>
                </a:ext>
              </a:extLst>
            </p:cNvPr>
            <p:cNvSpPr/>
            <p:nvPr/>
          </p:nvSpPr>
          <p:spPr>
            <a:xfrm>
              <a:off x="6946256" y="27239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7" name="object 1440">
              <a:extLst>
                <a:ext uri="{FF2B5EF4-FFF2-40B4-BE49-F238E27FC236}">
                  <a16:creationId xmlns:a16="http://schemas.microsoft.com/office/drawing/2014/main" id="{4CE308F2-F354-44FB-AED5-F3B5F28B2B47}"/>
                </a:ext>
              </a:extLst>
            </p:cNvPr>
            <p:cNvSpPr/>
            <p:nvPr/>
          </p:nvSpPr>
          <p:spPr>
            <a:xfrm>
              <a:off x="6946271" y="27240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8" name="object 1441">
              <a:extLst>
                <a:ext uri="{FF2B5EF4-FFF2-40B4-BE49-F238E27FC236}">
                  <a16:creationId xmlns:a16="http://schemas.microsoft.com/office/drawing/2014/main" id="{5D44C9E6-A68D-47D5-8B5B-AD938E4BCA8D}"/>
                </a:ext>
              </a:extLst>
            </p:cNvPr>
            <p:cNvSpPr/>
            <p:nvPr/>
          </p:nvSpPr>
          <p:spPr>
            <a:xfrm>
              <a:off x="6946287" y="27242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279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9" name="object 1442">
              <a:extLst>
                <a:ext uri="{FF2B5EF4-FFF2-40B4-BE49-F238E27FC236}">
                  <a16:creationId xmlns:a16="http://schemas.microsoft.com/office/drawing/2014/main" id="{C8CC7813-249E-46CE-BE99-825F97357028}"/>
                </a:ext>
              </a:extLst>
            </p:cNvPr>
            <p:cNvSpPr/>
            <p:nvPr/>
          </p:nvSpPr>
          <p:spPr>
            <a:xfrm>
              <a:off x="6946069" y="272609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0" name="object 1443">
              <a:extLst>
                <a:ext uri="{FF2B5EF4-FFF2-40B4-BE49-F238E27FC236}">
                  <a16:creationId xmlns:a16="http://schemas.microsoft.com/office/drawing/2014/main" id="{8FD31428-9F61-4279-B6F1-A17B18841D6C}"/>
                </a:ext>
              </a:extLst>
            </p:cNvPr>
            <p:cNvSpPr/>
            <p:nvPr/>
          </p:nvSpPr>
          <p:spPr>
            <a:xfrm>
              <a:off x="6945929" y="27262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1" name="object 1444">
              <a:extLst>
                <a:ext uri="{FF2B5EF4-FFF2-40B4-BE49-F238E27FC236}">
                  <a16:creationId xmlns:a16="http://schemas.microsoft.com/office/drawing/2014/main" id="{4FD02504-F4D8-4D31-BFC1-00CBBADA3A36}"/>
                </a:ext>
              </a:extLst>
            </p:cNvPr>
            <p:cNvSpPr/>
            <p:nvPr/>
          </p:nvSpPr>
          <p:spPr>
            <a:xfrm>
              <a:off x="6909385" y="267676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30" y="38"/>
                  </a:moveTo>
                  <a:lnTo>
                    <a:pt x="749" y="126"/>
                  </a:lnTo>
                  <a:lnTo>
                    <a:pt x="368" y="228"/>
                  </a:lnTo>
                  <a:lnTo>
                    <a:pt x="0" y="380"/>
                  </a:lnTo>
                </a:path>
                <a:path w="1270" h="635">
                  <a:moveTo>
                    <a:pt x="1130" y="38"/>
                  </a:moveTo>
                  <a:lnTo>
                    <a:pt x="11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2" name="object 1445">
              <a:extLst>
                <a:ext uri="{FF2B5EF4-FFF2-40B4-BE49-F238E27FC236}">
                  <a16:creationId xmlns:a16="http://schemas.microsoft.com/office/drawing/2014/main" id="{AA154B6F-9C99-4184-AE13-5286903C0F6D}"/>
                </a:ext>
              </a:extLst>
            </p:cNvPr>
            <p:cNvSpPr/>
            <p:nvPr/>
          </p:nvSpPr>
          <p:spPr>
            <a:xfrm>
              <a:off x="6921557" y="2680939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10">
                  <a:moveTo>
                    <a:pt x="8153" y="16255"/>
                  </a:moveTo>
                  <a:lnTo>
                    <a:pt x="7175" y="9677"/>
                  </a:lnTo>
                  <a:lnTo>
                    <a:pt x="4889" y="4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3" name="object 1446">
              <a:extLst>
                <a:ext uri="{FF2B5EF4-FFF2-40B4-BE49-F238E27FC236}">
                  <a16:creationId xmlns:a16="http://schemas.microsoft.com/office/drawing/2014/main" id="{B6EAFDA3-4782-41FE-B522-CACBC6CBA135}"/>
                </a:ext>
              </a:extLst>
            </p:cNvPr>
            <p:cNvSpPr/>
            <p:nvPr/>
          </p:nvSpPr>
          <p:spPr>
            <a:xfrm>
              <a:off x="6929715" y="2697190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1320" y="89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4" name="object 1447">
              <a:extLst>
                <a:ext uri="{FF2B5EF4-FFF2-40B4-BE49-F238E27FC236}">
                  <a16:creationId xmlns:a16="http://schemas.microsoft.com/office/drawing/2014/main" id="{F6356642-CC03-4FC8-BE27-ED9365799094}"/>
                </a:ext>
              </a:extLst>
            </p:cNvPr>
            <p:cNvSpPr/>
            <p:nvPr/>
          </p:nvSpPr>
          <p:spPr>
            <a:xfrm>
              <a:off x="6931040" y="2706115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19">
                  <a:moveTo>
                    <a:pt x="13716" y="19900"/>
                  </a:moveTo>
                  <a:lnTo>
                    <a:pt x="5981" y="16992"/>
                  </a:lnTo>
                  <a:lnTo>
                    <a:pt x="1092" y="73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5" name="object 1448">
              <a:extLst>
                <a:ext uri="{FF2B5EF4-FFF2-40B4-BE49-F238E27FC236}">
                  <a16:creationId xmlns:a16="http://schemas.microsoft.com/office/drawing/2014/main" id="{5B6F26B0-C4FE-426D-B18E-18C685B15BA0}"/>
                </a:ext>
              </a:extLst>
            </p:cNvPr>
            <p:cNvSpPr/>
            <p:nvPr/>
          </p:nvSpPr>
          <p:spPr>
            <a:xfrm>
              <a:off x="6944758" y="2726010"/>
              <a:ext cx="29845" cy="11430"/>
            </a:xfrm>
            <a:custGeom>
              <a:avLst/>
              <a:gdLst/>
              <a:ahLst/>
              <a:cxnLst/>
              <a:rect l="l" t="t" r="r" b="b"/>
              <a:pathLst>
                <a:path w="29845" h="11430">
                  <a:moveTo>
                    <a:pt x="29400" y="1107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6" name="object 1449">
              <a:extLst>
                <a:ext uri="{FF2B5EF4-FFF2-40B4-BE49-F238E27FC236}">
                  <a16:creationId xmlns:a16="http://schemas.microsoft.com/office/drawing/2014/main" id="{72F79096-4F5A-4149-8AAF-D8ABFF9ED82F}"/>
                </a:ext>
              </a:extLst>
            </p:cNvPr>
            <p:cNvSpPr/>
            <p:nvPr/>
          </p:nvSpPr>
          <p:spPr>
            <a:xfrm>
              <a:off x="6946376" y="272273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975" y="5384"/>
                  </a:moveTo>
                  <a:lnTo>
                    <a:pt x="2552" y="3657"/>
                  </a:lnTo>
                  <a:lnTo>
                    <a:pt x="1231" y="1866"/>
                  </a:lnTo>
                  <a:lnTo>
                    <a:pt x="0" y="0"/>
                  </a:lnTo>
                </a:path>
              </a:pathLst>
            </a:custGeom>
            <a:ln w="507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7" name="object 1450">
              <a:extLst>
                <a:ext uri="{FF2B5EF4-FFF2-40B4-BE49-F238E27FC236}">
                  <a16:creationId xmlns:a16="http://schemas.microsoft.com/office/drawing/2014/main" id="{97B618C9-B358-4E35-89B2-6FBF6B2A3292}"/>
                </a:ext>
              </a:extLst>
            </p:cNvPr>
            <p:cNvSpPr/>
            <p:nvPr/>
          </p:nvSpPr>
          <p:spPr>
            <a:xfrm>
              <a:off x="6985133" y="2718090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4" h="7619">
                  <a:moveTo>
                    <a:pt x="0" y="0"/>
                  </a:moveTo>
                  <a:lnTo>
                    <a:pt x="19342" y="72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8" name="object 1451">
              <a:extLst>
                <a:ext uri="{FF2B5EF4-FFF2-40B4-BE49-F238E27FC236}">
                  <a16:creationId xmlns:a16="http://schemas.microsoft.com/office/drawing/2014/main" id="{82854DBF-7E36-4EA4-AEE2-C2A9AB457EE7}"/>
                </a:ext>
              </a:extLst>
            </p:cNvPr>
            <p:cNvSpPr/>
            <p:nvPr/>
          </p:nvSpPr>
          <p:spPr>
            <a:xfrm>
              <a:off x="6967576" y="270856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850" y="1041"/>
                  </a:lnTo>
                  <a:lnTo>
                    <a:pt x="1765" y="1993"/>
                  </a:lnTo>
                  <a:lnTo>
                    <a:pt x="2781" y="28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9" name="object 1452">
              <a:extLst>
                <a:ext uri="{FF2B5EF4-FFF2-40B4-BE49-F238E27FC236}">
                  <a16:creationId xmlns:a16="http://schemas.microsoft.com/office/drawing/2014/main" id="{7D5F39DE-7B36-45C9-895D-951FC1E94D01}"/>
                </a:ext>
              </a:extLst>
            </p:cNvPr>
            <p:cNvSpPr/>
            <p:nvPr/>
          </p:nvSpPr>
          <p:spPr>
            <a:xfrm>
              <a:off x="6952326" y="2727750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1117"/>
                  </a:moveTo>
                  <a:lnTo>
                    <a:pt x="28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0" name="object 1453">
              <a:extLst>
                <a:ext uri="{FF2B5EF4-FFF2-40B4-BE49-F238E27FC236}">
                  <a16:creationId xmlns:a16="http://schemas.microsoft.com/office/drawing/2014/main" id="{3555BB87-9308-41F2-BE5E-6BA62FE32EAA}"/>
                </a:ext>
              </a:extLst>
            </p:cNvPr>
            <p:cNvSpPr/>
            <p:nvPr/>
          </p:nvSpPr>
          <p:spPr>
            <a:xfrm>
              <a:off x="6952693" y="27274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1" name="object 1454">
              <a:extLst>
                <a:ext uri="{FF2B5EF4-FFF2-40B4-BE49-F238E27FC236}">
                  <a16:creationId xmlns:a16="http://schemas.microsoft.com/office/drawing/2014/main" id="{8D531CBA-0619-4EAA-A5E9-FDD88085CB48}"/>
                </a:ext>
              </a:extLst>
            </p:cNvPr>
            <p:cNvSpPr/>
            <p:nvPr/>
          </p:nvSpPr>
          <p:spPr>
            <a:xfrm>
              <a:off x="7120065" y="2489774"/>
              <a:ext cx="186055" cy="69215"/>
            </a:xfrm>
            <a:custGeom>
              <a:avLst/>
              <a:gdLst/>
              <a:ahLst/>
              <a:cxnLst/>
              <a:rect l="l" t="t" r="r" b="b"/>
              <a:pathLst>
                <a:path w="186054" h="69214">
                  <a:moveTo>
                    <a:pt x="0" y="69216"/>
                  </a:moveTo>
                  <a:lnTo>
                    <a:pt x="17807" y="35006"/>
                  </a:lnTo>
                  <a:lnTo>
                    <a:pt x="53187" y="17352"/>
                  </a:lnTo>
                  <a:lnTo>
                    <a:pt x="105509" y="4720"/>
                  </a:lnTo>
                  <a:lnTo>
                    <a:pt x="158733" y="0"/>
                  </a:lnTo>
                  <a:lnTo>
                    <a:pt x="185724" y="1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2" name="object 1455">
              <a:extLst>
                <a:ext uri="{FF2B5EF4-FFF2-40B4-BE49-F238E27FC236}">
                  <a16:creationId xmlns:a16="http://schemas.microsoft.com/office/drawing/2014/main" id="{B84B362D-56A7-4A26-8146-5FE720A24C0F}"/>
                </a:ext>
              </a:extLst>
            </p:cNvPr>
            <p:cNvSpPr/>
            <p:nvPr/>
          </p:nvSpPr>
          <p:spPr>
            <a:xfrm>
              <a:off x="6910298" y="26768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3" name="object 1456">
              <a:extLst>
                <a:ext uri="{FF2B5EF4-FFF2-40B4-BE49-F238E27FC236}">
                  <a16:creationId xmlns:a16="http://schemas.microsoft.com/office/drawing/2014/main" id="{05510345-0789-478E-AC75-3A023B413E82}"/>
                </a:ext>
              </a:extLst>
            </p:cNvPr>
            <p:cNvSpPr/>
            <p:nvPr/>
          </p:nvSpPr>
          <p:spPr>
            <a:xfrm>
              <a:off x="6910294" y="2675790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29" h="5714">
                  <a:moveTo>
                    <a:pt x="11049" y="5232"/>
                  </a:moveTo>
                  <a:lnTo>
                    <a:pt x="7772" y="2095"/>
                  </a:lnTo>
                  <a:lnTo>
                    <a:pt x="4978" y="0"/>
                  </a:lnTo>
                  <a:lnTo>
                    <a:pt x="0" y="11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4" name="object 1457">
              <a:extLst>
                <a:ext uri="{FF2B5EF4-FFF2-40B4-BE49-F238E27FC236}">
                  <a16:creationId xmlns:a16="http://schemas.microsoft.com/office/drawing/2014/main" id="{BED2EB03-F3B9-46A1-8571-F137895D0D06}"/>
                </a:ext>
              </a:extLst>
            </p:cNvPr>
            <p:cNvSpPr/>
            <p:nvPr/>
          </p:nvSpPr>
          <p:spPr>
            <a:xfrm>
              <a:off x="6921346" y="26809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0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5" name="object 1458">
              <a:extLst>
                <a:ext uri="{FF2B5EF4-FFF2-40B4-BE49-F238E27FC236}">
                  <a16:creationId xmlns:a16="http://schemas.microsoft.com/office/drawing/2014/main" id="{42967CA0-6719-47DD-B782-09DE2B9E4519}"/>
                </a:ext>
              </a:extLst>
            </p:cNvPr>
            <p:cNvSpPr/>
            <p:nvPr/>
          </p:nvSpPr>
          <p:spPr>
            <a:xfrm>
              <a:off x="7119970" y="2560119"/>
              <a:ext cx="49530" cy="71120"/>
            </a:xfrm>
            <a:custGeom>
              <a:avLst/>
              <a:gdLst/>
              <a:ahLst/>
              <a:cxnLst/>
              <a:rect l="l" t="t" r="r" b="b"/>
              <a:pathLst>
                <a:path w="49529" h="71119">
                  <a:moveTo>
                    <a:pt x="49161" y="70891"/>
                  </a:moveTo>
                  <a:lnTo>
                    <a:pt x="33450" y="56223"/>
                  </a:lnTo>
                  <a:lnTo>
                    <a:pt x="19199" y="39450"/>
                  </a:lnTo>
                  <a:lnTo>
                    <a:pt x="7638" y="206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6" name="object 1459">
              <a:extLst>
                <a:ext uri="{FF2B5EF4-FFF2-40B4-BE49-F238E27FC236}">
                  <a16:creationId xmlns:a16="http://schemas.microsoft.com/office/drawing/2014/main" id="{98566731-7552-4324-92C6-5FAF10E7BF95}"/>
                </a:ext>
              </a:extLst>
            </p:cNvPr>
            <p:cNvSpPr/>
            <p:nvPr/>
          </p:nvSpPr>
          <p:spPr>
            <a:xfrm>
              <a:off x="7120068" y="2558991"/>
              <a:ext cx="49530" cy="71120"/>
            </a:xfrm>
            <a:custGeom>
              <a:avLst/>
              <a:gdLst/>
              <a:ahLst/>
              <a:cxnLst/>
              <a:rect l="l" t="t" r="r" b="b"/>
              <a:pathLst>
                <a:path w="49529" h="71119">
                  <a:moveTo>
                    <a:pt x="49149" y="70865"/>
                  </a:moveTo>
                  <a:lnTo>
                    <a:pt x="33445" y="56205"/>
                  </a:lnTo>
                  <a:lnTo>
                    <a:pt x="19197" y="39438"/>
                  </a:lnTo>
                  <a:lnTo>
                    <a:pt x="7638" y="206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7" name="object 1460">
              <a:extLst>
                <a:ext uri="{FF2B5EF4-FFF2-40B4-BE49-F238E27FC236}">
                  <a16:creationId xmlns:a16="http://schemas.microsoft.com/office/drawing/2014/main" id="{586F667D-57C0-4E9A-BEE6-43FAB326994C}"/>
                </a:ext>
              </a:extLst>
            </p:cNvPr>
            <p:cNvSpPr/>
            <p:nvPr/>
          </p:nvSpPr>
          <p:spPr>
            <a:xfrm>
              <a:off x="6950402" y="2721288"/>
              <a:ext cx="33655" cy="10795"/>
            </a:xfrm>
            <a:custGeom>
              <a:avLst/>
              <a:gdLst/>
              <a:ahLst/>
              <a:cxnLst/>
              <a:rect l="l" t="t" r="r" b="b"/>
              <a:pathLst>
                <a:path w="33654" h="10794">
                  <a:moveTo>
                    <a:pt x="33654" y="7937"/>
                  </a:moveTo>
                  <a:lnTo>
                    <a:pt x="27622" y="10274"/>
                  </a:lnTo>
                  <a:lnTo>
                    <a:pt x="21945" y="10439"/>
                  </a:lnTo>
                  <a:lnTo>
                    <a:pt x="15684" y="9613"/>
                  </a:lnTo>
                  <a:lnTo>
                    <a:pt x="9182" y="8763"/>
                  </a:lnTo>
                  <a:lnTo>
                    <a:pt x="0" y="4406"/>
                  </a:lnTo>
                  <a:lnTo>
                    <a:pt x="77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8" name="object 1461">
              <a:extLst>
                <a:ext uri="{FF2B5EF4-FFF2-40B4-BE49-F238E27FC236}">
                  <a16:creationId xmlns:a16="http://schemas.microsoft.com/office/drawing/2014/main" id="{7C180902-F683-4E35-81A8-29B387FE9C05}"/>
                </a:ext>
              </a:extLst>
            </p:cNvPr>
            <p:cNvSpPr/>
            <p:nvPr/>
          </p:nvSpPr>
          <p:spPr>
            <a:xfrm>
              <a:off x="6980780" y="2725089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632" y="0"/>
                  </a:moveTo>
                  <a:lnTo>
                    <a:pt x="3073" y="1993"/>
                  </a:lnTo>
                  <a:lnTo>
                    <a:pt x="1574" y="2298"/>
                  </a:lnTo>
                  <a:lnTo>
                    <a:pt x="0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9" name="object 1462">
              <a:extLst>
                <a:ext uri="{FF2B5EF4-FFF2-40B4-BE49-F238E27FC236}">
                  <a16:creationId xmlns:a16="http://schemas.microsoft.com/office/drawing/2014/main" id="{F5AAFF7D-A484-4759-9A79-EF27E6DDCF78}"/>
                </a:ext>
              </a:extLst>
            </p:cNvPr>
            <p:cNvSpPr/>
            <p:nvPr/>
          </p:nvSpPr>
          <p:spPr>
            <a:xfrm>
              <a:off x="7352484" y="2833816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39">
                  <a:moveTo>
                    <a:pt x="2197" y="0"/>
                  </a:moveTo>
                  <a:lnTo>
                    <a:pt x="2006" y="558"/>
                  </a:lnTo>
                  <a:lnTo>
                    <a:pt x="1841" y="1130"/>
                  </a:lnTo>
                  <a:lnTo>
                    <a:pt x="1676" y="1701"/>
                  </a:lnTo>
                  <a:lnTo>
                    <a:pt x="1511" y="2298"/>
                  </a:lnTo>
                  <a:lnTo>
                    <a:pt x="1371" y="2882"/>
                  </a:lnTo>
                  <a:lnTo>
                    <a:pt x="1219" y="3479"/>
                  </a:lnTo>
                  <a:lnTo>
                    <a:pt x="0" y="12128"/>
                  </a:lnTo>
                  <a:lnTo>
                    <a:pt x="12" y="146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0" name="object 1463">
              <a:extLst>
                <a:ext uri="{FF2B5EF4-FFF2-40B4-BE49-F238E27FC236}">
                  <a16:creationId xmlns:a16="http://schemas.microsoft.com/office/drawing/2014/main" id="{F0EBF37D-975F-43FC-86EB-88CF7DC84D1A}"/>
                </a:ext>
              </a:extLst>
            </p:cNvPr>
            <p:cNvSpPr/>
            <p:nvPr/>
          </p:nvSpPr>
          <p:spPr>
            <a:xfrm>
              <a:off x="7735272" y="2682985"/>
              <a:ext cx="635" cy="13335"/>
            </a:xfrm>
            <a:custGeom>
              <a:avLst/>
              <a:gdLst/>
              <a:ahLst/>
              <a:cxnLst/>
              <a:rect l="l" t="t" r="r" b="b"/>
              <a:pathLst>
                <a:path w="634" h="13335">
                  <a:moveTo>
                    <a:pt x="419" y="13258"/>
                  </a:moveTo>
                  <a:lnTo>
                    <a:pt x="444" y="11671"/>
                  </a:lnTo>
                  <a:lnTo>
                    <a:pt x="482" y="10083"/>
                  </a:lnTo>
                  <a:lnTo>
                    <a:pt x="520" y="8496"/>
                  </a:lnTo>
                  <a:lnTo>
                    <a:pt x="520" y="8013"/>
                  </a:lnTo>
                  <a:lnTo>
                    <a:pt x="533" y="7543"/>
                  </a:lnTo>
                  <a:lnTo>
                    <a:pt x="533" y="7061"/>
                  </a:lnTo>
                  <a:lnTo>
                    <a:pt x="546" y="6095"/>
                  </a:lnTo>
                  <a:lnTo>
                    <a:pt x="546" y="5130"/>
                  </a:lnTo>
                  <a:lnTo>
                    <a:pt x="520" y="4165"/>
                  </a:lnTo>
                  <a:lnTo>
                    <a:pt x="342" y="1714"/>
                  </a:lnTo>
                  <a:lnTo>
                    <a:pt x="304" y="1396"/>
                  </a:lnTo>
                  <a:lnTo>
                    <a:pt x="254" y="1079"/>
                  </a:lnTo>
                  <a:lnTo>
                    <a:pt x="190" y="761"/>
                  </a:lnTo>
                  <a:lnTo>
                    <a:pt x="139" y="507"/>
                  </a:lnTo>
                  <a:lnTo>
                    <a:pt x="76" y="25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1" name="object 1464">
              <a:extLst>
                <a:ext uri="{FF2B5EF4-FFF2-40B4-BE49-F238E27FC236}">
                  <a16:creationId xmlns:a16="http://schemas.microsoft.com/office/drawing/2014/main" id="{E37DA39B-0452-43BE-A498-9ADC4394960B}"/>
                </a:ext>
              </a:extLst>
            </p:cNvPr>
            <p:cNvSpPr/>
            <p:nvPr/>
          </p:nvSpPr>
          <p:spPr>
            <a:xfrm>
              <a:off x="7363106" y="272020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41"/>
                  </a:moveTo>
                  <a:lnTo>
                    <a:pt x="546" y="165"/>
                  </a:lnTo>
                  <a:lnTo>
                    <a:pt x="1079" y="88"/>
                  </a:lnTo>
                  <a:lnTo>
                    <a:pt x="16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2" name="object 1465">
              <a:extLst>
                <a:ext uri="{FF2B5EF4-FFF2-40B4-BE49-F238E27FC236}">
                  <a16:creationId xmlns:a16="http://schemas.microsoft.com/office/drawing/2014/main" id="{D2091647-9B03-4501-A974-D158FBB6D0F3}"/>
                </a:ext>
              </a:extLst>
            </p:cNvPr>
            <p:cNvSpPr/>
            <p:nvPr/>
          </p:nvSpPr>
          <p:spPr>
            <a:xfrm>
              <a:off x="7358666" y="272088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65"/>
                  </a:moveTo>
                  <a:lnTo>
                    <a:pt x="431" y="114"/>
                  </a:lnTo>
                  <a:lnTo>
                    <a:pt x="876" y="50"/>
                  </a:lnTo>
                  <a:lnTo>
                    <a:pt x="13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3" name="object 1466">
              <a:extLst>
                <a:ext uri="{FF2B5EF4-FFF2-40B4-BE49-F238E27FC236}">
                  <a16:creationId xmlns:a16="http://schemas.microsoft.com/office/drawing/2014/main" id="{B4C0873C-D2C0-4A0F-98B4-EC8113A1982A}"/>
                </a:ext>
              </a:extLst>
            </p:cNvPr>
            <p:cNvSpPr/>
            <p:nvPr/>
          </p:nvSpPr>
          <p:spPr>
            <a:xfrm>
              <a:off x="7356791" y="272109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90"/>
                  </a:moveTo>
                  <a:lnTo>
                    <a:pt x="520" y="126"/>
                  </a:lnTo>
                  <a:lnTo>
                    <a:pt x="1041" y="63"/>
                  </a:lnTo>
                  <a:lnTo>
                    <a:pt x="15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4" name="object 1467">
              <a:extLst>
                <a:ext uri="{FF2B5EF4-FFF2-40B4-BE49-F238E27FC236}">
                  <a16:creationId xmlns:a16="http://schemas.microsoft.com/office/drawing/2014/main" id="{D1D7F497-8225-4F6F-9416-31168EA149CB}"/>
                </a:ext>
              </a:extLst>
            </p:cNvPr>
            <p:cNvSpPr/>
            <p:nvPr/>
          </p:nvSpPr>
          <p:spPr>
            <a:xfrm>
              <a:off x="7353599" y="2721297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355"/>
                  </a:moveTo>
                  <a:lnTo>
                    <a:pt x="1041" y="241"/>
                  </a:lnTo>
                  <a:lnTo>
                    <a:pt x="2070" y="127"/>
                  </a:lnTo>
                  <a:lnTo>
                    <a:pt x="31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5" name="object 1468">
              <a:extLst>
                <a:ext uri="{FF2B5EF4-FFF2-40B4-BE49-F238E27FC236}">
                  <a16:creationId xmlns:a16="http://schemas.microsoft.com/office/drawing/2014/main" id="{17B51D53-C3F8-4ED0-B66C-60A12FB1A81B}"/>
                </a:ext>
              </a:extLst>
            </p:cNvPr>
            <p:cNvSpPr/>
            <p:nvPr/>
          </p:nvSpPr>
          <p:spPr>
            <a:xfrm>
              <a:off x="7348476" y="2721679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495"/>
                  </a:moveTo>
                  <a:lnTo>
                    <a:pt x="1638" y="342"/>
                  </a:lnTo>
                  <a:lnTo>
                    <a:pt x="3276" y="177"/>
                  </a:lnTo>
                  <a:lnTo>
                    <a:pt x="4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6" name="object 1469">
              <a:extLst>
                <a:ext uri="{FF2B5EF4-FFF2-40B4-BE49-F238E27FC236}">
                  <a16:creationId xmlns:a16="http://schemas.microsoft.com/office/drawing/2014/main" id="{6FE8890A-36A8-40DE-8A4E-0B7528BF65A8}"/>
                </a:ext>
              </a:extLst>
            </p:cNvPr>
            <p:cNvSpPr/>
            <p:nvPr/>
          </p:nvSpPr>
          <p:spPr>
            <a:xfrm>
              <a:off x="7347172" y="27221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14"/>
                  </a:moveTo>
                  <a:lnTo>
                    <a:pt x="406" y="76"/>
                  </a:lnTo>
                  <a:lnTo>
                    <a:pt x="800" y="38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7" name="object 1470">
              <a:extLst>
                <a:ext uri="{FF2B5EF4-FFF2-40B4-BE49-F238E27FC236}">
                  <a16:creationId xmlns:a16="http://schemas.microsoft.com/office/drawing/2014/main" id="{D6191616-125D-42D3-AE47-7DD29961B862}"/>
                </a:ext>
              </a:extLst>
            </p:cNvPr>
            <p:cNvSpPr/>
            <p:nvPr/>
          </p:nvSpPr>
          <p:spPr>
            <a:xfrm>
              <a:off x="7321091" y="2722338"/>
              <a:ext cx="26034" cy="1270"/>
            </a:xfrm>
            <a:custGeom>
              <a:avLst/>
              <a:gdLst/>
              <a:ahLst/>
              <a:cxnLst/>
              <a:rect l="l" t="t" r="r" b="b"/>
              <a:pathLst>
                <a:path w="26034" h="1269">
                  <a:moveTo>
                    <a:pt x="0" y="1193"/>
                  </a:moveTo>
                  <a:lnTo>
                    <a:pt x="6413" y="1084"/>
                  </a:lnTo>
                  <a:lnTo>
                    <a:pt x="12815" y="849"/>
                  </a:lnTo>
                  <a:lnTo>
                    <a:pt x="19211" y="488"/>
                  </a:lnTo>
                  <a:lnTo>
                    <a:pt x="256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8" name="object 1471">
              <a:extLst>
                <a:ext uri="{FF2B5EF4-FFF2-40B4-BE49-F238E27FC236}">
                  <a16:creationId xmlns:a16="http://schemas.microsoft.com/office/drawing/2014/main" id="{56BC0716-E0DA-4332-A32C-E9B3B8B89889}"/>
                </a:ext>
              </a:extLst>
            </p:cNvPr>
            <p:cNvSpPr/>
            <p:nvPr/>
          </p:nvSpPr>
          <p:spPr>
            <a:xfrm>
              <a:off x="7169217" y="2629857"/>
              <a:ext cx="201295" cy="37465"/>
            </a:xfrm>
            <a:custGeom>
              <a:avLst/>
              <a:gdLst/>
              <a:ahLst/>
              <a:cxnLst/>
              <a:rect l="l" t="t" r="r" b="b"/>
              <a:pathLst>
                <a:path w="201295" h="37464">
                  <a:moveTo>
                    <a:pt x="0" y="0"/>
                  </a:moveTo>
                  <a:lnTo>
                    <a:pt x="43482" y="22425"/>
                  </a:lnTo>
                  <a:lnTo>
                    <a:pt x="98683" y="33858"/>
                  </a:lnTo>
                  <a:lnTo>
                    <a:pt x="154863" y="37061"/>
                  </a:lnTo>
                  <a:lnTo>
                    <a:pt x="201282" y="347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9" name="object 1472">
              <a:extLst>
                <a:ext uri="{FF2B5EF4-FFF2-40B4-BE49-F238E27FC236}">
                  <a16:creationId xmlns:a16="http://schemas.microsoft.com/office/drawing/2014/main" id="{33418CF8-0873-4BB9-AB84-9695B631EFB9}"/>
                </a:ext>
              </a:extLst>
            </p:cNvPr>
            <p:cNvSpPr/>
            <p:nvPr/>
          </p:nvSpPr>
          <p:spPr>
            <a:xfrm>
              <a:off x="7169133" y="2631014"/>
              <a:ext cx="201930" cy="37465"/>
            </a:xfrm>
            <a:custGeom>
              <a:avLst/>
              <a:gdLst/>
              <a:ahLst/>
              <a:cxnLst/>
              <a:rect l="l" t="t" r="r" b="b"/>
              <a:pathLst>
                <a:path w="201929" h="37464">
                  <a:moveTo>
                    <a:pt x="201396" y="34823"/>
                  </a:moveTo>
                  <a:lnTo>
                    <a:pt x="154953" y="37092"/>
                  </a:lnTo>
                  <a:lnTo>
                    <a:pt x="98740" y="33885"/>
                  </a:lnTo>
                  <a:lnTo>
                    <a:pt x="43507" y="224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0" name="object 1473">
              <a:extLst>
                <a:ext uri="{FF2B5EF4-FFF2-40B4-BE49-F238E27FC236}">
                  <a16:creationId xmlns:a16="http://schemas.microsoft.com/office/drawing/2014/main" id="{4F41F85B-A46C-4A3D-B689-E937A0E6D5F9}"/>
                </a:ext>
              </a:extLst>
            </p:cNvPr>
            <p:cNvSpPr/>
            <p:nvPr/>
          </p:nvSpPr>
          <p:spPr>
            <a:xfrm>
              <a:off x="7426726" y="2601783"/>
              <a:ext cx="139065" cy="53975"/>
            </a:xfrm>
            <a:custGeom>
              <a:avLst/>
              <a:gdLst/>
              <a:ahLst/>
              <a:cxnLst/>
              <a:rect l="l" t="t" r="r" b="b"/>
              <a:pathLst>
                <a:path w="139065" h="53975">
                  <a:moveTo>
                    <a:pt x="138785" y="0"/>
                  </a:moveTo>
                  <a:lnTo>
                    <a:pt x="105155" y="16507"/>
                  </a:lnTo>
                  <a:lnTo>
                    <a:pt x="70821" y="30654"/>
                  </a:lnTo>
                  <a:lnTo>
                    <a:pt x="35772" y="42873"/>
                  </a:lnTo>
                  <a:lnTo>
                    <a:pt x="0" y="535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1" name="object 1474">
              <a:extLst>
                <a:ext uri="{FF2B5EF4-FFF2-40B4-BE49-F238E27FC236}">
                  <a16:creationId xmlns:a16="http://schemas.microsoft.com/office/drawing/2014/main" id="{D1AEE3F5-50BA-4660-9416-738CC590B712}"/>
                </a:ext>
              </a:extLst>
            </p:cNvPr>
            <p:cNvSpPr/>
            <p:nvPr/>
          </p:nvSpPr>
          <p:spPr>
            <a:xfrm>
              <a:off x="7426664" y="2600629"/>
              <a:ext cx="139065" cy="53975"/>
            </a:xfrm>
            <a:custGeom>
              <a:avLst/>
              <a:gdLst/>
              <a:ahLst/>
              <a:cxnLst/>
              <a:rect l="l" t="t" r="r" b="b"/>
              <a:pathLst>
                <a:path w="139065" h="53975">
                  <a:moveTo>
                    <a:pt x="138760" y="0"/>
                  </a:moveTo>
                  <a:lnTo>
                    <a:pt x="105132" y="16498"/>
                  </a:lnTo>
                  <a:lnTo>
                    <a:pt x="70804" y="30638"/>
                  </a:lnTo>
                  <a:lnTo>
                    <a:pt x="35763" y="42855"/>
                  </a:lnTo>
                  <a:lnTo>
                    <a:pt x="0" y="535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2" name="object 1475">
              <a:extLst>
                <a:ext uri="{FF2B5EF4-FFF2-40B4-BE49-F238E27FC236}">
                  <a16:creationId xmlns:a16="http://schemas.microsoft.com/office/drawing/2014/main" id="{C08F157D-8ECD-45E0-8C9E-BB6A532E16D9}"/>
                </a:ext>
              </a:extLst>
            </p:cNvPr>
            <p:cNvSpPr/>
            <p:nvPr/>
          </p:nvSpPr>
          <p:spPr>
            <a:xfrm>
              <a:off x="7565511" y="2563542"/>
              <a:ext cx="30480" cy="38735"/>
            </a:xfrm>
            <a:custGeom>
              <a:avLst/>
              <a:gdLst/>
              <a:ahLst/>
              <a:cxnLst/>
              <a:rect l="l" t="t" r="r" b="b"/>
              <a:pathLst>
                <a:path w="30479" h="38735">
                  <a:moveTo>
                    <a:pt x="30340" y="0"/>
                  </a:moveTo>
                  <a:lnTo>
                    <a:pt x="28089" y="12711"/>
                  </a:lnTo>
                  <a:lnTo>
                    <a:pt x="20542" y="23415"/>
                  </a:lnTo>
                  <a:lnTo>
                    <a:pt x="10309" y="31971"/>
                  </a:lnTo>
                  <a:lnTo>
                    <a:pt x="0" y="382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3" name="object 1476">
              <a:extLst>
                <a:ext uri="{FF2B5EF4-FFF2-40B4-BE49-F238E27FC236}">
                  <a16:creationId xmlns:a16="http://schemas.microsoft.com/office/drawing/2014/main" id="{3DC78572-BD0B-4BBA-94C1-EBF25B638E36}"/>
                </a:ext>
              </a:extLst>
            </p:cNvPr>
            <p:cNvSpPr/>
            <p:nvPr/>
          </p:nvSpPr>
          <p:spPr>
            <a:xfrm>
              <a:off x="7493765" y="2507204"/>
              <a:ext cx="101600" cy="93980"/>
            </a:xfrm>
            <a:custGeom>
              <a:avLst/>
              <a:gdLst/>
              <a:ahLst/>
              <a:cxnLst/>
              <a:rect l="l" t="t" r="r" b="b"/>
              <a:pathLst>
                <a:path w="101600" h="93980">
                  <a:moveTo>
                    <a:pt x="0" y="0"/>
                  </a:moveTo>
                  <a:lnTo>
                    <a:pt x="42121" y="9574"/>
                  </a:lnTo>
                  <a:lnTo>
                    <a:pt x="81775" y="27597"/>
                  </a:lnTo>
                  <a:lnTo>
                    <a:pt x="101193" y="62595"/>
                  </a:lnTo>
                  <a:lnTo>
                    <a:pt x="91437" y="79085"/>
                  </a:lnTo>
                  <a:lnTo>
                    <a:pt x="71653" y="934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4" name="object 1477">
              <a:extLst>
                <a:ext uri="{FF2B5EF4-FFF2-40B4-BE49-F238E27FC236}">
                  <a16:creationId xmlns:a16="http://schemas.microsoft.com/office/drawing/2014/main" id="{99F2FDC0-E477-4E89-8733-0211B498CD6D}"/>
                </a:ext>
              </a:extLst>
            </p:cNvPr>
            <p:cNvSpPr/>
            <p:nvPr/>
          </p:nvSpPr>
          <p:spPr>
            <a:xfrm>
              <a:off x="7732106" y="256732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1562"/>
                  </a:moveTo>
                  <a:lnTo>
                    <a:pt x="114" y="1041"/>
                  </a:lnTo>
                  <a:lnTo>
                    <a:pt x="215" y="533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5" name="object 1478">
              <a:extLst>
                <a:ext uri="{FF2B5EF4-FFF2-40B4-BE49-F238E27FC236}">
                  <a16:creationId xmlns:a16="http://schemas.microsoft.com/office/drawing/2014/main" id="{C11421D7-6E45-437C-8EA8-88C922E776CD}"/>
                </a:ext>
              </a:extLst>
            </p:cNvPr>
            <p:cNvSpPr/>
            <p:nvPr/>
          </p:nvSpPr>
          <p:spPr>
            <a:xfrm>
              <a:off x="7722843" y="2569458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5">
                  <a:moveTo>
                    <a:pt x="0" y="13195"/>
                  </a:moveTo>
                  <a:lnTo>
                    <a:pt x="4292" y="9474"/>
                  </a:lnTo>
                  <a:lnTo>
                    <a:pt x="7594" y="5765"/>
                  </a:lnTo>
                  <a:lnTo>
                    <a:pt x="91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6" name="object 1479">
              <a:extLst>
                <a:ext uri="{FF2B5EF4-FFF2-40B4-BE49-F238E27FC236}">
                  <a16:creationId xmlns:a16="http://schemas.microsoft.com/office/drawing/2014/main" id="{2D2A6EFD-F90E-4232-A664-7727C6EDDA9F}"/>
                </a:ext>
              </a:extLst>
            </p:cNvPr>
            <p:cNvSpPr/>
            <p:nvPr/>
          </p:nvSpPr>
          <p:spPr>
            <a:xfrm>
              <a:off x="7167030" y="27079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41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7" name="object 1480">
              <a:extLst>
                <a:ext uri="{FF2B5EF4-FFF2-40B4-BE49-F238E27FC236}">
                  <a16:creationId xmlns:a16="http://schemas.microsoft.com/office/drawing/2014/main" id="{DEFC30D8-A580-4BBA-88A2-E01EDA3EB1A2}"/>
                </a:ext>
              </a:extLst>
            </p:cNvPr>
            <p:cNvSpPr/>
            <p:nvPr/>
          </p:nvSpPr>
          <p:spPr>
            <a:xfrm>
              <a:off x="7166274" y="27077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66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8" name="object 1481">
              <a:extLst>
                <a:ext uri="{FF2B5EF4-FFF2-40B4-BE49-F238E27FC236}">
                  <a16:creationId xmlns:a16="http://schemas.microsoft.com/office/drawing/2014/main" id="{23A55011-3836-420C-894D-CD1770B06328}"/>
                </a:ext>
              </a:extLst>
            </p:cNvPr>
            <p:cNvSpPr/>
            <p:nvPr/>
          </p:nvSpPr>
          <p:spPr>
            <a:xfrm>
              <a:off x="7159240" y="2705822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0"/>
                  </a:moveTo>
                  <a:lnTo>
                    <a:pt x="876" y="254"/>
                  </a:lnTo>
                  <a:lnTo>
                    <a:pt x="1752" y="508"/>
                  </a:lnTo>
                  <a:lnTo>
                    <a:pt x="2628" y="7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9" name="object 1482">
              <a:extLst>
                <a:ext uri="{FF2B5EF4-FFF2-40B4-BE49-F238E27FC236}">
                  <a16:creationId xmlns:a16="http://schemas.microsoft.com/office/drawing/2014/main" id="{EDD9B6E1-89BB-486A-B70C-46CE3BADFD84}"/>
                </a:ext>
              </a:extLst>
            </p:cNvPr>
            <p:cNvSpPr/>
            <p:nvPr/>
          </p:nvSpPr>
          <p:spPr>
            <a:xfrm>
              <a:off x="7134664" y="2696094"/>
              <a:ext cx="24765" cy="10160"/>
            </a:xfrm>
            <a:custGeom>
              <a:avLst/>
              <a:gdLst/>
              <a:ahLst/>
              <a:cxnLst/>
              <a:rect l="l" t="t" r="r" b="b"/>
              <a:pathLst>
                <a:path w="24765" h="10160">
                  <a:moveTo>
                    <a:pt x="0" y="0"/>
                  </a:moveTo>
                  <a:lnTo>
                    <a:pt x="5938" y="2944"/>
                  </a:lnTo>
                  <a:lnTo>
                    <a:pt x="12001" y="5499"/>
                  </a:lnTo>
                  <a:lnTo>
                    <a:pt x="18187" y="7729"/>
                  </a:lnTo>
                  <a:lnTo>
                    <a:pt x="24498" y="97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0" name="object 1483">
              <a:extLst>
                <a:ext uri="{FF2B5EF4-FFF2-40B4-BE49-F238E27FC236}">
                  <a16:creationId xmlns:a16="http://schemas.microsoft.com/office/drawing/2014/main" id="{A4ECC0B4-CE10-4728-AFB0-E414B5856608}"/>
                </a:ext>
              </a:extLst>
            </p:cNvPr>
            <p:cNvSpPr/>
            <p:nvPr/>
          </p:nvSpPr>
          <p:spPr>
            <a:xfrm>
              <a:off x="7305793" y="2489894"/>
              <a:ext cx="188595" cy="17780"/>
            </a:xfrm>
            <a:custGeom>
              <a:avLst/>
              <a:gdLst/>
              <a:ahLst/>
              <a:cxnLst/>
              <a:rect l="l" t="t" r="r" b="b"/>
              <a:pathLst>
                <a:path w="188595" h="17780">
                  <a:moveTo>
                    <a:pt x="187972" y="17310"/>
                  </a:moveTo>
                  <a:lnTo>
                    <a:pt x="141149" y="10733"/>
                  </a:lnTo>
                  <a:lnTo>
                    <a:pt x="94253" y="5711"/>
                  </a:lnTo>
                  <a:lnTo>
                    <a:pt x="47222" y="216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1" name="object 1484">
              <a:extLst>
                <a:ext uri="{FF2B5EF4-FFF2-40B4-BE49-F238E27FC236}">
                  <a16:creationId xmlns:a16="http://schemas.microsoft.com/office/drawing/2014/main" id="{BD3F7F98-986A-409E-B9EE-3BC90E33644C}"/>
                </a:ext>
              </a:extLst>
            </p:cNvPr>
            <p:cNvSpPr/>
            <p:nvPr/>
          </p:nvSpPr>
          <p:spPr>
            <a:xfrm>
              <a:off x="7094950" y="2552735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901" y="8445"/>
                  </a:moveTo>
                  <a:lnTo>
                    <a:pt x="228" y="5638"/>
                  </a:lnTo>
                  <a:lnTo>
                    <a:pt x="0" y="2882"/>
                  </a:ln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2" name="object 1485">
              <a:extLst>
                <a:ext uri="{FF2B5EF4-FFF2-40B4-BE49-F238E27FC236}">
                  <a16:creationId xmlns:a16="http://schemas.microsoft.com/office/drawing/2014/main" id="{959A5614-02CA-4717-8CC2-919E8D5B2567}"/>
                </a:ext>
              </a:extLst>
            </p:cNvPr>
            <p:cNvSpPr/>
            <p:nvPr/>
          </p:nvSpPr>
          <p:spPr>
            <a:xfrm>
              <a:off x="7095940" y="2481051"/>
              <a:ext cx="212725" cy="79375"/>
            </a:xfrm>
            <a:custGeom>
              <a:avLst/>
              <a:gdLst/>
              <a:ahLst/>
              <a:cxnLst/>
              <a:rect l="l" t="t" r="r" b="b"/>
              <a:pathLst>
                <a:path w="212725" h="79375">
                  <a:moveTo>
                    <a:pt x="0" y="79000"/>
                  </a:moveTo>
                  <a:lnTo>
                    <a:pt x="20459" y="39950"/>
                  </a:lnTo>
                  <a:lnTo>
                    <a:pt x="60874" y="19808"/>
                  </a:lnTo>
                  <a:lnTo>
                    <a:pt x="120651" y="5394"/>
                  </a:lnTo>
                  <a:lnTo>
                    <a:pt x="181450" y="0"/>
                  </a:lnTo>
                  <a:lnTo>
                    <a:pt x="212280" y="14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3" name="object 1486">
              <a:extLst>
                <a:ext uri="{FF2B5EF4-FFF2-40B4-BE49-F238E27FC236}">
                  <a16:creationId xmlns:a16="http://schemas.microsoft.com/office/drawing/2014/main" id="{E7FC3206-C243-4CBB-A0BF-8BF8EE604818}"/>
                </a:ext>
              </a:extLst>
            </p:cNvPr>
            <p:cNvSpPr/>
            <p:nvPr/>
          </p:nvSpPr>
          <p:spPr>
            <a:xfrm>
              <a:off x="7095855" y="2561178"/>
              <a:ext cx="50800" cy="74295"/>
            </a:xfrm>
            <a:custGeom>
              <a:avLst/>
              <a:gdLst/>
              <a:ahLst/>
              <a:cxnLst/>
              <a:rect l="l" t="t" r="r" b="b"/>
              <a:pathLst>
                <a:path w="50800" h="74294">
                  <a:moveTo>
                    <a:pt x="50800" y="73736"/>
                  </a:moveTo>
                  <a:lnTo>
                    <a:pt x="34525" y="58473"/>
                  </a:lnTo>
                  <a:lnTo>
                    <a:pt x="19780" y="41025"/>
                  </a:lnTo>
                  <a:lnTo>
                    <a:pt x="7844" y="214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4" name="object 1487">
              <a:extLst>
                <a:ext uri="{FF2B5EF4-FFF2-40B4-BE49-F238E27FC236}">
                  <a16:creationId xmlns:a16="http://schemas.microsoft.com/office/drawing/2014/main" id="{2F12E433-8FF5-4679-AAE8-5B3ACE212CA7}"/>
                </a:ext>
              </a:extLst>
            </p:cNvPr>
            <p:cNvSpPr/>
            <p:nvPr/>
          </p:nvSpPr>
          <p:spPr>
            <a:xfrm>
              <a:off x="7095939" y="2560049"/>
              <a:ext cx="281305" cy="116839"/>
            </a:xfrm>
            <a:custGeom>
              <a:avLst/>
              <a:gdLst/>
              <a:ahLst/>
              <a:cxnLst/>
              <a:rect l="l" t="t" r="r" b="b"/>
              <a:pathLst>
                <a:path w="281304" h="116839">
                  <a:moveTo>
                    <a:pt x="50800" y="73710"/>
                  </a:moveTo>
                  <a:lnTo>
                    <a:pt x="34527" y="58455"/>
                  </a:lnTo>
                  <a:lnTo>
                    <a:pt x="19785" y="41013"/>
                  </a:lnTo>
                  <a:lnTo>
                    <a:pt x="7849" y="21491"/>
                  </a:lnTo>
                  <a:lnTo>
                    <a:pt x="0" y="0"/>
                  </a:lnTo>
                </a:path>
                <a:path w="281304" h="116839">
                  <a:moveTo>
                    <a:pt x="50800" y="73710"/>
                  </a:moveTo>
                  <a:lnTo>
                    <a:pt x="104409" y="100156"/>
                  </a:lnTo>
                  <a:lnTo>
                    <a:pt x="162077" y="112306"/>
                  </a:lnTo>
                  <a:lnTo>
                    <a:pt x="221530" y="116536"/>
                  </a:lnTo>
                  <a:lnTo>
                    <a:pt x="251204" y="115936"/>
                  </a:lnTo>
                  <a:lnTo>
                    <a:pt x="281051" y="1135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5" name="object 1488">
              <a:extLst>
                <a:ext uri="{FF2B5EF4-FFF2-40B4-BE49-F238E27FC236}">
                  <a16:creationId xmlns:a16="http://schemas.microsoft.com/office/drawing/2014/main" id="{66C1F51D-FC25-4D09-A720-4CC12CABBC3A}"/>
                </a:ext>
              </a:extLst>
            </p:cNvPr>
            <p:cNvSpPr/>
            <p:nvPr/>
          </p:nvSpPr>
          <p:spPr>
            <a:xfrm>
              <a:off x="7146649" y="2634916"/>
              <a:ext cx="230504" cy="43180"/>
            </a:xfrm>
            <a:custGeom>
              <a:avLst/>
              <a:gdLst/>
              <a:ahLst/>
              <a:cxnLst/>
              <a:rect l="l" t="t" r="r" b="b"/>
              <a:pathLst>
                <a:path w="230504" h="43180">
                  <a:moveTo>
                    <a:pt x="230377" y="39890"/>
                  </a:moveTo>
                  <a:lnTo>
                    <a:pt x="200529" y="42251"/>
                  </a:lnTo>
                  <a:lnTo>
                    <a:pt x="170849" y="42852"/>
                  </a:lnTo>
                  <a:lnTo>
                    <a:pt x="141184" y="41658"/>
                  </a:lnTo>
                  <a:lnTo>
                    <a:pt x="111378" y="38633"/>
                  </a:lnTo>
                  <a:lnTo>
                    <a:pt x="83940" y="34054"/>
                  </a:lnTo>
                  <a:lnTo>
                    <a:pt x="53655" y="26469"/>
                  </a:lnTo>
                  <a:lnTo>
                    <a:pt x="24387" y="153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6" name="object 1489">
              <a:extLst>
                <a:ext uri="{FF2B5EF4-FFF2-40B4-BE49-F238E27FC236}">
                  <a16:creationId xmlns:a16="http://schemas.microsoft.com/office/drawing/2014/main" id="{9E4155AC-7E41-4885-BC26-5AE358B9AED1}"/>
                </a:ext>
              </a:extLst>
            </p:cNvPr>
            <p:cNvSpPr/>
            <p:nvPr/>
          </p:nvSpPr>
          <p:spPr>
            <a:xfrm>
              <a:off x="7441318" y="2606999"/>
              <a:ext cx="144780" cy="55880"/>
            </a:xfrm>
            <a:custGeom>
              <a:avLst/>
              <a:gdLst/>
              <a:ahLst/>
              <a:cxnLst/>
              <a:rect l="l" t="t" r="r" b="b"/>
              <a:pathLst>
                <a:path w="144779" h="55880">
                  <a:moveTo>
                    <a:pt x="144221" y="0"/>
                  </a:moveTo>
                  <a:lnTo>
                    <a:pt x="109281" y="17194"/>
                  </a:lnTo>
                  <a:lnTo>
                    <a:pt x="73606" y="31929"/>
                  </a:lnTo>
                  <a:lnTo>
                    <a:pt x="37182" y="44657"/>
                  </a:lnTo>
                  <a:lnTo>
                    <a:pt x="0" y="558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7" name="object 1490">
              <a:extLst>
                <a:ext uri="{FF2B5EF4-FFF2-40B4-BE49-F238E27FC236}">
                  <a16:creationId xmlns:a16="http://schemas.microsoft.com/office/drawing/2014/main" id="{ED434B24-8CBC-4A10-A600-35C025A77D02}"/>
                </a:ext>
              </a:extLst>
            </p:cNvPr>
            <p:cNvSpPr/>
            <p:nvPr/>
          </p:nvSpPr>
          <p:spPr>
            <a:xfrm>
              <a:off x="7441257" y="2605844"/>
              <a:ext cx="144780" cy="55880"/>
            </a:xfrm>
            <a:custGeom>
              <a:avLst/>
              <a:gdLst/>
              <a:ahLst/>
              <a:cxnLst/>
              <a:rect l="l" t="t" r="r" b="b"/>
              <a:pathLst>
                <a:path w="144779" h="55880">
                  <a:moveTo>
                    <a:pt x="144195" y="0"/>
                  </a:moveTo>
                  <a:lnTo>
                    <a:pt x="109258" y="17191"/>
                  </a:lnTo>
                  <a:lnTo>
                    <a:pt x="73588" y="31921"/>
                  </a:lnTo>
                  <a:lnTo>
                    <a:pt x="37173" y="44641"/>
                  </a:lnTo>
                  <a:lnTo>
                    <a:pt x="0" y="558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8" name="object 1491">
              <a:extLst>
                <a:ext uri="{FF2B5EF4-FFF2-40B4-BE49-F238E27FC236}">
                  <a16:creationId xmlns:a16="http://schemas.microsoft.com/office/drawing/2014/main" id="{BAF8A718-3416-4985-BA4D-E19B1D49702A}"/>
                </a:ext>
              </a:extLst>
            </p:cNvPr>
            <p:cNvSpPr/>
            <p:nvPr/>
          </p:nvSpPr>
          <p:spPr>
            <a:xfrm>
              <a:off x="7375303" y="28033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92"/>
                  </a:moveTo>
                  <a:lnTo>
                    <a:pt x="215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9" name="object 1492">
              <a:extLst>
                <a:ext uri="{FF2B5EF4-FFF2-40B4-BE49-F238E27FC236}">
                  <a16:creationId xmlns:a16="http://schemas.microsoft.com/office/drawing/2014/main" id="{9CB198C1-690D-4E14-BB4E-C7AC1FD57969}"/>
                </a:ext>
              </a:extLst>
            </p:cNvPr>
            <p:cNvSpPr/>
            <p:nvPr/>
          </p:nvSpPr>
          <p:spPr>
            <a:xfrm>
              <a:off x="7374983" y="28036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0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0" name="object 1493">
              <a:extLst>
                <a:ext uri="{FF2B5EF4-FFF2-40B4-BE49-F238E27FC236}">
                  <a16:creationId xmlns:a16="http://schemas.microsoft.com/office/drawing/2014/main" id="{001AC618-B5F6-4E68-9C09-5ECB38016563}"/>
                </a:ext>
              </a:extLst>
            </p:cNvPr>
            <p:cNvSpPr/>
            <p:nvPr/>
          </p:nvSpPr>
          <p:spPr>
            <a:xfrm>
              <a:off x="7374663" y="2803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0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1" name="object 1494">
              <a:extLst>
                <a:ext uri="{FF2B5EF4-FFF2-40B4-BE49-F238E27FC236}">
                  <a16:creationId xmlns:a16="http://schemas.microsoft.com/office/drawing/2014/main" id="{DD5F6D5F-0CB4-4210-81B3-15F044D2E232}"/>
                </a:ext>
              </a:extLst>
            </p:cNvPr>
            <p:cNvSpPr/>
            <p:nvPr/>
          </p:nvSpPr>
          <p:spPr>
            <a:xfrm>
              <a:off x="7374345" y="28042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03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2" name="object 1495">
              <a:extLst>
                <a:ext uri="{FF2B5EF4-FFF2-40B4-BE49-F238E27FC236}">
                  <a16:creationId xmlns:a16="http://schemas.microsoft.com/office/drawing/2014/main" id="{C45A2032-FCD5-4BB7-A5CC-4FD63E2BD6AC}"/>
                </a:ext>
              </a:extLst>
            </p:cNvPr>
            <p:cNvSpPr/>
            <p:nvPr/>
          </p:nvSpPr>
          <p:spPr>
            <a:xfrm>
              <a:off x="7374027" y="28045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66"/>
                  </a:moveTo>
                  <a:lnTo>
                    <a:pt x="19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3" name="object 1496">
              <a:extLst>
                <a:ext uri="{FF2B5EF4-FFF2-40B4-BE49-F238E27FC236}">
                  <a16:creationId xmlns:a16="http://schemas.microsoft.com/office/drawing/2014/main" id="{AFE2CC19-80D7-4135-8367-A5234EAA052C}"/>
                </a:ext>
              </a:extLst>
            </p:cNvPr>
            <p:cNvSpPr/>
            <p:nvPr/>
          </p:nvSpPr>
          <p:spPr>
            <a:xfrm>
              <a:off x="7373711" y="28048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66"/>
                  </a:moveTo>
                  <a:lnTo>
                    <a:pt x="19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4" name="object 1497">
              <a:extLst>
                <a:ext uri="{FF2B5EF4-FFF2-40B4-BE49-F238E27FC236}">
                  <a16:creationId xmlns:a16="http://schemas.microsoft.com/office/drawing/2014/main" id="{17DF8139-6723-401F-B4FA-0C9AA8D9C2A9}"/>
                </a:ext>
              </a:extLst>
            </p:cNvPr>
            <p:cNvSpPr/>
            <p:nvPr/>
          </p:nvSpPr>
          <p:spPr>
            <a:xfrm>
              <a:off x="7373395" y="28051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9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5" name="object 1498">
              <a:extLst>
                <a:ext uri="{FF2B5EF4-FFF2-40B4-BE49-F238E27FC236}">
                  <a16:creationId xmlns:a16="http://schemas.microsoft.com/office/drawing/2014/main" id="{BAD3ABA9-047D-4C32-A263-51493743525C}"/>
                </a:ext>
              </a:extLst>
            </p:cNvPr>
            <p:cNvSpPr/>
            <p:nvPr/>
          </p:nvSpPr>
          <p:spPr>
            <a:xfrm>
              <a:off x="7373080" y="28054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77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6" name="object 1499">
              <a:extLst>
                <a:ext uri="{FF2B5EF4-FFF2-40B4-BE49-F238E27FC236}">
                  <a16:creationId xmlns:a16="http://schemas.microsoft.com/office/drawing/2014/main" id="{C6D225DF-A57E-408E-B65B-6E335C6DBE33}"/>
                </a:ext>
              </a:extLst>
            </p:cNvPr>
            <p:cNvSpPr/>
            <p:nvPr/>
          </p:nvSpPr>
          <p:spPr>
            <a:xfrm>
              <a:off x="7372766" y="28057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77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7" name="object 1500">
              <a:extLst>
                <a:ext uri="{FF2B5EF4-FFF2-40B4-BE49-F238E27FC236}">
                  <a16:creationId xmlns:a16="http://schemas.microsoft.com/office/drawing/2014/main" id="{12A8C191-600E-4A41-945B-C31663EE0010}"/>
                </a:ext>
              </a:extLst>
            </p:cNvPr>
            <p:cNvSpPr/>
            <p:nvPr/>
          </p:nvSpPr>
          <p:spPr>
            <a:xfrm>
              <a:off x="7372454" y="28060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6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8" name="object 1501">
              <a:extLst>
                <a:ext uri="{FF2B5EF4-FFF2-40B4-BE49-F238E27FC236}">
                  <a16:creationId xmlns:a16="http://schemas.microsoft.com/office/drawing/2014/main" id="{0DE45229-71E8-4731-8479-B7F20228FE9F}"/>
                </a:ext>
              </a:extLst>
            </p:cNvPr>
            <p:cNvSpPr/>
            <p:nvPr/>
          </p:nvSpPr>
          <p:spPr>
            <a:xfrm>
              <a:off x="7372142" y="28063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16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9" name="object 1502">
              <a:extLst>
                <a:ext uri="{FF2B5EF4-FFF2-40B4-BE49-F238E27FC236}">
                  <a16:creationId xmlns:a16="http://schemas.microsoft.com/office/drawing/2014/main" id="{4E2618CA-46B4-4ED4-BF8E-930ECDD1000B}"/>
                </a:ext>
              </a:extLst>
            </p:cNvPr>
            <p:cNvSpPr/>
            <p:nvPr/>
          </p:nvSpPr>
          <p:spPr>
            <a:xfrm>
              <a:off x="7371831" y="28066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16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0" name="object 1503">
              <a:extLst>
                <a:ext uri="{FF2B5EF4-FFF2-40B4-BE49-F238E27FC236}">
                  <a16:creationId xmlns:a16="http://schemas.microsoft.com/office/drawing/2014/main" id="{B54E3A26-A974-4CDE-8FA7-C452A772832A}"/>
                </a:ext>
              </a:extLst>
            </p:cNvPr>
            <p:cNvSpPr/>
            <p:nvPr/>
          </p:nvSpPr>
          <p:spPr>
            <a:xfrm>
              <a:off x="7371523" y="28069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16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1" name="object 1504">
              <a:extLst>
                <a:ext uri="{FF2B5EF4-FFF2-40B4-BE49-F238E27FC236}">
                  <a16:creationId xmlns:a16="http://schemas.microsoft.com/office/drawing/2014/main" id="{7F602E41-2B9A-4F86-B29B-861CF02438C1}"/>
                </a:ext>
              </a:extLst>
            </p:cNvPr>
            <p:cNvSpPr/>
            <p:nvPr/>
          </p:nvSpPr>
          <p:spPr>
            <a:xfrm>
              <a:off x="7366328" y="28072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5537"/>
                  </a:moveTo>
                  <a:lnTo>
                    <a:pt x="1625" y="3619"/>
                  </a:lnTo>
                  <a:lnTo>
                    <a:pt x="3327" y="1777"/>
                  </a:lnTo>
                  <a:lnTo>
                    <a:pt x="51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2" name="object 1505">
              <a:extLst>
                <a:ext uri="{FF2B5EF4-FFF2-40B4-BE49-F238E27FC236}">
                  <a16:creationId xmlns:a16="http://schemas.microsoft.com/office/drawing/2014/main" id="{8FD4C41A-CB56-41C8-9DD1-2BE80C2798E3}"/>
                </a:ext>
              </a:extLst>
            </p:cNvPr>
            <p:cNvSpPr/>
            <p:nvPr/>
          </p:nvSpPr>
          <p:spPr>
            <a:xfrm>
              <a:off x="7364158" y="28153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3" name="object 1506">
              <a:extLst>
                <a:ext uri="{FF2B5EF4-FFF2-40B4-BE49-F238E27FC236}">
                  <a16:creationId xmlns:a16="http://schemas.microsoft.com/office/drawing/2014/main" id="{1C1D19AF-0DA5-4583-B0DF-3FABBE4C20D9}"/>
                </a:ext>
              </a:extLst>
            </p:cNvPr>
            <p:cNvSpPr/>
            <p:nvPr/>
          </p:nvSpPr>
          <p:spPr>
            <a:xfrm>
              <a:off x="7362363" y="28178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4" name="object 1507">
              <a:extLst>
                <a:ext uri="{FF2B5EF4-FFF2-40B4-BE49-F238E27FC236}">
                  <a16:creationId xmlns:a16="http://schemas.microsoft.com/office/drawing/2014/main" id="{746BAB68-DF1C-4040-BE2F-5972329DAD50}"/>
                </a:ext>
              </a:extLst>
            </p:cNvPr>
            <p:cNvSpPr/>
            <p:nvPr/>
          </p:nvSpPr>
          <p:spPr>
            <a:xfrm>
              <a:off x="7361716" y="28185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15"/>
                  </a:moveTo>
                  <a:lnTo>
                    <a:pt x="101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5" name="object 1508">
              <a:extLst>
                <a:ext uri="{FF2B5EF4-FFF2-40B4-BE49-F238E27FC236}">
                  <a16:creationId xmlns:a16="http://schemas.microsoft.com/office/drawing/2014/main" id="{6ADDA433-6F64-4E46-BE4E-66BCDDB389BD}"/>
                </a:ext>
              </a:extLst>
            </p:cNvPr>
            <p:cNvSpPr/>
            <p:nvPr/>
          </p:nvSpPr>
          <p:spPr>
            <a:xfrm>
              <a:off x="7358176" y="281915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5270"/>
                  </a:moveTo>
                  <a:lnTo>
                    <a:pt x="1016" y="3467"/>
                  </a:lnTo>
                  <a:lnTo>
                    <a:pt x="2108" y="1714"/>
                  </a:lnTo>
                  <a:lnTo>
                    <a:pt x="32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6" name="object 1509">
              <a:extLst>
                <a:ext uri="{FF2B5EF4-FFF2-40B4-BE49-F238E27FC236}">
                  <a16:creationId xmlns:a16="http://schemas.microsoft.com/office/drawing/2014/main" id="{8F5AB31D-C13D-49C2-8EBF-4BEBBFCA24B1}"/>
                </a:ext>
              </a:extLst>
            </p:cNvPr>
            <p:cNvSpPr/>
            <p:nvPr/>
          </p:nvSpPr>
          <p:spPr>
            <a:xfrm>
              <a:off x="7357327" y="28257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7" name="object 1510">
              <a:extLst>
                <a:ext uri="{FF2B5EF4-FFF2-40B4-BE49-F238E27FC236}">
                  <a16:creationId xmlns:a16="http://schemas.microsoft.com/office/drawing/2014/main" id="{77AD5234-9F54-4F47-B536-DA574758C927}"/>
                </a:ext>
              </a:extLst>
            </p:cNvPr>
            <p:cNvSpPr/>
            <p:nvPr/>
          </p:nvSpPr>
          <p:spPr>
            <a:xfrm>
              <a:off x="7357122" y="28261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8" name="object 1511">
              <a:extLst>
                <a:ext uri="{FF2B5EF4-FFF2-40B4-BE49-F238E27FC236}">
                  <a16:creationId xmlns:a16="http://schemas.microsoft.com/office/drawing/2014/main" id="{8339D458-4A04-4794-B5C5-C4BD26C866A1}"/>
                </a:ext>
              </a:extLst>
            </p:cNvPr>
            <p:cNvSpPr/>
            <p:nvPr/>
          </p:nvSpPr>
          <p:spPr>
            <a:xfrm>
              <a:off x="7355758" y="282645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679"/>
                  </a:moveTo>
                  <a:lnTo>
                    <a:pt x="419" y="1778"/>
                  </a:lnTo>
                  <a:lnTo>
                    <a:pt x="863" y="876"/>
                  </a:lnTo>
                  <a:lnTo>
                    <a:pt x="13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9" name="object 1512">
              <a:extLst>
                <a:ext uri="{FF2B5EF4-FFF2-40B4-BE49-F238E27FC236}">
                  <a16:creationId xmlns:a16="http://schemas.microsoft.com/office/drawing/2014/main" id="{AEB7BB9F-343E-47FB-8B96-8CD5A7D86966}"/>
                </a:ext>
              </a:extLst>
            </p:cNvPr>
            <p:cNvSpPr/>
            <p:nvPr/>
          </p:nvSpPr>
          <p:spPr>
            <a:xfrm>
              <a:off x="7354605" y="28317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0" name="object 1513">
              <a:extLst>
                <a:ext uri="{FF2B5EF4-FFF2-40B4-BE49-F238E27FC236}">
                  <a16:creationId xmlns:a16="http://schemas.microsoft.com/office/drawing/2014/main" id="{5568746D-95C7-4638-9BB7-4898CF77A6F7}"/>
                </a:ext>
              </a:extLst>
            </p:cNvPr>
            <p:cNvSpPr/>
            <p:nvPr/>
          </p:nvSpPr>
          <p:spPr>
            <a:xfrm>
              <a:off x="7352835" y="28365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1" name="object 1514">
              <a:extLst>
                <a:ext uri="{FF2B5EF4-FFF2-40B4-BE49-F238E27FC236}">
                  <a16:creationId xmlns:a16="http://schemas.microsoft.com/office/drawing/2014/main" id="{3085443E-7C97-41D6-B647-9CD692297ED2}"/>
                </a:ext>
              </a:extLst>
            </p:cNvPr>
            <p:cNvSpPr/>
            <p:nvPr/>
          </p:nvSpPr>
          <p:spPr>
            <a:xfrm>
              <a:off x="7352283" y="2837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09"/>
                  </a:moveTo>
                  <a:lnTo>
                    <a:pt x="50" y="406"/>
                  </a:lnTo>
                  <a:lnTo>
                    <a:pt x="114" y="203"/>
                  </a:ln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2" name="object 1515">
              <a:extLst>
                <a:ext uri="{FF2B5EF4-FFF2-40B4-BE49-F238E27FC236}">
                  <a16:creationId xmlns:a16="http://schemas.microsoft.com/office/drawing/2014/main" id="{E1FC12B0-A056-4C8B-A5ED-A88D8EFC1747}"/>
                </a:ext>
              </a:extLst>
            </p:cNvPr>
            <p:cNvSpPr/>
            <p:nvPr/>
          </p:nvSpPr>
          <p:spPr>
            <a:xfrm>
              <a:off x="7350671" y="284279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3822"/>
                  </a:moveTo>
                  <a:lnTo>
                    <a:pt x="165" y="2539"/>
                  </a:lnTo>
                  <a:lnTo>
                    <a:pt x="368" y="1269"/>
                  </a:lnTo>
                  <a:lnTo>
                    <a:pt x="6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3" name="object 1516">
              <a:extLst>
                <a:ext uri="{FF2B5EF4-FFF2-40B4-BE49-F238E27FC236}">
                  <a16:creationId xmlns:a16="http://schemas.microsoft.com/office/drawing/2014/main" id="{6C5DA70C-2256-4C71-865B-60CFF7F24697}"/>
                </a:ext>
              </a:extLst>
            </p:cNvPr>
            <p:cNvSpPr/>
            <p:nvPr/>
          </p:nvSpPr>
          <p:spPr>
            <a:xfrm>
              <a:off x="7585539" y="2563393"/>
              <a:ext cx="34925" cy="43815"/>
            </a:xfrm>
            <a:custGeom>
              <a:avLst/>
              <a:gdLst/>
              <a:ahLst/>
              <a:cxnLst/>
              <a:rect l="l" t="t" r="r" b="b"/>
              <a:pathLst>
                <a:path w="34925" h="43814">
                  <a:moveTo>
                    <a:pt x="34531" y="0"/>
                  </a:moveTo>
                  <a:lnTo>
                    <a:pt x="31970" y="14484"/>
                  </a:lnTo>
                  <a:lnTo>
                    <a:pt x="23385" y="26687"/>
                  </a:lnTo>
                  <a:lnTo>
                    <a:pt x="11740" y="36449"/>
                  </a:lnTo>
                  <a:lnTo>
                    <a:pt x="0" y="436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4" name="object 1517">
              <a:extLst>
                <a:ext uri="{FF2B5EF4-FFF2-40B4-BE49-F238E27FC236}">
                  <a16:creationId xmlns:a16="http://schemas.microsoft.com/office/drawing/2014/main" id="{2490376C-282E-4417-A538-B8DD23D670C6}"/>
                </a:ext>
              </a:extLst>
            </p:cNvPr>
            <p:cNvSpPr/>
            <p:nvPr/>
          </p:nvSpPr>
          <p:spPr>
            <a:xfrm>
              <a:off x="7320240" y="27235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850" y="0"/>
                  </a:moveTo>
                  <a:lnTo>
                    <a:pt x="571" y="0"/>
                  </a:lnTo>
                  <a:lnTo>
                    <a:pt x="279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5" name="object 1518">
              <a:extLst>
                <a:ext uri="{FF2B5EF4-FFF2-40B4-BE49-F238E27FC236}">
                  <a16:creationId xmlns:a16="http://schemas.microsoft.com/office/drawing/2014/main" id="{FBEB26C4-0C95-480F-8A54-2CC52C56BEE5}"/>
                </a:ext>
              </a:extLst>
            </p:cNvPr>
            <p:cNvSpPr/>
            <p:nvPr/>
          </p:nvSpPr>
          <p:spPr>
            <a:xfrm>
              <a:off x="7346689" y="27222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0"/>
                  </a:moveTo>
                  <a:lnTo>
                    <a:pt x="317" y="12"/>
                  </a:lnTo>
                  <a:lnTo>
                    <a:pt x="165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6" name="object 1519">
              <a:extLst>
                <a:ext uri="{FF2B5EF4-FFF2-40B4-BE49-F238E27FC236}">
                  <a16:creationId xmlns:a16="http://schemas.microsoft.com/office/drawing/2014/main" id="{47E28FF4-0852-47B6-B7A5-E78BE49F8C36}"/>
                </a:ext>
              </a:extLst>
            </p:cNvPr>
            <p:cNvSpPr/>
            <p:nvPr/>
          </p:nvSpPr>
          <p:spPr>
            <a:xfrm>
              <a:off x="7348374" y="27221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7" name="object 1520">
              <a:extLst>
                <a:ext uri="{FF2B5EF4-FFF2-40B4-BE49-F238E27FC236}">
                  <a16:creationId xmlns:a16="http://schemas.microsoft.com/office/drawing/2014/main" id="{C5450474-1D03-4B12-AFBF-6FBA299C9D37}"/>
                </a:ext>
              </a:extLst>
            </p:cNvPr>
            <p:cNvSpPr/>
            <p:nvPr/>
          </p:nvSpPr>
          <p:spPr>
            <a:xfrm>
              <a:off x="7353396" y="27216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8" name="object 1521">
              <a:extLst>
                <a:ext uri="{FF2B5EF4-FFF2-40B4-BE49-F238E27FC236}">
                  <a16:creationId xmlns:a16="http://schemas.microsoft.com/office/drawing/2014/main" id="{DC312256-C9E4-4430-8D67-CF05B6F48F1B}"/>
                </a:ext>
              </a:extLst>
            </p:cNvPr>
            <p:cNvSpPr/>
            <p:nvPr/>
          </p:nvSpPr>
          <p:spPr>
            <a:xfrm>
              <a:off x="7356702" y="27212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9" name="object 1522">
              <a:extLst>
                <a:ext uri="{FF2B5EF4-FFF2-40B4-BE49-F238E27FC236}">
                  <a16:creationId xmlns:a16="http://schemas.microsoft.com/office/drawing/2014/main" id="{A6981F60-EF24-4DD7-945D-26D16179520D}"/>
                </a:ext>
              </a:extLst>
            </p:cNvPr>
            <p:cNvSpPr/>
            <p:nvPr/>
          </p:nvSpPr>
          <p:spPr>
            <a:xfrm>
              <a:off x="7358349" y="27210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0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0" name="object 1523">
              <a:extLst>
                <a:ext uri="{FF2B5EF4-FFF2-40B4-BE49-F238E27FC236}">
                  <a16:creationId xmlns:a16="http://schemas.microsoft.com/office/drawing/2014/main" id="{F8363562-F6D3-4FA7-B263-E7B8B0B4AB83}"/>
                </a:ext>
              </a:extLst>
            </p:cNvPr>
            <p:cNvSpPr/>
            <p:nvPr/>
          </p:nvSpPr>
          <p:spPr>
            <a:xfrm>
              <a:off x="7359982" y="2720443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152"/>
                  </a:lnTo>
                  <a:lnTo>
                    <a:pt x="1041" y="292"/>
                  </a:ln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1" name="object 1524">
              <a:extLst>
                <a:ext uri="{FF2B5EF4-FFF2-40B4-BE49-F238E27FC236}">
                  <a16:creationId xmlns:a16="http://schemas.microsoft.com/office/drawing/2014/main" id="{666061A1-FCFD-448A-A154-61C4FCC680BA}"/>
                </a:ext>
              </a:extLst>
            </p:cNvPr>
            <p:cNvSpPr/>
            <p:nvPr/>
          </p:nvSpPr>
          <p:spPr>
            <a:xfrm>
              <a:off x="7364729" y="2718743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737" y="0"/>
                  </a:moveTo>
                  <a:lnTo>
                    <a:pt x="5829" y="533"/>
                  </a:lnTo>
                  <a:lnTo>
                    <a:pt x="2920" y="1028"/>
                  </a:lnTo>
                  <a:lnTo>
                    <a:pt x="0" y="14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2" name="object 1525">
              <a:extLst>
                <a:ext uri="{FF2B5EF4-FFF2-40B4-BE49-F238E27FC236}">
                  <a16:creationId xmlns:a16="http://schemas.microsoft.com/office/drawing/2014/main" id="{96A09825-6225-4217-8B31-50E68EC687DD}"/>
                </a:ext>
              </a:extLst>
            </p:cNvPr>
            <p:cNvSpPr/>
            <p:nvPr/>
          </p:nvSpPr>
          <p:spPr>
            <a:xfrm>
              <a:off x="7503293" y="2499120"/>
              <a:ext cx="116205" cy="107314"/>
            </a:xfrm>
            <a:custGeom>
              <a:avLst/>
              <a:gdLst/>
              <a:ahLst/>
              <a:cxnLst/>
              <a:rect l="l" t="t" r="r" b="b"/>
              <a:pathLst>
                <a:path w="116204" h="107314">
                  <a:moveTo>
                    <a:pt x="0" y="0"/>
                  </a:moveTo>
                  <a:lnTo>
                    <a:pt x="48129" y="10922"/>
                  </a:lnTo>
                  <a:lnTo>
                    <a:pt x="93459" y="31483"/>
                  </a:lnTo>
                  <a:lnTo>
                    <a:pt x="115782" y="71429"/>
                  </a:lnTo>
                  <a:lnTo>
                    <a:pt x="104728" y="90296"/>
                  </a:lnTo>
                  <a:lnTo>
                    <a:pt x="82156" y="1067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3" name="object 1526">
              <a:extLst>
                <a:ext uri="{FF2B5EF4-FFF2-40B4-BE49-F238E27FC236}">
                  <a16:creationId xmlns:a16="http://schemas.microsoft.com/office/drawing/2014/main" id="{2CFBCD88-984D-49CE-A026-C5D6D86ABE91}"/>
                </a:ext>
              </a:extLst>
            </p:cNvPr>
            <p:cNvSpPr/>
            <p:nvPr/>
          </p:nvSpPr>
          <p:spPr>
            <a:xfrm>
              <a:off x="7496193" y="26951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52"/>
                  </a:moveTo>
                  <a:lnTo>
                    <a:pt x="177" y="101"/>
                  </a:lnTo>
                  <a:lnTo>
                    <a:pt x="342" y="50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4" name="object 1527">
              <a:extLst>
                <a:ext uri="{FF2B5EF4-FFF2-40B4-BE49-F238E27FC236}">
                  <a16:creationId xmlns:a16="http://schemas.microsoft.com/office/drawing/2014/main" id="{C19777B5-3319-4C75-AFC5-A860F3EFCE14}"/>
                </a:ext>
              </a:extLst>
            </p:cNvPr>
            <p:cNvSpPr/>
            <p:nvPr/>
          </p:nvSpPr>
          <p:spPr>
            <a:xfrm>
              <a:off x="7654065" y="263344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368" y="0"/>
                  </a:moveTo>
                  <a:lnTo>
                    <a:pt x="279" y="330"/>
                  </a:lnTo>
                  <a:lnTo>
                    <a:pt x="190" y="647"/>
                  </a:lnTo>
                  <a:lnTo>
                    <a:pt x="101" y="977"/>
                  </a:lnTo>
                </a:path>
                <a:path w="634" h="1269">
                  <a:moveTo>
                    <a:pt x="368" y="0"/>
                  </a:moveTo>
                  <a:lnTo>
                    <a:pt x="241" y="63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5" name="object 1528">
              <a:extLst>
                <a:ext uri="{FF2B5EF4-FFF2-40B4-BE49-F238E27FC236}">
                  <a16:creationId xmlns:a16="http://schemas.microsoft.com/office/drawing/2014/main" id="{833897AD-FB57-4171-A962-C9EB9F1CADA6}"/>
                </a:ext>
              </a:extLst>
            </p:cNvPr>
            <p:cNvSpPr/>
            <p:nvPr/>
          </p:nvSpPr>
          <p:spPr>
            <a:xfrm>
              <a:off x="7424950" y="2660824"/>
              <a:ext cx="306705" cy="118110"/>
            </a:xfrm>
            <a:custGeom>
              <a:avLst/>
              <a:gdLst/>
              <a:ahLst/>
              <a:cxnLst/>
              <a:rect l="l" t="t" r="r" b="b"/>
              <a:pathLst>
                <a:path w="306704" h="118110">
                  <a:moveTo>
                    <a:pt x="281190" y="6642"/>
                  </a:moveTo>
                  <a:lnTo>
                    <a:pt x="282384" y="5791"/>
                  </a:lnTo>
                  <a:lnTo>
                    <a:pt x="283616" y="4978"/>
                  </a:lnTo>
                  <a:lnTo>
                    <a:pt x="284886" y="4241"/>
                  </a:lnTo>
                  <a:lnTo>
                    <a:pt x="285965" y="3606"/>
                  </a:lnTo>
                  <a:lnTo>
                    <a:pt x="297814" y="25"/>
                  </a:lnTo>
                  <a:lnTo>
                    <a:pt x="298830" y="0"/>
                  </a:lnTo>
                  <a:lnTo>
                    <a:pt x="299859" y="50"/>
                  </a:lnTo>
                  <a:lnTo>
                    <a:pt x="300862" y="203"/>
                  </a:lnTo>
                  <a:lnTo>
                    <a:pt x="301866" y="342"/>
                  </a:lnTo>
                  <a:lnTo>
                    <a:pt x="302856" y="584"/>
                  </a:lnTo>
                  <a:lnTo>
                    <a:pt x="303809" y="927"/>
                  </a:lnTo>
                  <a:lnTo>
                    <a:pt x="304685" y="1231"/>
                  </a:lnTo>
                  <a:lnTo>
                    <a:pt x="305549" y="1612"/>
                  </a:lnTo>
                  <a:lnTo>
                    <a:pt x="306362" y="2070"/>
                  </a:lnTo>
                </a:path>
                <a:path w="306704" h="118110">
                  <a:moveTo>
                    <a:pt x="281190" y="6642"/>
                  </a:moveTo>
                  <a:lnTo>
                    <a:pt x="239565" y="32824"/>
                  </a:lnTo>
                  <a:lnTo>
                    <a:pt x="193743" y="55705"/>
                  </a:lnTo>
                  <a:lnTo>
                    <a:pt x="145300" y="75452"/>
                  </a:lnTo>
                  <a:lnTo>
                    <a:pt x="95812" y="92232"/>
                  </a:lnTo>
                  <a:lnTo>
                    <a:pt x="46853" y="106213"/>
                  </a:lnTo>
                  <a:lnTo>
                    <a:pt x="0" y="1175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6" name="object 1529">
              <a:extLst>
                <a:ext uri="{FF2B5EF4-FFF2-40B4-BE49-F238E27FC236}">
                  <a16:creationId xmlns:a16="http://schemas.microsoft.com/office/drawing/2014/main" id="{CC75662B-15CB-4DD7-AD74-AC79065281A8}"/>
                </a:ext>
              </a:extLst>
            </p:cNvPr>
            <p:cNvSpPr/>
            <p:nvPr/>
          </p:nvSpPr>
          <p:spPr>
            <a:xfrm>
              <a:off x="7743692" y="26945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66"/>
                  </a:lnTo>
                  <a:lnTo>
                    <a:pt x="63" y="520"/>
                  </a:lnTo>
                  <a:lnTo>
                    <a:pt x="101" y="7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7" name="object 1530">
              <a:extLst>
                <a:ext uri="{FF2B5EF4-FFF2-40B4-BE49-F238E27FC236}">
                  <a16:creationId xmlns:a16="http://schemas.microsoft.com/office/drawing/2014/main" id="{F5AF0EA2-23E0-48B8-88DC-7AF1D7064BC7}"/>
                </a:ext>
              </a:extLst>
            </p:cNvPr>
            <p:cNvSpPr/>
            <p:nvPr/>
          </p:nvSpPr>
          <p:spPr>
            <a:xfrm>
              <a:off x="7743593" y="269380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54"/>
                  </a:lnTo>
                  <a:lnTo>
                    <a:pt x="63" y="508"/>
                  </a:lnTo>
                  <a:lnTo>
                    <a:pt x="101" y="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8" name="object 1531">
              <a:extLst>
                <a:ext uri="{FF2B5EF4-FFF2-40B4-BE49-F238E27FC236}">
                  <a16:creationId xmlns:a16="http://schemas.microsoft.com/office/drawing/2014/main" id="{191D82E8-CBAB-4436-BB09-7E46101313CB}"/>
                </a:ext>
              </a:extLst>
            </p:cNvPr>
            <p:cNvSpPr/>
            <p:nvPr/>
          </p:nvSpPr>
          <p:spPr>
            <a:xfrm>
              <a:off x="7743493" y="269303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41"/>
                  </a:lnTo>
                  <a:lnTo>
                    <a:pt x="63" y="495"/>
                  </a:lnTo>
                  <a:lnTo>
                    <a:pt x="101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9" name="object 1532">
              <a:extLst>
                <a:ext uri="{FF2B5EF4-FFF2-40B4-BE49-F238E27FC236}">
                  <a16:creationId xmlns:a16="http://schemas.microsoft.com/office/drawing/2014/main" id="{C7AF443F-C766-456C-A020-941892245C7D}"/>
                </a:ext>
              </a:extLst>
            </p:cNvPr>
            <p:cNvSpPr/>
            <p:nvPr/>
          </p:nvSpPr>
          <p:spPr>
            <a:xfrm>
              <a:off x="7743065" y="269002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28"/>
                  </a:lnTo>
                  <a:lnTo>
                    <a:pt x="63" y="444"/>
                  </a:lnTo>
                  <a:lnTo>
                    <a:pt x="101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0" name="object 1533">
              <a:extLst>
                <a:ext uri="{FF2B5EF4-FFF2-40B4-BE49-F238E27FC236}">
                  <a16:creationId xmlns:a16="http://schemas.microsoft.com/office/drawing/2014/main" id="{906AA56B-B9CC-418D-A892-801DDA2039F9}"/>
                </a:ext>
              </a:extLst>
            </p:cNvPr>
            <p:cNvSpPr/>
            <p:nvPr/>
          </p:nvSpPr>
          <p:spPr>
            <a:xfrm>
              <a:off x="7741824" y="268300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0" y="0"/>
                  </a:moveTo>
                  <a:lnTo>
                    <a:pt x="482" y="2298"/>
                  </a:lnTo>
                  <a:lnTo>
                    <a:pt x="876" y="4610"/>
                  </a:lnTo>
                  <a:lnTo>
                    <a:pt x="1231" y="69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1" name="object 1534">
              <a:extLst>
                <a:ext uri="{FF2B5EF4-FFF2-40B4-BE49-F238E27FC236}">
                  <a16:creationId xmlns:a16="http://schemas.microsoft.com/office/drawing/2014/main" id="{32DDBAFC-715C-463A-83AC-99C26A5AD0B7}"/>
                </a:ext>
              </a:extLst>
            </p:cNvPr>
            <p:cNvSpPr/>
            <p:nvPr/>
          </p:nvSpPr>
          <p:spPr>
            <a:xfrm>
              <a:off x="7736036" y="266724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596" y="838"/>
                  </a:lnTo>
                  <a:lnTo>
                    <a:pt x="1117" y="1714"/>
                  </a:lnTo>
                  <a:lnTo>
                    <a:pt x="1587" y="26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2" name="object 1535">
              <a:extLst>
                <a:ext uri="{FF2B5EF4-FFF2-40B4-BE49-F238E27FC236}">
                  <a16:creationId xmlns:a16="http://schemas.microsoft.com/office/drawing/2014/main" id="{591B264D-67CD-45C4-81A0-2C31AC39900B}"/>
                </a:ext>
              </a:extLst>
            </p:cNvPr>
            <p:cNvSpPr/>
            <p:nvPr/>
          </p:nvSpPr>
          <p:spPr>
            <a:xfrm>
              <a:off x="7722513" y="25826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0"/>
                  </a:moveTo>
                  <a:lnTo>
                    <a:pt x="114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3" name="object 1536">
              <a:extLst>
                <a:ext uri="{FF2B5EF4-FFF2-40B4-BE49-F238E27FC236}">
                  <a16:creationId xmlns:a16="http://schemas.microsoft.com/office/drawing/2014/main" id="{F08FEBBA-B504-4254-846A-365259D52ACF}"/>
                </a:ext>
              </a:extLst>
            </p:cNvPr>
            <p:cNvSpPr/>
            <p:nvPr/>
          </p:nvSpPr>
          <p:spPr>
            <a:xfrm>
              <a:off x="7731966" y="25688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0"/>
                  </a:moveTo>
                  <a:lnTo>
                    <a:pt x="101" y="190"/>
                  </a:lnTo>
                  <a:lnTo>
                    <a:pt x="50" y="381"/>
                  </a:ln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4" name="object 1537">
              <a:extLst>
                <a:ext uri="{FF2B5EF4-FFF2-40B4-BE49-F238E27FC236}">
                  <a16:creationId xmlns:a16="http://schemas.microsoft.com/office/drawing/2014/main" id="{5AED68FB-DFC5-43CE-B964-66159E39A62C}"/>
                </a:ext>
              </a:extLst>
            </p:cNvPr>
            <p:cNvSpPr/>
            <p:nvPr/>
          </p:nvSpPr>
          <p:spPr>
            <a:xfrm>
              <a:off x="7732393" y="256358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76" y="0"/>
                  </a:moveTo>
                  <a:lnTo>
                    <a:pt x="190" y="1257"/>
                  </a:lnTo>
                  <a:lnTo>
                    <a:pt x="165" y="2489"/>
                  </a:lnTo>
                  <a:lnTo>
                    <a:pt x="0" y="37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5" name="object 1538">
              <a:extLst>
                <a:ext uri="{FF2B5EF4-FFF2-40B4-BE49-F238E27FC236}">
                  <a16:creationId xmlns:a16="http://schemas.microsoft.com/office/drawing/2014/main" id="{8F5190E4-3547-4896-9F1B-3E3A516BB91B}"/>
                </a:ext>
              </a:extLst>
            </p:cNvPr>
            <p:cNvSpPr/>
            <p:nvPr/>
          </p:nvSpPr>
          <p:spPr>
            <a:xfrm>
              <a:off x="7011005" y="25730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6" name="object 1539">
              <a:extLst>
                <a:ext uri="{FF2B5EF4-FFF2-40B4-BE49-F238E27FC236}">
                  <a16:creationId xmlns:a16="http://schemas.microsoft.com/office/drawing/2014/main" id="{9100EA29-9784-4926-A59F-6471D42AD5B0}"/>
                </a:ext>
              </a:extLst>
            </p:cNvPr>
            <p:cNvSpPr/>
            <p:nvPr/>
          </p:nvSpPr>
          <p:spPr>
            <a:xfrm>
              <a:off x="7065412" y="26540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215"/>
                  </a:moveTo>
                  <a:lnTo>
                    <a:pt x="88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7" name="object 1540">
              <a:extLst>
                <a:ext uri="{FF2B5EF4-FFF2-40B4-BE49-F238E27FC236}">
                  <a16:creationId xmlns:a16="http://schemas.microsoft.com/office/drawing/2014/main" id="{AE34102C-CA9D-4221-BBBD-455561343773}"/>
                </a:ext>
              </a:extLst>
            </p:cNvPr>
            <p:cNvSpPr/>
            <p:nvPr/>
          </p:nvSpPr>
          <p:spPr>
            <a:xfrm>
              <a:off x="7002759" y="2601085"/>
              <a:ext cx="126364" cy="178435"/>
            </a:xfrm>
            <a:custGeom>
              <a:avLst/>
              <a:gdLst/>
              <a:ahLst/>
              <a:cxnLst/>
              <a:rect l="l" t="t" r="r" b="b"/>
              <a:pathLst>
                <a:path w="126365" h="178435">
                  <a:moveTo>
                    <a:pt x="97434" y="145910"/>
                  </a:moveTo>
                  <a:lnTo>
                    <a:pt x="105206" y="151853"/>
                  </a:lnTo>
                  <a:lnTo>
                    <a:pt x="107962" y="154266"/>
                  </a:lnTo>
                  <a:lnTo>
                    <a:pt x="120154" y="168706"/>
                  </a:lnTo>
                  <a:lnTo>
                    <a:pt x="122339" y="171792"/>
                  </a:lnTo>
                  <a:lnTo>
                    <a:pt x="124371" y="174993"/>
                  </a:lnTo>
                  <a:lnTo>
                    <a:pt x="126238" y="178282"/>
                  </a:lnTo>
                </a:path>
                <a:path w="126365" h="178435">
                  <a:moveTo>
                    <a:pt x="97434" y="145910"/>
                  </a:moveTo>
                  <a:lnTo>
                    <a:pt x="62111" y="119764"/>
                  </a:lnTo>
                  <a:lnTo>
                    <a:pt x="29390" y="86356"/>
                  </a:lnTo>
                  <a:lnTo>
                    <a:pt x="6333" y="462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8" name="object 1541">
              <a:extLst>
                <a:ext uri="{FF2B5EF4-FFF2-40B4-BE49-F238E27FC236}">
                  <a16:creationId xmlns:a16="http://schemas.microsoft.com/office/drawing/2014/main" id="{A8E9832E-163D-4454-94C8-D13E44A8B15C}"/>
                </a:ext>
              </a:extLst>
            </p:cNvPr>
            <p:cNvSpPr/>
            <p:nvPr/>
          </p:nvSpPr>
          <p:spPr>
            <a:xfrm>
              <a:off x="7141996" y="28286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9" name="object 1542">
              <a:extLst>
                <a:ext uri="{FF2B5EF4-FFF2-40B4-BE49-F238E27FC236}">
                  <a16:creationId xmlns:a16="http://schemas.microsoft.com/office/drawing/2014/main" id="{054BCD00-73E1-47CA-8A4C-E6D251A61EDC}"/>
                </a:ext>
              </a:extLst>
            </p:cNvPr>
            <p:cNvSpPr/>
            <p:nvPr/>
          </p:nvSpPr>
          <p:spPr>
            <a:xfrm>
              <a:off x="7144358" y="2825024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0" y="0"/>
                  </a:moveTo>
                  <a:lnTo>
                    <a:pt x="139" y="1905"/>
                  </a:lnTo>
                  <a:lnTo>
                    <a:pt x="190" y="3797"/>
                  </a:lnTo>
                  <a:lnTo>
                    <a:pt x="177" y="57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0" name="object 1543">
              <a:extLst>
                <a:ext uri="{FF2B5EF4-FFF2-40B4-BE49-F238E27FC236}">
                  <a16:creationId xmlns:a16="http://schemas.microsoft.com/office/drawing/2014/main" id="{DA75F33C-8F9C-4C1B-8A3C-CA72E8891A2C}"/>
                </a:ext>
              </a:extLst>
            </p:cNvPr>
            <p:cNvSpPr/>
            <p:nvPr/>
          </p:nvSpPr>
          <p:spPr>
            <a:xfrm>
              <a:off x="7144325" y="28245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1" name="object 1544">
              <a:extLst>
                <a:ext uri="{FF2B5EF4-FFF2-40B4-BE49-F238E27FC236}">
                  <a16:creationId xmlns:a16="http://schemas.microsoft.com/office/drawing/2014/main" id="{38E4F2D4-EC30-44CD-91B2-E4CC771DA5D5}"/>
                </a:ext>
              </a:extLst>
            </p:cNvPr>
            <p:cNvSpPr/>
            <p:nvPr/>
          </p:nvSpPr>
          <p:spPr>
            <a:xfrm>
              <a:off x="7140045" y="2803711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09" h="12700">
                  <a:moveTo>
                    <a:pt x="0" y="0"/>
                  </a:moveTo>
                  <a:lnTo>
                    <a:pt x="1346" y="4102"/>
                  </a:lnTo>
                  <a:lnTo>
                    <a:pt x="2425" y="8242"/>
                  </a:lnTo>
                  <a:lnTo>
                    <a:pt x="3187" y="124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2" name="object 1545">
              <a:extLst>
                <a:ext uri="{FF2B5EF4-FFF2-40B4-BE49-F238E27FC236}">
                  <a16:creationId xmlns:a16="http://schemas.microsoft.com/office/drawing/2014/main" id="{986B0A92-AC07-47E4-879F-3DAF8ECB7537}"/>
                </a:ext>
              </a:extLst>
            </p:cNvPr>
            <p:cNvSpPr/>
            <p:nvPr/>
          </p:nvSpPr>
          <p:spPr>
            <a:xfrm>
              <a:off x="7137810" y="2797522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0"/>
                  </a:moveTo>
                  <a:lnTo>
                    <a:pt x="787" y="1993"/>
                  </a:lnTo>
                  <a:lnTo>
                    <a:pt x="1511" y="4000"/>
                  </a:lnTo>
                  <a:lnTo>
                    <a:pt x="2184" y="60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3" name="object 1546">
              <a:extLst>
                <a:ext uri="{FF2B5EF4-FFF2-40B4-BE49-F238E27FC236}">
                  <a16:creationId xmlns:a16="http://schemas.microsoft.com/office/drawing/2014/main" id="{28752AF3-4127-45B4-B44C-DCB47785FC4D}"/>
                </a:ext>
              </a:extLst>
            </p:cNvPr>
            <p:cNvSpPr/>
            <p:nvPr/>
          </p:nvSpPr>
          <p:spPr>
            <a:xfrm>
              <a:off x="7135983" y="27931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4" name="object 1547">
              <a:extLst>
                <a:ext uri="{FF2B5EF4-FFF2-40B4-BE49-F238E27FC236}">
                  <a16:creationId xmlns:a16="http://schemas.microsoft.com/office/drawing/2014/main" id="{EFBEBB34-9BBC-46AB-BC0A-E3E886A0BDF7}"/>
                </a:ext>
              </a:extLst>
            </p:cNvPr>
            <p:cNvSpPr/>
            <p:nvPr/>
          </p:nvSpPr>
          <p:spPr>
            <a:xfrm>
              <a:off x="7134323" y="278953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0"/>
                  </a:moveTo>
                  <a:lnTo>
                    <a:pt x="330" y="685"/>
                  </a:lnTo>
                  <a:lnTo>
                    <a:pt x="647" y="1371"/>
                  </a:lnTo>
                  <a:lnTo>
                    <a:pt x="965" y="20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5" name="object 1548">
              <a:extLst>
                <a:ext uri="{FF2B5EF4-FFF2-40B4-BE49-F238E27FC236}">
                  <a16:creationId xmlns:a16="http://schemas.microsoft.com/office/drawing/2014/main" id="{1BFB69CB-BDC5-435A-8EDF-2F61400191A2}"/>
                </a:ext>
              </a:extLst>
            </p:cNvPr>
            <p:cNvSpPr/>
            <p:nvPr/>
          </p:nvSpPr>
          <p:spPr>
            <a:xfrm>
              <a:off x="7128995" y="2779367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5" h="10160">
                  <a:moveTo>
                    <a:pt x="0" y="0"/>
                  </a:moveTo>
                  <a:lnTo>
                    <a:pt x="1879" y="3314"/>
                  </a:lnTo>
                  <a:lnTo>
                    <a:pt x="3657" y="6680"/>
                  </a:lnTo>
                  <a:lnTo>
                    <a:pt x="5308" y="101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6" name="object 1549">
              <a:extLst>
                <a:ext uri="{FF2B5EF4-FFF2-40B4-BE49-F238E27FC236}">
                  <a16:creationId xmlns:a16="http://schemas.microsoft.com/office/drawing/2014/main" id="{435E7778-FFFB-4F4E-9D41-64C2A23EE6D8}"/>
                </a:ext>
              </a:extLst>
            </p:cNvPr>
            <p:cNvSpPr/>
            <p:nvPr/>
          </p:nvSpPr>
          <p:spPr>
            <a:xfrm>
              <a:off x="7134181" y="26958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266"/>
                  </a:moveTo>
                  <a:lnTo>
                    <a:pt x="317" y="177"/>
                  </a:lnTo>
                  <a:lnTo>
                    <a:pt x="165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7" name="object 1550">
              <a:extLst>
                <a:ext uri="{FF2B5EF4-FFF2-40B4-BE49-F238E27FC236}">
                  <a16:creationId xmlns:a16="http://schemas.microsoft.com/office/drawing/2014/main" id="{14F8EFED-31A7-415A-9DC0-16870A91800F}"/>
                </a:ext>
              </a:extLst>
            </p:cNvPr>
            <p:cNvSpPr/>
            <p:nvPr/>
          </p:nvSpPr>
          <p:spPr>
            <a:xfrm>
              <a:off x="7159165" y="27057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8" name="object 1551">
              <a:extLst>
                <a:ext uri="{FF2B5EF4-FFF2-40B4-BE49-F238E27FC236}">
                  <a16:creationId xmlns:a16="http://schemas.microsoft.com/office/drawing/2014/main" id="{BA2EE09B-ACDC-4498-83E9-8F2F86882382}"/>
                </a:ext>
              </a:extLst>
            </p:cNvPr>
            <p:cNvSpPr/>
            <p:nvPr/>
          </p:nvSpPr>
          <p:spPr>
            <a:xfrm>
              <a:off x="7161867" y="2706574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4406" y="1155"/>
                  </a:moveTo>
                  <a:lnTo>
                    <a:pt x="2933" y="787"/>
                  </a:lnTo>
                  <a:lnTo>
                    <a:pt x="1473" y="39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9" name="object 1552">
              <a:extLst>
                <a:ext uri="{FF2B5EF4-FFF2-40B4-BE49-F238E27FC236}">
                  <a16:creationId xmlns:a16="http://schemas.microsoft.com/office/drawing/2014/main" id="{4EC85706-A8C3-474E-A64D-DFCAE08D7D49}"/>
                </a:ext>
              </a:extLst>
            </p:cNvPr>
            <p:cNvSpPr/>
            <p:nvPr/>
          </p:nvSpPr>
          <p:spPr>
            <a:xfrm>
              <a:off x="7166674" y="27078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88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0" name="object 1553">
              <a:extLst>
                <a:ext uri="{FF2B5EF4-FFF2-40B4-BE49-F238E27FC236}">
                  <a16:creationId xmlns:a16="http://schemas.microsoft.com/office/drawing/2014/main" id="{1A5C1F08-7909-43AD-9A01-ED2A3A21E83A}"/>
                </a:ext>
              </a:extLst>
            </p:cNvPr>
            <p:cNvSpPr/>
            <p:nvPr/>
          </p:nvSpPr>
          <p:spPr>
            <a:xfrm>
              <a:off x="7167383" y="2708011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5">
                  <a:moveTo>
                    <a:pt x="6591" y="1498"/>
                  </a:moveTo>
                  <a:lnTo>
                    <a:pt x="4381" y="1028"/>
                  </a:lnTo>
                  <a:lnTo>
                    <a:pt x="2197" y="53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1" name="object 1554">
              <a:extLst>
                <a:ext uri="{FF2B5EF4-FFF2-40B4-BE49-F238E27FC236}">
                  <a16:creationId xmlns:a16="http://schemas.microsoft.com/office/drawing/2014/main" id="{EAE602BC-DE70-491C-BE64-A17B1AD7EE46}"/>
                </a:ext>
              </a:extLst>
            </p:cNvPr>
            <p:cNvSpPr/>
            <p:nvPr/>
          </p:nvSpPr>
          <p:spPr>
            <a:xfrm>
              <a:off x="7350175" y="285174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101" y="0"/>
                  </a:moveTo>
                  <a:lnTo>
                    <a:pt x="63" y="1244"/>
                  </a:lnTo>
                  <a:lnTo>
                    <a:pt x="25" y="2476"/>
                  </a:lnTo>
                  <a:lnTo>
                    <a:pt x="0" y="37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2" name="object 1555">
              <a:extLst>
                <a:ext uri="{FF2B5EF4-FFF2-40B4-BE49-F238E27FC236}">
                  <a16:creationId xmlns:a16="http://schemas.microsoft.com/office/drawing/2014/main" id="{15083888-F2F9-40A9-9F44-6405B83B25FE}"/>
                </a:ext>
              </a:extLst>
            </p:cNvPr>
            <p:cNvSpPr/>
            <p:nvPr/>
          </p:nvSpPr>
          <p:spPr>
            <a:xfrm>
              <a:off x="7144250" y="2831577"/>
              <a:ext cx="635" cy="14604"/>
            </a:xfrm>
            <a:custGeom>
              <a:avLst/>
              <a:gdLst/>
              <a:ahLst/>
              <a:cxnLst/>
              <a:rect l="l" t="t" r="r" b="b"/>
              <a:pathLst>
                <a:path w="634" h="14605">
                  <a:moveTo>
                    <a:pt x="0" y="14300"/>
                  </a:moveTo>
                  <a:lnTo>
                    <a:pt x="88" y="9537"/>
                  </a:lnTo>
                  <a:lnTo>
                    <a:pt x="190" y="4775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3" name="object 1556">
              <a:extLst>
                <a:ext uri="{FF2B5EF4-FFF2-40B4-BE49-F238E27FC236}">
                  <a16:creationId xmlns:a16="http://schemas.microsoft.com/office/drawing/2014/main" id="{9F34FFFE-7126-4A34-8FAD-0E844B8AEB54}"/>
                </a:ext>
              </a:extLst>
            </p:cNvPr>
            <p:cNvSpPr/>
            <p:nvPr/>
          </p:nvSpPr>
          <p:spPr>
            <a:xfrm>
              <a:off x="7354681" y="2817878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10">
                  <a:moveTo>
                    <a:pt x="0" y="15938"/>
                  </a:moveTo>
                  <a:lnTo>
                    <a:pt x="1866" y="10236"/>
                  </a:lnTo>
                  <a:lnTo>
                    <a:pt x="4445" y="5029"/>
                  </a:lnTo>
                  <a:lnTo>
                    <a:pt x="76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4" name="object 1557">
              <a:extLst>
                <a:ext uri="{FF2B5EF4-FFF2-40B4-BE49-F238E27FC236}">
                  <a16:creationId xmlns:a16="http://schemas.microsoft.com/office/drawing/2014/main" id="{86EFA088-8099-45EF-98F0-9206FD7BE967}"/>
                </a:ext>
              </a:extLst>
            </p:cNvPr>
            <p:cNvSpPr/>
            <p:nvPr/>
          </p:nvSpPr>
          <p:spPr>
            <a:xfrm>
              <a:off x="7375626" y="2778382"/>
              <a:ext cx="49530" cy="25400"/>
            </a:xfrm>
            <a:custGeom>
              <a:avLst/>
              <a:gdLst/>
              <a:ahLst/>
              <a:cxnLst/>
              <a:rect l="l" t="t" r="r" b="b"/>
              <a:pathLst>
                <a:path w="49529" h="25400">
                  <a:moveTo>
                    <a:pt x="0" y="24942"/>
                  </a:moveTo>
                  <a:lnTo>
                    <a:pt x="10883" y="16522"/>
                  </a:lnTo>
                  <a:lnTo>
                    <a:pt x="14706" y="13944"/>
                  </a:lnTo>
                  <a:lnTo>
                    <a:pt x="35814" y="3924"/>
                  </a:lnTo>
                  <a:lnTo>
                    <a:pt x="40233" y="2336"/>
                  </a:lnTo>
                  <a:lnTo>
                    <a:pt x="44742" y="1015"/>
                  </a:lnTo>
                  <a:lnTo>
                    <a:pt x="493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5" name="object 1558">
              <a:extLst>
                <a:ext uri="{FF2B5EF4-FFF2-40B4-BE49-F238E27FC236}">
                  <a16:creationId xmlns:a16="http://schemas.microsoft.com/office/drawing/2014/main" id="{DAFEEB76-4194-4913-8D2D-915110214E06}"/>
                </a:ext>
              </a:extLst>
            </p:cNvPr>
            <p:cNvSpPr/>
            <p:nvPr/>
          </p:nvSpPr>
          <p:spPr>
            <a:xfrm>
              <a:off x="7372757" y="28010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6" name="object 1559">
              <a:extLst>
                <a:ext uri="{FF2B5EF4-FFF2-40B4-BE49-F238E27FC236}">
                  <a16:creationId xmlns:a16="http://schemas.microsoft.com/office/drawing/2014/main" id="{C716938D-B8C4-4E85-9C07-F0ED9BC42D9D}"/>
                </a:ext>
              </a:extLst>
            </p:cNvPr>
            <p:cNvSpPr/>
            <p:nvPr/>
          </p:nvSpPr>
          <p:spPr>
            <a:xfrm>
              <a:off x="7374969" y="28038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7" name="object 1560">
              <a:extLst>
                <a:ext uri="{FF2B5EF4-FFF2-40B4-BE49-F238E27FC236}">
                  <a16:creationId xmlns:a16="http://schemas.microsoft.com/office/drawing/2014/main" id="{D8984CEC-37D9-4205-9E6E-92F00957D226}"/>
                </a:ext>
              </a:extLst>
            </p:cNvPr>
            <p:cNvSpPr/>
            <p:nvPr/>
          </p:nvSpPr>
          <p:spPr>
            <a:xfrm>
              <a:off x="7374644" y="28041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8" name="object 1561">
              <a:extLst>
                <a:ext uri="{FF2B5EF4-FFF2-40B4-BE49-F238E27FC236}">
                  <a16:creationId xmlns:a16="http://schemas.microsoft.com/office/drawing/2014/main" id="{E3BBBCD8-8320-4F8D-94AE-942FFF782F0F}"/>
                </a:ext>
              </a:extLst>
            </p:cNvPr>
            <p:cNvSpPr/>
            <p:nvPr/>
          </p:nvSpPr>
          <p:spPr>
            <a:xfrm>
              <a:off x="7374318" y="28044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9" name="object 1562">
              <a:extLst>
                <a:ext uri="{FF2B5EF4-FFF2-40B4-BE49-F238E27FC236}">
                  <a16:creationId xmlns:a16="http://schemas.microsoft.com/office/drawing/2014/main" id="{4DBA7B3F-42B9-4AE5-916C-748D5F07C29B}"/>
                </a:ext>
              </a:extLst>
            </p:cNvPr>
            <p:cNvSpPr/>
            <p:nvPr/>
          </p:nvSpPr>
          <p:spPr>
            <a:xfrm>
              <a:off x="7373995" y="28047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0" name="object 1563">
              <a:extLst>
                <a:ext uri="{FF2B5EF4-FFF2-40B4-BE49-F238E27FC236}">
                  <a16:creationId xmlns:a16="http://schemas.microsoft.com/office/drawing/2014/main" id="{1DFD4251-647D-41AC-90C0-DA72A352496C}"/>
                </a:ext>
              </a:extLst>
            </p:cNvPr>
            <p:cNvSpPr/>
            <p:nvPr/>
          </p:nvSpPr>
          <p:spPr>
            <a:xfrm>
              <a:off x="7373672" y="2805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1" name="object 1564">
              <a:extLst>
                <a:ext uri="{FF2B5EF4-FFF2-40B4-BE49-F238E27FC236}">
                  <a16:creationId xmlns:a16="http://schemas.microsoft.com/office/drawing/2014/main" id="{57FC814C-6194-40FC-91A3-B79AE16D4CA9}"/>
                </a:ext>
              </a:extLst>
            </p:cNvPr>
            <p:cNvSpPr/>
            <p:nvPr/>
          </p:nvSpPr>
          <p:spPr>
            <a:xfrm>
              <a:off x="7373350" y="28053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2" name="object 1565">
              <a:extLst>
                <a:ext uri="{FF2B5EF4-FFF2-40B4-BE49-F238E27FC236}">
                  <a16:creationId xmlns:a16="http://schemas.microsoft.com/office/drawing/2014/main" id="{0717E457-E8A2-4C11-9ADE-B34BAAF6E5D8}"/>
                </a:ext>
              </a:extLst>
            </p:cNvPr>
            <p:cNvSpPr/>
            <p:nvPr/>
          </p:nvSpPr>
          <p:spPr>
            <a:xfrm>
              <a:off x="7373030" y="28056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3" name="object 1566">
              <a:extLst>
                <a:ext uri="{FF2B5EF4-FFF2-40B4-BE49-F238E27FC236}">
                  <a16:creationId xmlns:a16="http://schemas.microsoft.com/office/drawing/2014/main" id="{653432B7-94F5-4B43-B201-3081220E918A}"/>
                </a:ext>
              </a:extLst>
            </p:cNvPr>
            <p:cNvSpPr/>
            <p:nvPr/>
          </p:nvSpPr>
          <p:spPr>
            <a:xfrm>
              <a:off x="7372710" y="28059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4" name="object 1567">
              <a:extLst>
                <a:ext uri="{FF2B5EF4-FFF2-40B4-BE49-F238E27FC236}">
                  <a16:creationId xmlns:a16="http://schemas.microsoft.com/office/drawing/2014/main" id="{C962D267-4100-4688-9A5A-03C8AD2A3680}"/>
                </a:ext>
              </a:extLst>
            </p:cNvPr>
            <p:cNvSpPr/>
            <p:nvPr/>
          </p:nvSpPr>
          <p:spPr>
            <a:xfrm>
              <a:off x="7372394" y="2806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5" name="object 1568">
              <a:extLst>
                <a:ext uri="{FF2B5EF4-FFF2-40B4-BE49-F238E27FC236}">
                  <a16:creationId xmlns:a16="http://schemas.microsoft.com/office/drawing/2014/main" id="{E6E57022-64A3-41F5-B39A-B946435AEFC7}"/>
                </a:ext>
              </a:extLst>
            </p:cNvPr>
            <p:cNvSpPr/>
            <p:nvPr/>
          </p:nvSpPr>
          <p:spPr>
            <a:xfrm>
              <a:off x="7372076" y="2806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6" name="object 1569">
              <a:extLst>
                <a:ext uri="{FF2B5EF4-FFF2-40B4-BE49-F238E27FC236}">
                  <a16:creationId xmlns:a16="http://schemas.microsoft.com/office/drawing/2014/main" id="{0816E21F-7AD1-4695-897B-DA84EE06FC42}"/>
                </a:ext>
              </a:extLst>
            </p:cNvPr>
            <p:cNvSpPr/>
            <p:nvPr/>
          </p:nvSpPr>
          <p:spPr>
            <a:xfrm>
              <a:off x="7371761" y="28068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7" name="object 1570">
              <a:extLst>
                <a:ext uri="{FF2B5EF4-FFF2-40B4-BE49-F238E27FC236}">
                  <a16:creationId xmlns:a16="http://schemas.microsoft.com/office/drawing/2014/main" id="{DEBC7522-1229-4307-9006-657439398D0A}"/>
                </a:ext>
              </a:extLst>
            </p:cNvPr>
            <p:cNvSpPr/>
            <p:nvPr/>
          </p:nvSpPr>
          <p:spPr>
            <a:xfrm>
              <a:off x="7371448" y="28071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8" name="object 1571">
              <a:extLst>
                <a:ext uri="{FF2B5EF4-FFF2-40B4-BE49-F238E27FC236}">
                  <a16:creationId xmlns:a16="http://schemas.microsoft.com/office/drawing/2014/main" id="{2E99C199-3BE1-47F2-A8F2-ADDA446D16AF}"/>
                </a:ext>
              </a:extLst>
            </p:cNvPr>
            <p:cNvSpPr/>
            <p:nvPr/>
          </p:nvSpPr>
          <p:spPr>
            <a:xfrm>
              <a:off x="7364234" y="281279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2578"/>
                  </a:moveTo>
                  <a:lnTo>
                    <a:pt x="685" y="1701"/>
                  </a:lnTo>
                  <a:lnTo>
                    <a:pt x="1384" y="850"/>
                  </a:lnTo>
                  <a:lnTo>
                    <a:pt x="20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9" name="object 1572">
              <a:extLst>
                <a:ext uri="{FF2B5EF4-FFF2-40B4-BE49-F238E27FC236}">
                  <a16:creationId xmlns:a16="http://schemas.microsoft.com/office/drawing/2014/main" id="{132B9721-2101-46A8-88B0-EB4DE7C0301B}"/>
                </a:ext>
              </a:extLst>
            </p:cNvPr>
            <p:cNvSpPr/>
            <p:nvPr/>
          </p:nvSpPr>
          <p:spPr>
            <a:xfrm>
              <a:off x="7362377" y="281546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2387"/>
                  </a:moveTo>
                  <a:lnTo>
                    <a:pt x="584" y="1574"/>
                  </a:lnTo>
                  <a:lnTo>
                    <a:pt x="1168" y="787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0" name="object 1573">
              <a:extLst>
                <a:ext uri="{FF2B5EF4-FFF2-40B4-BE49-F238E27FC236}">
                  <a16:creationId xmlns:a16="http://schemas.microsoft.com/office/drawing/2014/main" id="{2A2D735B-7689-4D6B-B7A0-BB7BB8CF5788}"/>
                </a:ext>
              </a:extLst>
            </p:cNvPr>
            <p:cNvSpPr/>
            <p:nvPr/>
          </p:nvSpPr>
          <p:spPr>
            <a:xfrm>
              <a:off x="7361867" y="28178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698"/>
                  </a:moveTo>
                  <a:lnTo>
                    <a:pt x="165" y="469"/>
                  </a:lnTo>
                  <a:lnTo>
                    <a:pt x="330" y="228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1" name="object 1574">
              <a:extLst>
                <a:ext uri="{FF2B5EF4-FFF2-40B4-BE49-F238E27FC236}">
                  <a16:creationId xmlns:a16="http://schemas.microsoft.com/office/drawing/2014/main" id="{4457EE4D-9CB9-4B60-AE25-0AB3234BA877}"/>
                </a:ext>
              </a:extLst>
            </p:cNvPr>
            <p:cNvSpPr/>
            <p:nvPr/>
          </p:nvSpPr>
          <p:spPr>
            <a:xfrm>
              <a:off x="7361463" y="28187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68"/>
                  </a:moveTo>
                  <a:lnTo>
                    <a:pt x="88" y="241"/>
                  </a:lnTo>
                  <a:lnTo>
                    <a:pt x="2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2" name="object 1575">
              <a:extLst>
                <a:ext uri="{FF2B5EF4-FFF2-40B4-BE49-F238E27FC236}">
                  <a16:creationId xmlns:a16="http://schemas.microsoft.com/office/drawing/2014/main" id="{F6FE98C9-8912-4860-BCF3-1A889DE2E00F}"/>
                </a:ext>
              </a:extLst>
            </p:cNvPr>
            <p:cNvSpPr/>
            <p:nvPr/>
          </p:nvSpPr>
          <p:spPr>
            <a:xfrm>
              <a:off x="7357459" y="282442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308"/>
                  </a:moveTo>
                  <a:lnTo>
                    <a:pt x="228" y="863"/>
                  </a:lnTo>
                  <a:lnTo>
                    <a:pt x="469" y="431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3" name="object 1576">
              <a:extLst>
                <a:ext uri="{FF2B5EF4-FFF2-40B4-BE49-F238E27FC236}">
                  <a16:creationId xmlns:a16="http://schemas.microsoft.com/office/drawing/2014/main" id="{755824A6-89DB-4AF7-B672-1776FF502A73}"/>
                </a:ext>
              </a:extLst>
            </p:cNvPr>
            <p:cNvSpPr/>
            <p:nvPr/>
          </p:nvSpPr>
          <p:spPr>
            <a:xfrm>
              <a:off x="7357250" y="28259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39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4" name="object 1577">
              <a:extLst>
                <a:ext uri="{FF2B5EF4-FFF2-40B4-BE49-F238E27FC236}">
                  <a16:creationId xmlns:a16="http://schemas.microsoft.com/office/drawing/2014/main" id="{EDB2E4FB-6CC2-43C1-BDCC-FBAD2C511BBB}"/>
                </a:ext>
              </a:extLst>
            </p:cNvPr>
            <p:cNvSpPr/>
            <p:nvPr/>
          </p:nvSpPr>
          <p:spPr>
            <a:xfrm>
              <a:off x="7357078" y="28263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5" name="object 1578">
              <a:extLst>
                <a:ext uri="{FF2B5EF4-FFF2-40B4-BE49-F238E27FC236}">
                  <a16:creationId xmlns:a16="http://schemas.microsoft.com/office/drawing/2014/main" id="{63E8425C-CB8A-4024-84A8-1EBC3D13838B}"/>
                </a:ext>
              </a:extLst>
            </p:cNvPr>
            <p:cNvSpPr/>
            <p:nvPr/>
          </p:nvSpPr>
          <p:spPr>
            <a:xfrm>
              <a:off x="7354629" y="282913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2590"/>
                  </a:moveTo>
                  <a:lnTo>
                    <a:pt x="355" y="1714"/>
                  </a:lnTo>
                  <a:lnTo>
                    <a:pt x="736" y="863"/>
                  </a:lnTo>
                  <a:lnTo>
                    <a:pt x="11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6" name="object 1579">
              <a:extLst>
                <a:ext uri="{FF2B5EF4-FFF2-40B4-BE49-F238E27FC236}">
                  <a16:creationId xmlns:a16="http://schemas.microsoft.com/office/drawing/2014/main" id="{CCF6F80E-2B19-4EF6-A7DD-1F6214A7AA9C}"/>
                </a:ext>
              </a:extLst>
            </p:cNvPr>
            <p:cNvSpPr/>
            <p:nvPr/>
          </p:nvSpPr>
          <p:spPr>
            <a:xfrm>
              <a:off x="7352887" y="283178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749"/>
                  </a:moveTo>
                  <a:lnTo>
                    <a:pt x="508" y="3136"/>
                  </a:lnTo>
                  <a:lnTo>
                    <a:pt x="1079" y="1562"/>
                  </a:lnTo>
                  <a:lnTo>
                    <a:pt x="17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7" name="object 1580">
              <a:extLst>
                <a:ext uri="{FF2B5EF4-FFF2-40B4-BE49-F238E27FC236}">
                  <a16:creationId xmlns:a16="http://schemas.microsoft.com/office/drawing/2014/main" id="{013C5D2B-D592-4514-AFB6-5206D64F6BBE}"/>
                </a:ext>
              </a:extLst>
            </p:cNvPr>
            <p:cNvSpPr/>
            <p:nvPr/>
          </p:nvSpPr>
          <p:spPr>
            <a:xfrm>
              <a:off x="7352455" y="28367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257"/>
                  </a:moveTo>
                  <a:lnTo>
                    <a:pt x="127" y="838"/>
                  </a:lnTo>
                  <a:lnTo>
                    <a:pt x="254" y="419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8" name="object 1581">
              <a:extLst>
                <a:ext uri="{FF2B5EF4-FFF2-40B4-BE49-F238E27FC236}">
                  <a16:creationId xmlns:a16="http://schemas.microsoft.com/office/drawing/2014/main" id="{6CBCD9BF-F7EA-4637-BA57-15A106B714C2}"/>
                </a:ext>
              </a:extLst>
            </p:cNvPr>
            <p:cNvSpPr/>
            <p:nvPr/>
          </p:nvSpPr>
          <p:spPr>
            <a:xfrm>
              <a:off x="7350277" y="2838572"/>
              <a:ext cx="2540" cy="13335"/>
            </a:xfrm>
            <a:custGeom>
              <a:avLst/>
              <a:gdLst/>
              <a:ahLst/>
              <a:cxnLst/>
              <a:rect l="l" t="t" r="r" b="b"/>
              <a:pathLst>
                <a:path w="2540" h="13335">
                  <a:moveTo>
                    <a:pt x="0" y="13169"/>
                  </a:moveTo>
                  <a:lnTo>
                    <a:pt x="127" y="8661"/>
                  </a:lnTo>
                  <a:lnTo>
                    <a:pt x="812" y="4343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9" name="object 1582">
              <a:extLst>
                <a:ext uri="{FF2B5EF4-FFF2-40B4-BE49-F238E27FC236}">
                  <a16:creationId xmlns:a16="http://schemas.microsoft.com/office/drawing/2014/main" id="{A142D6CD-D725-4A67-846C-8491AFE68170}"/>
                </a:ext>
              </a:extLst>
            </p:cNvPr>
            <p:cNvSpPr/>
            <p:nvPr/>
          </p:nvSpPr>
          <p:spPr>
            <a:xfrm>
              <a:off x="7743691" y="269456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0" name="object 1583">
              <a:extLst>
                <a:ext uri="{FF2B5EF4-FFF2-40B4-BE49-F238E27FC236}">
                  <a16:creationId xmlns:a16="http://schemas.microsoft.com/office/drawing/2014/main" id="{C7CEAD2F-0899-4EDC-BFAF-2D6DD4993E38}"/>
                </a:ext>
              </a:extLst>
            </p:cNvPr>
            <p:cNvSpPr/>
            <p:nvPr/>
          </p:nvSpPr>
          <p:spPr>
            <a:xfrm>
              <a:off x="7743591" y="26937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1" name="object 1584">
              <a:extLst>
                <a:ext uri="{FF2B5EF4-FFF2-40B4-BE49-F238E27FC236}">
                  <a16:creationId xmlns:a16="http://schemas.microsoft.com/office/drawing/2014/main" id="{F90FD64E-AA25-446F-BD1C-31F90064578E}"/>
                </a:ext>
              </a:extLst>
            </p:cNvPr>
            <p:cNvSpPr/>
            <p:nvPr/>
          </p:nvSpPr>
          <p:spPr>
            <a:xfrm>
              <a:off x="7743165" y="269069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114" y="774"/>
                  </a:lnTo>
                  <a:lnTo>
                    <a:pt x="228" y="1562"/>
                  </a:lnTo>
                  <a:lnTo>
                    <a:pt x="330" y="23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2" name="object 1585">
              <a:extLst>
                <a:ext uri="{FF2B5EF4-FFF2-40B4-BE49-F238E27FC236}">
                  <a16:creationId xmlns:a16="http://schemas.microsoft.com/office/drawing/2014/main" id="{DBA32E75-0232-4296-89F8-A755F3DC8F85}"/>
                </a:ext>
              </a:extLst>
            </p:cNvPr>
            <p:cNvSpPr/>
            <p:nvPr/>
          </p:nvSpPr>
          <p:spPr>
            <a:xfrm>
              <a:off x="7743052" y="26899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3" name="object 1586">
              <a:extLst>
                <a:ext uri="{FF2B5EF4-FFF2-40B4-BE49-F238E27FC236}">
                  <a16:creationId xmlns:a16="http://schemas.microsoft.com/office/drawing/2014/main" id="{51703A7B-2F59-4B80-A5E6-46CE7BE6DD2D}"/>
                </a:ext>
              </a:extLst>
            </p:cNvPr>
            <p:cNvSpPr/>
            <p:nvPr/>
          </p:nvSpPr>
          <p:spPr>
            <a:xfrm>
              <a:off x="7737619" y="2669868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5" h="13335">
                  <a:moveTo>
                    <a:pt x="0" y="0"/>
                  </a:moveTo>
                  <a:lnTo>
                    <a:pt x="228" y="431"/>
                  </a:lnTo>
                  <a:lnTo>
                    <a:pt x="444" y="876"/>
                  </a:lnTo>
                  <a:lnTo>
                    <a:pt x="635" y="1320"/>
                  </a:lnTo>
                  <a:lnTo>
                    <a:pt x="838" y="1765"/>
                  </a:lnTo>
                  <a:lnTo>
                    <a:pt x="2311" y="5753"/>
                  </a:lnTo>
                  <a:lnTo>
                    <a:pt x="2679" y="6870"/>
                  </a:lnTo>
                  <a:lnTo>
                    <a:pt x="2997" y="8001"/>
                  </a:lnTo>
                  <a:lnTo>
                    <a:pt x="3289" y="9144"/>
                  </a:lnTo>
                  <a:lnTo>
                    <a:pt x="3632" y="10464"/>
                  </a:lnTo>
                  <a:lnTo>
                    <a:pt x="3924" y="11798"/>
                  </a:lnTo>
                  <a:lnTo>
                    <a:pt x="4203" y="131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4" name="object 1587">
              <a:extLst>
                <a:ext uri="{FF2B5EF4-FFF2-40B4-BE49-F238E27FC236}">
                  <a16:creationId xmlns:a16="http://schemas.microsoft.com/office/drawing/2014/main" id="{C62D02E6-65F5-420F-A1C1-3DC997DB0F15}"/>
                </a:ext>
              </a:extLst>
            </p:cNvPr>
            <p:cNvSpPr/>
            <p:nvPr/>
          </p:nvSpPr>
          <p:spPr>
            <a:xfrm>
              <a:off x="7731312" y="266289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0"/>
                  </a:moveTo>
                  <a:lnTo>
                    <a:pt x="1981" y="1092"/>
                  </a:lnTo>
                  <a:lnTo>
                    <a:pt x="3429" y="2527"/>
                  </a:lnTo>
                  <a:lnTo>
                    <a:pt x="4724" y="43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5" name="object 1588">
              <a:extLst>
                <a:ext uri="{FF2B5EF4-FFF2-40B4-BE49-F238E27FC236}">
                  <a16:creationId xmlns:a16="http://schemas.microsoft.com/office/drawing/2014/main" id="{45D046DA-6781-4978-8B70-3E2A516BE49A}"/>
                </a:ext>
              </a:extLst>
            </p:cNvPr>
            <p:cNvSpPr/>
            <p:nvPr/>
          </p:nvSpPr>
          <p:spPr>
            <a:xfrm>
              <a:off x="7654179" y="26334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15"/>
                  </a:moveTo>
                  <a:lnTo>
                    <a:pt x="254" y="0"/>
                  </a:lnTo>
                </a:path>
                <a:path w="634" h="635">
                  <a:moveTo>
                    <a:pt x="0" y="215"/>
                  </a:moveTo>
                  <a:lnTo>
                    <a:pt x="114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6" name="object 1589">
              <a:extLst>
                <a:ext uri="{FF2B5EF4-FFF2-40B4-BE49-F238E27FC236}">
                  <a16:creationId xmlns:a16="http://schemas.microsoft.com/office/drawing/2014/main" id="{9CEA042C-9EA1-4420-9911-3E86D071BD6F}"/>
                </a:ext>
              </a:extLst>
            </p:cNvPr>
            <p:cNvSpPr/>
            <p:nvPr/>
          </p:nvSpPr>
          <p:spPr>
            <a:xfrm>
              <a:off x="7654161" y="26336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6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7" name="object 1590">
              <a:extLst>
                <a:ext uri="{FF2B5EF4-FFF2-40B4-BE49-F238E27FC236}">
                  <a16:creationId xmlns:a16="http://schemas.microsoft.com/office/drawing/2014/main" id="{1473344D-3DDD-4E43-8FF7-7F2812C9CF35}"/>
                </a:ext>
              </a:extLst>
            </p:cNvPr>
            <p:cNvSpPr/>
            <p:nvPr/>
          </p:nvSpPr>
          <p:spPr>
            <a:xfrm>
              <a:off x="7654066" y="263364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54"/>
                  </a:lnTo>
                  <a:lnTo>
                    <a:pt x="63" y="520"/>
                  </a:lnTo>
                  <a:lnTo>
                    <a:pt x="101" y="7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8" name="object 1591">
              <a:extLst>
                <a:ext uri="{FF2B5EF4-FFF2-40B4-BE49-F238E27FC236}">
                  <a16:creationId xmlns:a16="http://schemas.microsoft.com/office/drawing/2014/main" id="{50FC59AA-B607-4630-B4C5-BD13C7360EBA}"/>
                </a:ext>
              </a:extLst>
            </p:cNvPr>
            <p:cNvSpPr/>
            <p:nvPr/>
          </p:nvSpPr>
          <p:spPr>
            <a:xfrm>
              <a:off x="7496141" y="26951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622" y="38"/>
                  </a:lnTo>
                </a:path>
                <a:path w="634" h="635">
                  <a:moveTo>
                    <a:pt x="571" y="0"/>
                  </a:move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9" name="object 1592">
              <a:extLst>
                <a:ext uri="{FF2B5EF4-FFF2-40B4-BE49-F238E27FC236}">
                  <a16:creationId xmlns:a16="http://schemas.microsoft.com/office/drawing/2014/main" id="{02B6F1E5-4D3C-4CA1-BCCF-A3EAED4C4803}"/>
                </a:ext>
              </a:extLst>
            </p:cNvPr>
            <p:cNvSpPr/>
            <p:nvPr/>
          </p:nvSpPr>
          <p:spPr>
            <a:xfrm>
              <a:off x="7496731" y="26951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74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0" name="object 1593">
              <a:extLst>
                <a:ext uri="{FF2B5EF4-FFF2-40B4-BE49-F238E27FC236}">
                  <a16:creationId xmlns:a16="http://schemas.microsoft.com/office/drawing/2014/main" id="{41C04AB3-ED65-41C4-BCE3-E5DABCE122CA}"/>
                </a:ext>
              </a:extLst>
            </p:cNvPr>
            <p:cNvSpPr/>
            <p:nvPr/>
          </p:nvSpPr>
          <p:spPr>
            <a:xfrm>
              <a:off x="7496193" y="26952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77" y="228"/>
                  </a:lnTo>
                  <a:lnTo>
                    <a:pt x="355" y="444"/>
                  </a:lnTo>
                  <a:lnTo>
                    <a:pt x="533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1" name="object 1594">
              <a:extLst>
                <a:ext uri="{FF2B5EF4-FFF2-40B4-BE49-F238E27FC236}">
                  <a16:creationId xmlns:a16="http://schemas.microsoft.com/office/drawing/2014/main" id="{8B870AB6-AD58-44C7-AB3B-7399339E2775}"/>
                </a:ext>
              </a:extLst>
            </p:cNvPr>
            <p:cNvSpPr/>
            <p:nvPr/>
          </p:nvSpPr>
          <p:spPr>
            <a:xfrm>
              <a:off x="7308221" y="2481188"/>
              <a:ext cx="195580" cy="18415"/>
            </a:xfrm>
            <a:custGeom>
              <a:avLst/>
              <a:gdLst/>
              <a:ahLst/>
              <a:cxnLst/>
              <a:rect l="l" t="t" r="r" b="b"/>
              <a:pathLst>
                <a:path w="195579" h="18414">
                  <a:moveTo>
                    <a:pt x="195072" y="17932"/>
                  </a:moveTo>
                  <a:lnTo>
                    <a:pt x="146479" y="11117"/>
                  </a:lnTo>
                  <a:lnTo>
                    <a:pt x="97812" y="5913"/>
                  </a:lnTo>
                  <a:lnTo>
                    <a:pt x="49007" y="223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2" name="object 1595">
              <a:extLst>
                <a:ext uri="{FF2B5EF4-FFF2-40B4-BE49-F238E27FC236}">
                  <a16:creationId xmlns:a16="http://schemas.microsoft.com/office/drawing/2014/main" id="{27E415F2-510E-49BC-9497-8D348B8FB89F}"/>
                </a:ext>
              </a:extLst>
            </p:cNvPr>
            <p:cNvSpPr/>
            <p:nvPr/>
          </p:nvSpPr>
          <p:spPr>
            <a:xfrm>
              <a:off x="7743785" y="2695356"/>
              <a:ext cx="12065" cy="97155"/>
            </a:xfrm>
            <a:custGeom>
              <a:avLst/>
              <a:gdLst/>
              <a:ahLst/>
              <a:cxnLst/>
              <a:rect l="l" t="t" r="r" b="b"/>
              <a:pathLst>
                <a:path w="12065" h="97155">
                  <a:moveTo>
                    <a:pt x="11556" y="96710"/>
                  </a:moveTo>
                  <a:lnTo>
                    <a:pt x="8704" y="72528"/>
                  </a:lnTo>
                  <a:lnTo>
                    <a:pt x="5826" y="48350"/>
                  </a:lnTo>
                  <a:lnTo>
                    <a:pt x="2923" y="241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3" name="object 1596">
              <a:extLst>
                <a:ext uri="{FF2B5EF4-FFF2-40B4-BE49-F238E27FC236}">
                  <a16:creationId xmlns:a16="http://schemas.microsoft.com/office/drawing/2014/main" id="{E0D3F763-A855-4FCC-832B-47CB71679407}"/>
                </a:ext>
              </a:extLst>
            </p:cNvPr>
            <p:cNvSpPr/>
            <p:nvPr/>
          </p:nvSpPr>
          <p:spPr>
            <a:xfrm>
              <a:off x="7070741" y="255288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70" h="9525">
                  <a:moveTo>
                    <a:pt x="253" y="0"/>
                  </a:moveTo>
                  <a:lnTo>
                    <a:pt x="0" y="3187"/>
                  </a:lnTo>
                  <a:lnTo>
                    <a:pt x="241" y="6235"/>
                  </a:lnTo>
                  <a:lnTo>
                    <a:pt x="977" y="93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4" name="object 1597">
              <a:extLst>
                <a:ext uri="{FF2B5EF4-FFF2-40B4-BE49-F238E27FC236}">
                  <a16:creationId xmlns:a16="http://schemas.microsoft.com/office/drawing/2014/main" id="{928B0D5D-DB23-40A6-A86B-9CC34C6DF451}"/>
                </a:ext>
              </a:extLst>
            </p:cNvPr>
            <p:cNvSpPr/>
            <p:nvPr/>
          </p:nvSpPr>
          <p:spPr>
            <a:xfrm>
              <a:off x="7000370" y="2638806"/>
              <a:ext cx="6350" cy="81915"/>
            </a:xfrm>
            <a:custGeom>
              <a:avLst/>
              <a:gdLst/>
              <a:ahLst/>
              <a:cxnLst/>
              <a:rect l="l" t="t" r="r" b="b"/>
              <a:pathLst>
                <a:path w="6350" h="81914">
                  <a:moveTo>
                    <a:pt x="6019" y="0"/>
                  </a:moveTo>
                  <a:lnTo>
                    <a:pt x="4495" y="20391"/>
                  </a:lnTo>
                  <a:lnTo>
                    <a:pt x="2986" y="40779"/>
                  </a:lnTo>
                  <a:lnTo>
                    <a:pt x="1488" y="61168"/>
                  </a:lnTo>
                  <a:lnTo>
                    <a:pt x="0" y="815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5" name="object 1598">
              <a:extLst>
                <a:ext uri="{FF2B5EF4-FFF2-40B4-BE49-F238E27FC236}">
                  <a16:creationId xmlns:a16="http://schemas.microsoft.com/office/drawing/2014/main" id="{7A7539F0-C134-4945-AB65-B68ECB8F8F87}"/>
                </a:ext>
              </a:extLst>
            </p:cNvPr>
            <p:cNvSpPr/>
            <p:nvPr/>
          </p:nvSpPr>
          <p:spPr>
            <a:xfrm>
              <a:off x="7002757" y="26003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76" y="0"/>
                  </a:moveTo>
                  <a:lnTo>
                    <a:pt x="50" y="254"/>
                  </a:lnTo>
                  <a:lnTo>
                    <a:pt x="25" y="508"/>
                  </a:lnTo>
                  <a:lnTo>
                    <a:pt x="0" y="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6" name="object 1599">
              <a:extLst>
                <a:ext uri="{FF2B5EF4-FFF2-40B4-BE49-F238E27FC236}">
                  <a16:creationId xmlns:a16="http://schemas.microsoft.com/office/drawing/2014/main" id="{465113F8-70F4-4542-B799-12A24CAF4E98}"/>
                </a:ext>
              </a:extLst>
            </p:cNvPr>
            <p:cNvSpPr/>
            <p:nvPr/>
          </p:nvSpPr>
          <p:spPr>
            <a:xfrm>
              <a:off x="7144523" y="28311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12" y="139"/>
                  </a:lnTo>
                  <a:lnTo>
                    <a:pt x="12" y="279"/>
                  </a:ln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7" name="object 1600">
              <a:extLst>
                <a:ext uri="{FF2B5EF4-FFF2-40B4-BE49-F238E27FC236}">
                  <a16:creationId xmlns:a16="http://schemas.microsoft.com/office/drawing/2014/main" id="{357F3FF3-FFFE-4E08-AA3E-D0E6FF932894}"/>
                </a:ext>
              </a:extLst>
            </p:cNvPr>
            <p:cNvSpPr/>
            <p:nvPr/>
          </p:nvSpPr>
          <p:spPr>
            <a:xfrm>
              <a:off x="7144541" y="283072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39"/>
                  </a:lnTo>
                  <a:lnTo>
                    <a:pt x="0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8" name="object 1601">
              <a:extLst>
                <a:ext uri="{FF2B5EF4-FFF2-40B4-BE49-F238E27FC236}">
                  <a16:creationId xmlns:a16="http://schemas.microsoft.com/office/drawing/2014/main" id="{9D77083F-7299-4800-8BC9-5EE902DABC7D}"/>
                </a:ext>
              </a:extLst>
            </p:cNvPr>
            <p:cNvSpPr/>
            <p:nvPr/>
          </p:nvSpPr>
          <p:spPr>
            <a:xfrm>
              <a:off x="7144334" y="28246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9" name="object 1602">
              <a:extLst>
                <a:ext uri="{FF2B5EF4-FFF2-40B4-BE49-F238E27FC236}">
                  <a16:creationId xmlns:a16="http://schemas.microsoft.com/office/drawing/2014/main" id="{076B53F0-F86D-41B5-A309-2004A6F06D42}"/>
                </a:ext>
              </a:extLst>
            </p:cNvPr>
            <p:cNvSpPr/>
            <p:nvPr/>
          </p:nvSpPr>
          <p:spPr>
            <a:xfrm>
              <a:off x="7143238" y="2816208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0" y="0"/>
                  </a:moveTo>
                  <a:lnTo>
                    <a:pt x="508" y="2781"/>
                  </a:lnTo>
                  <a:lnTo>
                    <a:pt x="876" y="5562"/>
                  </a:lnTo>
                  <a:lnTo>
                    <a:pt x="1092" y="83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0" name="object 1603">
              <a:extLst>
                <a:ext uri="{FF2B5EF4-FFF2-40B4-BE49-F238E27FC236}">
                  <a16:creationId xmlns:a16="http://schemas.microsoft.com/office/drawing/2014/main" id="{BBDC9A01-75FE-43EA-9C8A-CCBAEB8052CE}"/>
                </a:ext>
              </a:extLst>
            </p:cNvPr>
            <p:cNvSpPr/>
            <p:nvPr/>
          </p:nvSpPr>
          <p:spPr>
            <a:xfrm>
              <a:off x="7141860" y="280993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177" y="711"/>
                  </a:lnTo>
                  <a:lnTo>
                    <a:pt x="355" y="1435"/>
                  </a:lnTo>
                  <a:lnTo>
                    <a:pt x="520" y="21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1" name="object 1604">
              <a:extLst>
                <a:ext uri="{FF2B5EF4-FFF2-40B4-BE49-F238E27FC236}">
                  <a16:creationId xmlns:a16="http://schemas.microsoft.com/office/drawing/2014/main" id="{531BC935-EFDA-46E3-A207-86950BC972AC}"/>
                </a:ext>
              </a:extLst>
            </p:cNvPr>
            <p:cNvSpPr/>
            <p:nvPr/>
          </p:nvSpPr>
          <p:spPr>
            <a:xfrm>
              <a:off x="7139993" y="28035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2" name="object 1605">
              <a:extLst>
                <a:ext uri="{FF2B5EF4-FFF2-40B4-BE49-F238E27FC236}">
                  <a16:creationId xmlns:a16="http://schemas.microsoft.com/office/drawing/2014/main" id="{B6E8A51A-57B2-4CC1-89A4-EA9F3A9DFD75}"/>
                </a:ext>
              </a:extLst>
            </p:cNvPr>
            <p:cNvSpPr/>
            <p:nvPr/>
          </p:nvSpPr>
          <p:spPr>
            <a:xfrm>
              <a:off x="7136002" y="279319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4">
                  <a:moveTo>
                    <a:pt x="0" y="0"/>
                  </a:moveTo>
                  <a:lnTo>
                    <a:pt x="635" y="1435"/>
                  </a:lnTo>
                  <a:lnTo>
                    <a:pt x="1231" y="2870"/>
                  </a:lnTo>
                  <a:lnTo>
                    <a:pt x="1803" y="4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3" name="object 1606">
              <a:extLst>
                <a:ext uri="{FF2B5EF4-FFF2-40B4-BE49-F238E27FC236}">
                  <a16:creationId xmlns:a16="http://schemas.microsoft.com/office/drawing/2014/main" id="{5B3E216E-767C-49E4-9D66-4A928494D78B}"/>
                </a:ext>
              </a:extLst>
            </p:cNvPr>
            <p:cNvSpPr/>
            <p:nvPr/>
          </p:nvSpPr>
          <p:spPr>
            <a:xfrm>
              <a:off x="7135289" y="279160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0"/>
                  </a:moveTo>
                  <a:lnTo>
                    <a:pt x="241" y="520"/>
                  </a:lnTo>
                  <a:lnTo>
                    <a:pt x="469" y="1028"/>
                  </a:lnTo>
                  <a:lnTo>
                    <a:pt x="698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4" name="object 1607">
              <a:extLst>
                <a:ext uri="{FF2B5EF4-FFF2-40B4-BE49-F238E27FC236}">
                  <a16:creationId xmlns:a16="http://schemas.microsoft.com/office/drawing/2014/main" id="{5F08F1B9-49BD-4BBB-897A-C593A62D3DFC}"/>
                </a:ext>
              </a:extLst>
            </p:cNvPr>
            <p:cNvSpPr/>
            <p:nvPr/>
          </p:nvSpPr>
          <p:spPr>
            <a:xfrm>
              <a:off x="7134299" y="27894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5" name="object 1608">
              <a:extLst>
                <a:ext uri="{FF2B5EF4-FFF2-40B4-BE49-F238E27FC236}">
                  <a16:creationId xmlns:a16="http://schemas.microsoft.com/office/drawing/2014/main" id="{8DC2DB15-6124-48A7-B695-CD75921B7922}"/>
                </a:ext>
              </a:extLst>
            </p:cNvPr>
            <p:cNvSpPr/>
            <p:nvPr/>
          </p:nvSpPr>
          <p:spPr>
            <a:xfrm>
              <a:off x="7065310" y="26541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55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6" name="object 1609">
              <a:extLst>
                <a:ext uri="{FF2B5EF4-FFF2-40B4-BE49-F238E27FC236}">
                  <a16:creationId xmlns:a16="http://schemas.microsoft.com/office/drawing/2014/main" id="{FE0CECE1-E6C5-4F9F-B36B-163A4628C6AA}"/>
                </a:ext>
              </a:extLst>
            </p:cNvPr>
            <p:cNvSpPr/>
            <p:nvPr/>
          </p:nvSpPr>
          <p:spPr>
            <a:xfrm>
              <a:off x="7065362" y="26543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84"/>
                  </a:moveTo>
                  <a:lnTo>
                    <a:pt x="101" y="393"/>
                  </a:lnTo>
                  <a:lnTo>
                    <a:pt x="203" y="190"/>
                  </a:lnTo>
                  <a:lnTo>
                    <a:pt x="3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7" name="object 1610">
              <a:extLst>
                <a:ext uri="{FF2B5EF4-FFF2-40B4-BE49-F238E27FC236}">
                  <a16:creationId xmlns:a16="http://schemas.microsoft.com/office/drawing/2014/main" id="{96B06106-276A-4BDF-B720-1127C67E414C}"/>
                </a:ext>
              </a:extLst>
            </p:cNvPr>
            <p:cNvSpPr/>
            <p:nvPr/>
          </p:nvSpPr>
          <p:spPr>
            <a:xfrm>
              <a:off x="7065312" y="26540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8" name="object 1611">
              <a:extLst>
                <a:ext uri="{FF2B5EF4-FFF2-40B4-BE49-F238E27FC236}">
                  <a16:creationId xmlns:a16="http://schemas.microsoft.com/office/drawing/2014/main" id="{6B1F102A-4512-4A5B-B6BB-14C53BD4BF22}"/>
                </a:ext>
              </a:extLst>
            </p:cNvPr>
            <p:cNvSpPr/>
            <p:nvPr/>
          </p:nvSpPr>
          <p:spPr>
            <a:xfrm>
              <a:off x="7065312" y="26541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50" y="77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9" name="object 1612">
              <a:extLst>
                <a:ext uri="{FF2B5EF4-FFF2-40B4-BE49-F238E27FC236}">
                  <a16:creationId xmlns:a16="http://schemas.microsoft.com/office/drawing/2014/main" id="{E1E4AFB8-8598-4765-8733-21128A13DF5F}"/>
                </a:ext>
              </a:extLst>
            </p:cNvPr>
            <p:cNvSpPr/>
            <p:nvPr/>
          </p:nvSpPr>
          <p:spPr>
            <a:xfrm>
              <a:off x="7010935" y="257326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6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0" name="object 1613">
              <a:extLst>
                <a:ext uri="{FF2B5EF4-FFF2-40B4-BE49-F238E27FC236}">
                  <a16:creationId xmlns:a16="http://schemas.microsoft.com/office/drawing/2014/main" id="{2810F4D5-53E4-449B-928C-76D66E324A43}"/>
                </a:ext>
              </a:extLst>
            </p:cNvPr>
            <p:cNvSpPr/>
            <p:nvPr/>
          </p:nvSpPr>
          <p:spPr>
            <a:xfrm>
              <a:off x="7010984" y="25732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49"/>
                  </a:moveTo>
                  <a:lnTo>
                    <a:pt x="25" y="495"/>
                  </a:lnTo>
                  <a:lnTo>
                    <a:pt x="50" y="241"/>
                  </a:ln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1" name="object 1614">
              <a:extLst>
                <a:ext uri="{FF2B5EF4-FFF2-40B4-BE49-F238E27FC236}">
                  <a16:creationId xmlns:a16="http://schemas.microsoft.com/office/drawing/2014/main" id="{D0C16C01-7BAF-408F-914D-A4F70DDD78E8}"/>
                </a:ext>
              </a:extLst>
            </p:cNvPr>
            <p:cNvSpPr/>
            <p:nvPr/>
          </p:nvSpPr>
          <p:spPr>
            <a:xfrm>
              <a:off x="7010939" y="25730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28"/>
                  </a:move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2" name="object 1615">
              <a:extLst>
                <a:ext uri="{FF2B5EF4-FFF2-40B4-BE49-F238E27FC236}">
                  <a16:creationId xmlns:a16="http://schemas.microsoft.com/office/drawing/2014/main" id="{B245B8E0-0D53-4312-BA47-6C3A05D1E987}"/>
                </a:ext>
              </a:extLst>
            </p:cNvPr>
            <p:cNvSpPr/>
            <p:nvPr/>
          </p:nvSpPr>
          <p:spPr>
            <a:xfrm>
              <a:off x="7010946" y="257326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38" y="76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3" name="object 1616">
              <a:extLst>
                <a:ext uri="{FF2B5EF4-FFF2-40B4-BE49-F238E27FC236}">
                  <a16:creationId xmlns:a16="http://schemas.microsoft.com/office/drawing/2014/main" id="{E831E5F0-69E8-45FC-BA48-E14AAE647B08}"/>
                </a:ext>
              </a:extLst>
            </p:cNvPr>
            <p:cNvSpPr/>
            <p:nvPr/>
          </p:nvSpPr>
          <p:spPr>
            <a:xfrm>
              <a:off x="7733070" y="2677077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0"/>
                  </a:moveTo>
                  <a:lnTo>
                    <a:pt x="850" y="1930"/>
                  </a:lnTo>
                  <a:lnTo>
                    <a:pt x="1574" y="3898"/>
                  </a:lnTo>
                  <a:lnTo>
                    <a:pt x="2209" y="5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4" name="object 1617">
              <a:extLst>
                <a:ext uri="{FF2B5EF4-FFF2-40B4-BE49-F238E27FC236}">
                  <a16:creationId xmlns:a16="http://schemas.microsoft.com/office/drawing/2014/main" id="{D26BB5C3-9495-448D-80AB-2B58D35498AF}"/>
                </a:ext>
              </a:extLst>
            </p:cNvPr>
            <p:cNvSpPr/>
            <p:nvPr/>
          </p:nvSpPr>
          <p:spPr>
            <a:xfrm>
              <a:off x="7071808" y="2472357"/>
              <a:ext cx="239395" cy="88900"/>
            </a:xfrm>
            <a:custGeom>
              <a:avLst/>
              <a:gdLst/>
              <a:ahLst/>
              <a:cxnLst/>
              <a:rect l="l" t="t" r="r" b="b"/>
              <a:pathLst>
                <a:path w="239395" h="88900">
                  <a:moveTo>
                    <a:pt x="0" y="88754"/>
                  </a:moveTo>
                  <a:lnTo>
                    <a:pt x="23142" y="44883"/>
                  </a:lnTo>
                  <a:lnTo>
                    <a:pt x="68586" y="22264"/>
                  </a:lnTo>
                  <a:lnTo>
                    <a:pt x="135803" y="6062"/>
                  </a:lnTo>
                  <a:lnTo>
                    <a:pt x="204168" y="0"/>
                  </a:lnTo>
                  <a:lnTo>
                    <a:pt x="238836" y="1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5" name="object 1618">
              <a:extLst>
                <a:ext uri="{FF2B5EF4-FFF2-40B4-BE49-F238E27FC236}">
                  <a16:creationId xmlns:a16="http://schemas.microsoft.com/office/drawing/2014/main" id="{4C60AAAE-60B3-49BE-B566-BD2FF4D07A76}"/>
                </a:ext>
              </a:extLst>
            </p:cNvPr>
            <p:cNvSpPr/>
            <p:nvPr/>
          </p:nvSpPr>
          <p:spPr>
            <a:xfrm>
              <a:off x="7071718" y="2562241"/>
              <a:ext cx="52705" cy="76835"/>
            </a:xfrm>
            <a:custGeom>
              <a:avLst/>
              <a:gdLst/>
              <a:ahLst/>
              <a:cxnLst/>
              <a:rect l="l" t="t" r="r" b="b"/>
              <a:pathLst>
                <a:path w="52704" h="76835">
                  <a:moveTo>
                    <a:pt x="0" y="0"/>
                  </a:moveTo>
                  <a:lnTo>
                    <a:pt x="8053" y="22322"/>
                  </a:lnTo>
                  <a:lnTo>
                    <a:pt x="20359" y="42600"/>
                  </a:lnTo>
                  <a:lnTo>
                    <a:pt x="35591" y="60723"/>
                  </a:lnTo>
                  <a:lnTo>
                    <a:pt x="52425" y="765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6" name="object 1619">
              <a:extLst>
                <a:ext uri="{FF2B5EF4-FFF2-40B4-BE49-F238E27FC236}">
                  <a16:creationId xmlns:a16="http://schemas.microsoft.com/office/drawing/2014/main" id="{29712080-87D7-4CDF-AA42-87875F33D603}"/>
                </a:ext>
              </a:extLst>
            </p:cNvPr>
            <p:cNvSpPr/>
            <p:nvPr/>
          </p:nvSpPr>
          <p:spPr>
            <a:xfrm>
              <a:off x="7071805" y="2561114"/>
              <a:ext cx="52705" cy="76835"/>
            </a:xfrm>
            <a:custGeom>
              <a:avLst/>
              <a:gdLst/>
              <a:ahLst/>
              <a:cxnLst/>
              <a:rect l="l" t="t" r="r" b="b"/>
              <a:pathLst>
                <a:path w="52704" h="76835">
                  <a:moveTo>
                    <a:pt x="52425" y="76555"/>
                  </a:moveTo>
                  <a:lnTo>
                    <a:pt x="35591" y="60700"/>
                  </a:lnTo>
                  <a:lnTo>
                    <a:pt x="20359" y="42583"/>
                  </a:lnTo>
                  <a:lnTo>
                    <a:pt x="8053" y="2231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7" name="object 1620">
              <a:extLst>
                <a:ext uri="{FF2B5EF4-FFF2-40B4-BE49-F238E27FC236}">
                  <a16:creationId xmlns:a16="http://schemas.microsoft.com/office/drawing/2014/main" id="{0F60FA39-2FB5-46B5-BED6-B3EB8A68691C}"/>
                </a:ext>
              </a:extLst>
            </p:cNvPr>
            <p:cNvSpPr/>
            <p:nvPr/>
          </p:nvSpPr>
          <p:spPr>
            <a:xfrm>
              <a:off x="7124227" y="2637675"/>
              <a:ext cx="259715" cy="48895"/>
            </a:xfrm>
            <a:custGeom>
              <a:avLst/>
              <a:gdLst/>
              <a:ahLst/>
              <a:cxnLst/>
              <a:rect l="l" t="t" r="r" b="b"/>
              <a:pathLst>
                <a:path w="259715" h="48894">
                  <a:moveTo>
                    <a:pt x="259283" y="44945"/>
                  </a:moveTo>
                  <a:lnTo>
                    <a:pt x="225682" y="47605"/>
                  </a:lnTo>
                  <a:lnTo>
                    <a:pt x="192276" y="48283"/>
                  </a:lnTo>
                  <a:lnTo>
                    <a:pt x="158886" y="46940"/>
                  </a:lnTo>
                  <a:lnTo>
                    <a:pt x="125336" y="43535"/>
                  </a:lnTo>
                  <a:lnTo>
                    <a:pt x="94470" y="38379"/>
                  </a:lnTo>
                  <a:lnTo>
                    <a:pt x="60377" y="29835"/>
                  </a:lnTo>
                  <a:lnTo>
                    <a:pt x="27429" y="172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8" name="object 1621">
              <a:extLst>
                <a:ext uri="{FF2B5EF4-FFF2-40B4-BE49-F238E27FC236}">
                  <a16:creationId xmlns:a16="http://schemas.microsoft.com/office/drawing/2014/main" id="{1FC94B03-EC24-464F-9782-E0BC526B4744}"/>
                </a:ext>
              </a:extLst>
            </p:cNvPr>
            <p:cNvSpPr/>
            <p:nvPr/>
          </p:nvSpPr>
          <p:spPr>
            <a:xfrm>
              <a:off x="7124147" y="2638820"/>
              <a:ext cx="259715" cy="48895"/>
            </a:xfrm>
            <a:custGeom>
              <a:avLst/>
              <a:gdLst/>
              <a:ahLst/>
              <a:cxnLst/>
              <a:rect l="l" t="t" r="r" b="b"/>
              <a:pathLst>
                <a:path w="259715" h="48894">
                  <a:moveTo>
                    <a:pt x="259397" y="44983"/>
                  </a:moveTo>
                  <a:lnTo>
                    <a:pt x="225778" y="47645"/>
                  </a:lnTo>
                  <a:lnTo>
                    <a:pt x="192354" y="48326"/>
                  </a:lnTo>
                  <a:lnTo>
                    <a:pt x="158949" y="46983"/>
                  </a:lnTo>
                  <a:lnTo>
                    <a:pt x="125387" y="43573"/>
                  </a:lnTo>
                  <a:lnTo>
                    <a:pt x="94502" y="38415"/>
                  </a:lnTo>
                  <a:lnTo>
                    <a:pt x="60393" y="29864"/>
                  </a:lnTo>
                  <a:lnTo>
                    <a:pt x="27433" y="172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9" name="object 1622">
              <a:extLst>
                <a:ext uri="{FF2B5EF4-FFF2-40B4-BE49-F238E27FC236}">
                  <a16:creationId xmlns:a16="http://schemas.microsoft.com/office/drawing/2014/main" id="{5B1F18B7-4653-4306-B5F3-CE35D1175ABA}"/>
                </a:ext>
              </a:extLst>
            </p:cNvPr>
            <p:cNvSpPr/>
            <p:nvPr/>
          </p:nvSpPr>
          <p:spPr>
            <a:xfrm>
              <a:off x="7455957" y="2612219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59" h="58419">
                  <a:moveTo>
                    <a:pt x="0" y="58064"/>
                  </a:moveTo>
                  <a:lnTo>
                    <a:pt x="38587" y="46448"/>
                  </a:lnTo>
                  <a:lnTo>
                    <a:pt x="76384" y="33213"/>
                  </a:lnTo>
                  <a:lnTo>
                    <a:pt x="113399" y="17887"/>
                  </a:lnTo>
                  <a:lnTo>
                    <a:pt x="1496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0" name="object 1623">
              <a:extLst>
                <a:ext uri="{FF2B5EF4-FFF2-40B4-BE49-F238E27FC236}">
                  <a16:creationId xmlns:a16="http://schemas.microsoft.com/office/drawing/2014/main" id="{7ADB72FC-82E1-4621-A019-784E361D6F0A}"/>
                </a:ext>
              </a:extLst>
            </p:cNvPr>
            <p:cNvSpPr/>
            <p:nvPr/>
          </p:nvSpPr>
          <p:spPr>
            <a:xfrm>
              <a:off x="7310646" y="2472506"/>
              <a:ext cx="202565" cy="19050"/>
            </a:xfrm>
            <a:custGeom>
              <a:avLst/>
              <a:gdLst/>
              <a:ahLst/>
              <a:cxnLst/>
              <a:rect l="l" t="t" r="r" b="b"/>
              <a:pathLst>
                <a:path w="202565" h="19050">
                  <a:moveTo>
                    <a:pt x="202145" y="18554"/>
                  </a:moveTo>
                  <a:lnTo>
                    <a:pt x="151790" y="11503"/>
                  </a:lnTo>
                  <a:lnTo>
                    <a:pt x="101358" y="6119"/>
                  </a:lnTo>
                  <a:lnTo>
                    <a:pt x="50784" y="23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1" name="object 1624">
              <a:extLst>
                <a:ext uri="{FF2B5EF4-FFF2-40B4-BE49-F238E27FC236}">
                  <a16:creationId xmlns:a16="http://schemas.microsoft.com/office/drawing/2014/main" id="{5DEF8291-E139-4E77-AFF8-E900F544B48D}"/>
                </a:ext>
              </a:extLst>
            </p:cNvPr>
            <p:cNvSpPr/>
            <p:nvPr/>
          </p:nvSpPr>
          <p:spPr>
            <a:xfrm>
              <a:off x="7455886" y="2611068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59" h="58419">
                  <a:moveTo>
                    <a:pt x="149631" y="0"/>
                  </a:moveTo>
                  <a:lnTo>
                    <a:pt x="113389" y="17878"/>
                  </a:lnTo>
                  <a:lnTo>
                    <a:pt x="76377" y="33196"/>
                  </a:lnTo>
                  <a:lnTo>
                    <a:pt x="38585" y="46425"/>
                  </a:lnTo>
                  <a:lnTo>
                    <a:pt x="0" y="580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2" name="object 1625">
              <a:extLst>
                <a:ext uri="{FF2B5EF4-FFF2-40B4-BE49-F238E27FC236}">
                  <a16:creationId xmlns:a16="http://schemas.microsoft.com/office/drawing/2014/main" id="{A8C1F2CC-0BF6-4879-9663-F89F4859F555}"/>
                </a:ext>
              </a:extLst>
            </p:cNvPr>
            <p:cNvSpPr/>
            <p:nvPr/>
          </p:nvSpPr>
          <p:spPr>
            <a:xfrm>
              <a:off x="7605604" y="2563278"/>
              <a:ext cx="38735" cy="49530"/>
            </a:xfrm>
            <a:custGeom>
              <a:avLst/>
              <a:gdLst/>
              <a:ahLst/>
              <a:cxnLst/>
              <a:rect l="l" t="t" r="r" b="b"/>
              <a:pathLst>
                <a:path w="38734" h="49530">
                  <a:moveTo>
                    <a:pt x="0" y="48945"/>
                  </a:moveTo>
                  <a:lnTo>
                    <a:pt x="13159" y="40897"/>
                  </a:lnTo>
                  <a:lnTo>
                    <a:pt x="26200" y="29940"/>
                  </a:lnTo>
                  <a:lnTo>
                    <a:pt x="35811" y="16248"/>
                  </a:lnTo>
                  <a:lnTo>
                    <a:pt x="386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3" name="object 1626">
              <a:extLst>
                <a:ext uri="{FF2B5EF4-FFF2-40B4-BE49-F238E27FC236}">
                  <a16:creationId xmlns:a16="http://schemas.microsoft.com/office/drawing/2014/main" id="{B874115D-F52A-41E4-8C0D-93F2F0730268}"/>
                </a:ext>
              </a:extLst>
            </p:cNvPr>
            <p:cNvSpPr/>
            <p:nvPr/>
          </p:nvSpPr>
          <p:spPr>
            <a:xfrm>
              <a:off x="7512792" y="2491061"/>
              <a:ext cx="131445" cy="120014"/>
            </a:xfrm>
            <a:custGeom>
              <a:avLst/>
              <a:gdLst/>
              <a:ahLst/>
              <a:cxnLst/>
              <a:rect l="l" t="t" r="r" b="b"/>
              <a:pathLst>
                <a:path w="131445" h="120014">
                  <a:moveTo>
                    <a:pt x="0" y="0"/>
                  </a:moveTo>
                  <a:lnTo>
                    <a:pt x="54144" y="12268"/>
                  </a:lnTo>
                  <a:lnTo>
                    <a:pt x="105155" y="35356"/>
                  </a:lnTo>
                  <a:lnTo>
                    <a:pt x="130824" y="80270"/>
                  </a:lnTo>
                  <a:lnTo>
                    <a:pt x="118384" y="101415"/>
                  </a:lnTo>
                  <a:lnTo>
                    <a:pt x="92722" y="1200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4" name="object 1627">
              <a:extLst>
                <a:ext uri="{FF2B5EF4-FFF2-40B4-BE49-F238E27FC236}">
                  <a16:creationId xmlns:a16="http://schemas.microsoft.com/office/drawing/2014/main" id="{81E5F2A4-354F-47B8-B00B-122C44EEC44C}"/>
                </a:ext>
              </a:extLst>
            </p:cNvPr>
            <p:cNvSpPr/>
            <p:nvPr/>
          </p:nvSpPr>
          <p:spPr>
            <a:xfrm>
              <a:off x="7605515" y="26110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5" name="object 1628">
              <a:extLst>
                <a:ext uri="{FF2B5EF4-FFF2-40B4-BE49-F238E27FC236}">
                  <a16:creationId xmlns:a16="http://schemas.microsoft.com/office/drawing/2014/main" id="{A81972E4-C2E6-46E6-A87F-D0FF1BE670B3}"/>
                </a:ext>
              </a:extLst>
            </p:cNvPr>
            <p:cNvSpPr/>
            <p:nvPr/>
          </p:nvSpPr>
          <p:spPr>
            <a:xfrm>
              <a:off x="7602616" y="2723499"/>
              <a:ext cx="635" cy="25400"/>
            </a:xfrm>
            <a:custGeom>
              <a:avLst/>
              <a:gdLst/>
              <a:ahLst/>
              <a:cxnLst/>
              <a:rect l="l" t="t" r="r" b="b"/>
              <a:pathLst>
                <a:path w="634" h="25400">
                  <a:moveTo>
                    <a:pt x="38" y="2491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6" name="object 1629">
              <a:extLst>
                <a:ext uri="{FF2B5EF4-FFF2-40B4-BE49-F238E27FC236}">
                  <a16:creationId xmlns:a16="http://schemas.microsoft.com/office/drawing/2014/main" id="{E4DDE3B7-E577-451C-8837-EF082855DB8D}"/>
                </a:ext>
              </a:extLst>
            </p:cNvPr>
            <p:cNvSpPr/>
            <p:nvPr/>
          </p:nvSpPr>
          <p:spPr>
            <a:xfrm>
              <a:off x="7124147" y="26376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7" name="object 1630">
              <a:extLst>
                <a:ext uri="{FF2B5EF4-FFF2-40B4-BE49-F238E27FC236}">
                  <a16:creationId xmlns:a16="http://schemas.microsoft.com/office/drawing/2014/main" id="{F3938D91-FE63-4A36-BF19-157AD7236466}"/>
                </a:ext>
              </a:extLst>
            </p:cNvPr>
            <p:cNvSpPr/>
            <p:nvPr/>
          </p:nvSpPr>
          <p:spPr>
            <a:xfrm>
              <a:off x="7666653" y="2692244"/>
              <a:ext cx="635" cy="124460"/>
            </a:xfrm>
            <a:custGeom>
              <a:avLst/>
              <a:gdLst/>
              <a:ahLst/>
              <a:cxnLst/>
              <a:rect l="l" t="t" r="r" b="b"/>
              <a:pathLst>
                <a:path w="634" h="124460">
                  <a:moveTo>
                    <a:pt x="0" y="123837"/>
                  </a:moveTo>
                  <a:lnTo>
                    <a:pt x="3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8" name="object 1631">
              <a:extLst>
                <a:ext uri="{FF2B5EF4-FFF2-40B4-BE49-F238E27FC236}">
                  <a16:creationId xmlns:a16="http://schemas.microsoft.com/office/drawing/2014/main" id="{47B9CD0D-D539-45D6-A9A3-6AA3B225DBA6}"/>
                </a:ext>
              </a:extLst>
            </p:cNvPr>
            <p:cNvSpPr/>
            <p:nvPr/>
          </p:nvSpPr>
          <p:spPr>
            <a:xfrm>
              <a:off x="7364158" y="2815469"/>
              <a:ext cx="635" cy="39370"/>
            </a:xfrm>
            <a:custGeom>
              <a:avLst/>
              <a:gdLst/>
              <a:ahLst/>
              <a:cxnLst/>
              <a:rect l="l" t="t" r="r" b="b"/>
              <a:pathLst>
                <a:path w="634" h="39369">
                  <a:moveTo>
                    <a:pt x="0" y="0"/>
                  </a:moveTo>
                  <a:lnTo>
                    <a:pt x="101" y="390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9" name="object 1632">
              <a:extLst>
                <a:ext uri="{FF2B5EF4-FFF2-40B4-BE49-F238E27FC236}">
                  <a16:creationId xmlns:a16="http://schemas.microsoft.com/office/drawing/2014/main" id="{F5F2C655-EF76-4E8E-A053-585CC4375DED}"/>
                </a:ext>
              </a:extLst>
            </p:cNvPr>
            <p:cNvSpPr/>
            <p:nvPr/>
          </p:nvSpPr>
          <p:spPr>
            <a:xfrm>
              <a:off x="7071718" y="25611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0" name="object 1633">
              <a:extLst>
                <a:ext uri="{FF2B5EF4-FFF2-40B4-BE49-F238E27FC236}">
                  <a16:creationId xmlns:a16="http://schemas.microsoft.com/office/drawing/2014/main" id="{B40910EC-4BED-47C4-AA04-EF12B22A6E20}"/>
                </a:ext>
              </a:extLst>
            </p:cNvPr>
            <p:cNvSpPr/>
            <p:nvPr/>
          </p:nvSpPr>
          <p:spPr>
            <a:xfrm>
              <a:off x="7733075" y="2677079"/>
              <a:ext cx="3175" cy="19685"/>
            </a:xfrm>
            <a:custGeom>
              <a:avLst/>
              <a:gdLst/>
              <a:ahLst/>
              <a:cxnLst/>
              <a:rect l="l" t="t" r="r" b="b"/>
              <a:pathLst>
                <a:path w="3175" h="19685">
                  <a:moveTo>
                    <a:pt x="2616" y="19164"/>
                  </a:moveTo>
                  <a:lnTo>
                    <a:pt x="1739" y="12776"/>
                  </a:lnTo>
                  <a:lnTo>
                    <a:pt x="863" y="63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1" name="object 1634">
              <a:extLst>
                <a:ext uri="{FF2B5EF4-FFF2-40B4-BE49-F238E27FC236}">
                  <a16:creationId xmlns:a16="http://schemas.microsoft.com/office/drawing/2014/main" id="{0B1D5322-A03B-4A61-A6C1-58CF6499E551}"/>
                </a:ext>
              </a:extLst>
            </p:cNvPr>
            <p:cNvSpPr/>
            <p:nvPr/>
          </p:nvSpPr>
          <p:spPr>
            <a:xfrm>
              <a:off x="7735686" y="2695362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69">
                  <a:moveTo>
                    <a:pt x="8102" y="0"/>
                  </a:moveTo>
                  <a:lnTo>
                    <a:pt x="0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2" name="object 1635">
              <a:extLst>
                <a:ext uri="{FF2B5EF4-FFF2-40B4-BE49-F238E27FC236}">
                  <a16:creationId xmlns:a16="http://schemas.microsoft.com/office/drawing/2014/main" id="{3BA266ED-352A-4007-A8EF-50041AD2778D}"/>
                </a:ext>
              </a:extLst>
            </p:cNvPr>
            <p:cNvSpPr/>
            <p:nvPr/>
          </p:nvSpPr>
          <p:spPr>
            <a:xfrm>
              <a:off x="7350274" y="284846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222" y="0"/>
                  </a:moveTo>
                  <a:lnTo>
                    <a:pt x="0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3" name="object 1636">
              <a:extLst>
                <a:ext uri="{FF2B5EF4-FFF2-40B4-BE49-F238E27FC236}">
                  <a16:creationId xmlns:a16="http://schemas.microsoft.com/office/drawing/2014/main" id="{A530E6E5-5034-48A8-8B09-2F1186C7FEE2}"/>
                </a:ext>
              </a:extLst>
            </p:cNvPr>
            <p:cNvSpPr/>
            <p:nvPr/>
          </p:nvSpPr>
          <p:spPr>
            <a:xfrm>
              <a:off x="7352498" y="284452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126" y="0"/>
                  </a:moveTo>
                  <a:lnTo>
                    <a:pt x="88" y="1308"/>
                  </a:lnTo>
                  <a:lnTo>
                    <a:pt x="38" y="2628"/>
                  </a:lnTo>
                  <a:lnTo>
                    <a:pt x="0" y="39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4" name="object 1637">
              <a:extLst>
                <a:ext uri="{FF2B5EF4-FFF2-40B4-BE49-F238E27FC236}">
                  <a16:creationId xmlns:a16="http://schemas.microsoft.com/office/drawing/2014/main" id="{8519901A-9008-41BB-AAD7-36EDBF9FB889}"/>
                </a:ext>
              </a:extLst>
            </p:cNvPr>
            <p:cNvSpPr/>
            <p:nvPr/>
          </p:nvSpPr>
          <p:spPr>
            <a:xfrm>
              <a:off x="7162671" y="2709510"/>
              <a:ext cx="11430" cy="140970"/>
            </a:xfrm>
            <a:custGeom>
              <a:avLst/>
              <a:gdLst/>
              <a:ahLst/>
              <a:cxnLst/>
              <a:rect l="l" t="t" r="r" b="b"/>
              <a:pathLst>
                <a:path w="11429" h="140969">
                  <a:moveTo>
                    <a:pt x="11302" y="0"/>
                  </a:moveTo>
                  <a:lnTo>
                    <a:pt x="8452" y="35235"/>
                  </a:lnTo>
                  <a:lnTo>
                    <a:pt x="5618" y="70473"/>
                  </a:lnTo>
                  <a:lnTo>
                    <a:pt x="2800" y="105714"/>
                  </a:lnTo>
                  <a:lnTo>
                    <a:pt x="0" y="1409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5" name="object 1638">
              <a:extLst>
                <a:ext uri="{FF2B5EF4-FFF2-40B4-BE49-F238E27FC236}">
                  <a16:creationId xmlns:a16="http://schemas.microsoft.com/office/drawing/2014/main" id="{1AA31924-37A5-4F19-A030-7B72B661A1FC}"/>
                </a:ext>
              </a:extLst>
            </p:cNvPr>
            <p:cNvSpPr/>
            <p:nvPr/>
          </p:nvSpPr>
          <p:spPr>
            <a:xfrm>
              <a:off x="7009140" y="2535242"/>
              <a:ext cx="125095" cy="244475"/>
            </a:xfrm>
            <a:custGeom>
              <a:avLst/>
              <a:gdLst/>
              <a:ahLst/>
              <a:cxnLst/>
              <a:rect l="l" t="t" r="r" b="b"/>
              <a:pathLst>
                <a:path w="125095" h="244475">
                  <a:moveTo>
                    <a:pt x="125044" y="160591"/>
                  </a:moveTo>
                  <a:lnTo>
                    <a:pt x="123748" y="181477"/>
                  </a:lnTo>
                  <a:lnTo>
                    <a:pt x="122451" y="202361"/>
                  </a:lnTo>
                  <a:lnTo>
                    <a:pt x="121152" y="223245"/>
                  </a:lnTo>
                  <a:lnTo>
                    <a:pt x="119849" y="244132"/>
                  </a:lnTo>
                </a:path>
                <a:path w="125095" h="244475">
                  <a:moveTo>
                    <a:pt x="125044" y="160591"/>
                  </a:moveTo>
                  <a:lnTo>
                    <a:pt x="91093" y="140121"/>
                  </a:lnTo>
                  <a:lnTo>
                    <a:pt x="56138" y="113514"/>
                  </a:lnTo>
                  <a:lnTo>
                    <a:pt x="25654" y="81083"/>
                  </a:lnTo>
                  <a:lnTo>
                    <a:pt x="5116" y="431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6" name="object 1639">
              <a:extLst>
                <a:ext uri="{FF2B5EF4-FFF2-40B4-BE49-F238E27FC236}">
                  <a16:creationId xmlns:a16="http://schemas.microsoft.com/office/drawing/2014/main" id="{18CF113D-52D1-4465-B719-AE4D35F5C388}"/>
                </a:ext>
              </a:extLst>
            </p:cNvPr>
            <p:cNvSpPr/>
            <p:nvPr/>
          </p:nvSpPr>
          <p:spPr>
            <a:xfrm>
              <a:off x="7732469" y="2563587"/>
              <a:ext cx="24765" cy="227965"/>
            </a:xfrm>
            <a:custGeom>
              <a:avLst/>
              <a:gdLst/>
              <a:ahLst/>
              <a:cxnLst/>
              <a:rect l="l" t="t" r="r" b="b"/>
              <a:pathLst>
                <a:path w="24765" h="227964">
                  <a:moveTo>
                    <a:pt x="0" y="0"/>
                  </a:moveTo>
                  <a:lnTo>
                    <a:pt x="4893" y="45521"/>
                  </a:lnTo>
                  <a:lnTo>
                    <a:pt x="9775" y="91043"/>
                  </a:lnTo>
                  <a:lnTo>
                    <a:pt x="14646" y="136565"/>
                  </a:lnTo>
                  <a:lnTo>
                    <a:pt x="19507" y="182087"/>
                  </a:lnTo>
                  <a:lnTo>
                    <a:pt x="24358" y="2276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7" name="object 1640">
              <a:extLst>
                <a:ext uri="{FF2B5EF4-FFF2-40B4-BE49-F238E27FC236}">
                  <a16:creationId xmlns:a16="http://schemas.microsoft.com/office/drawing/2014/main" id="{040A7E6D-2858-4D22-B1EE-4FD5A19B6EC0}"/>
                </a:ext>
              </a:extLst>
            </p:cNvPr>
            <p:cNvSpPr/>
            <p:nvPr/>
          </p:nvSpPr>
          <p:spPr>
            <a:xfrm>
              <a:off x="7373467" y="2582937"/>
              <a:ext cx="349250" cy="135890"/>
            </a:xfrm>
            <a:custGeom>
              <a:avLst/>
              <a:gdLst/>
              <a:ahLst/>
              <a:cxnLst/>
              <a:rect l="l" t="t" r="r" b="b"/>
              <a:pathLst>
                <a:path w="349250" h="135889">
                  <a:moveTo>
                    <a:pt x="349046" y="0"/>
                  </a:moveTo>
                  <a:lnTo>
                    <a:pt x="313083" y="26558"/>
                  </a:lnTo>
                  <a:lnTo>
                    <a:pt x="272253" y="50085"/>
                  </a:lnTo>
                  <a:lnTo>
                    <a:pt x="227896" y="70727"/>
                  </a:lnTo>
                  <a:lnTo>
                    <a:pt x="181348" y="88631"/>
                  </a:lnTo>
                  <a:lnTo>
                    <a:pt x="133946" y="103944"/>
                  </a:lnTo>
                  <a:lnTo>
                    <a:pt x="87030" y="116812"/>
                  </a:lnTo>
                  <a:lnTo>
                    <a:pt x="41935" y="127382"/>
                  </a:lnTo>
                  <a:lnTo>
                    <a:pt x="0" y="1358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8" name="object 1641">
              <a:extLst>
                <a:ext uri="{FF2B5EF4-FFF2-40B4-BE49-F238E27FC236}">
                  <a16:creationId xmlns:a16="http://schemas.microsoft.com/office/drawing/2014/main" id="{F8C17008-3DD4-4943-80A6-34F9F18FDC98}"/>
                </a:ext>
              </a:extLst>
            </p:cNvPr>
            <p:cNvSpPr/>
            <p:nvPr/>
          </p:nvSpPr>
          <p:spPr>
            <a:xfrm>
              <a:off x="7373467" y="2718743"/>
              <a:ext cx="2540" cy="85090"/>
            </a:xfrm>
            <a:custGeom>
              <a:avLst/>
              <a:gdLst/>
              <a:ahLst/>
              <a:cxnLst/>
              <a:rect l="l" t="t" r="r" b="b"/>
              <a:pathLst>
                <a:path w="2540" h="85089">
                  <a:moveTo>
                    <a:pt x="0" y="0"/>
                  </a:moveTo>
                  <a:lnTo>
                    <a:pt x="535" y="21145"/>
                  </a:lnTo>
                  <a:lnTo>
                    <a:pt x="1074" y="42291"/>
                  </a:lnTo>
                  <a:lnTo>
                    <a:pt x="1616" y="63436"/>
                  </a:lnTo>
                  <a:lnTo>
                    <a:pt x="2159" y="845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9" name="object 1642">
              <a:extLst>
                <a:ext uri="{FF2B5EF4-FFF2-40B4-BE49-F238E27FC236}">
                  <a16:creationId xmlns:a16="http://schemas.microsoft.com/office/drawing/2014/main" id="{306594B5-B575-4009-845B-BC5F9E088A8E}"/>
                </a:ext>
              </a:extLst>
            </p:cNvPr>
            <p:cNvSpPr/>
            <p:nvPr/>
          </p:nvSpPr>
          <p:spPr>
            <a:xfrm>
              <a:off x="7320238" y="2723541"/>
              <a:ext cx="6350" cy="133350"/>
            </a:xfrm>
            <a:custGeom>
              <a:avLst/>
              <a:gdLst/>
              <a:ahLst/>
              <a:cxnLst/>
              <a:rect l="l" t="t" r="r" b="b"/>
              <a:pathLst>
                <a:path w="6350" h="133350">
                  <a:moveTo>
                    <a:pt x="6311" y="133311"/>
                  </a:moveTo>
                  <a:lnTo>
                    <a:pt x="4752" y="99983"/>
                  </a:lnTo>
                  <a:lnTo>
                    <a:pt x="3179" y="66655"/>
                  </a:lnTo>
                  <a:lnTo>
                    <a:pt x="1595" y="333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0" name="object 1643">
              <a:extLst>
                <a:ext uri="{FF2B5EF4-FFF2-40B4-BE49-F238E27FC236}">
                  <a16:creationId xmlns:a16="http://schemas.microsoft.com/office/drawing/2014/main" id="{51BE0F7B-1348-4927-88C7-5CA8CFF75B1F}"/>
                </a:ext>
              </a:extLst>
            </p:cNvPr>
            <p:cNvSpPr/>
            <p:nvPr/>
          </p:nvSpPr>
          <p:spPr>
            <a:xfrm>
              <a:off x="7320235" y="2715833"/>
              <a:ext cx="52705" cy="5080"/>
            </a:xfrm>
            <a:custGeom>
              <a:avLst/>
              <a:gdLst/>
              <a:ahLst/>
              <a:cxnLst/>
              <a:rect l="l" t="t" r="r" b="b"/>
              <a:pathLst>
                <a:path w="52704" h="5080">
                  <a:moveTo>
                    <a:pt x="0" y="4699"/>
                  </a:moveTo>
                  <a:lnTo>
                    <a:pt x="13136" y="4384"/>
                  </a:lnTo>
                  <a:lnTo>
                    <a:pt x="26184" y="3525"/>
                  </a:lnTo>
                  <a:lnTo>
                    <a:pt x="39179" y="2079"/>
                  </a:lnTo>
                  <a:lnTo>
                    <a:pt x="521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1" name="object 1644">
              <a:extLst>
                <a:ext uri="{FF2B5EF4-FFF2-40B4-BE49-F238E27FC236}">
                  <a16:creationId xmlns:a16="http://schemas.microsoft.com/office/drawing/2014/main" id="{5646EEE3-8F68-4193-9306-79B69003EBC0}"/>
                </a:ext>
              </a:extLst>
            </p:cNvPr>
            <p:cNvSpPr/>
            <p:nvPr/>
          </p:nvSpPr>
          <p:spPr>
            <a:xfrm>
              <a:off x="7585450" y="260584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2" name="object 1645">
              <a:extLst>
                <a:ext uri="{FF2B5EF4-FFF2-40B4-BE49-F238E27FC236}">
                  <a16:creationId xmlns:a16="http://schemas.microsoft.com/office/drawing/2014/main" id="{51B1A84D-E72B-44F7-A781-E99298D3A4BF}"/>
                </a:ext>
              </a:extLst>
            </p:cNvPr>
            <p:cNvSpPr/>
            <p:nvPr/>
          </p:nvSpPr>
          <p:spPr>
            <a:xfrm>
              <a:off x="7720308" y="2561588"/>
              <a:ext cx="10795" cy="19050"/>
            </a:xfrm>
            <a:custGeom>
              <a:avLst/>
              <a:gdLst/>
              <a:ahLst/>
              <a:cxnLst/>
              <a:rect l="l" t="t" r="r" b="b"/>
              <a:pathLst>
                <a:path w="10795" h="19050">
                  <a:moveTo>
                    <a:pt x="0" y="18961"/>
                  </a:moveTo>
                  <a:lnTo>
                    <a:pt x="6210" y="13690"/>
                  </a:lnTo>
                  <a:lnTo>
                    <a:pt x="10591" y="9118"/>
                  </a:lnTo>
                  <a:lnTo>
                    <a:pt x="97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3" name="object 1646">
              <a:extLst>
                <a:ext uri="{FF2B5EF4-FFF2-40B4-BE49-F238E27FC236}">
                  <a16:creationId xmlns:a16="http://schemas.microsoft.com/office/drawing/2014/main" id="{9FF3DB80-B7F1-4561-AA7D-DE1ED7D82DE3}"/>
                </a:ext>
              </a:extLst>
            </p:cNvPr>
            <p:cNvSpPr/>
            <p:nvPr/>
          </p:nvSpPr>
          <p:spPr>
            <a:xfrm>
              <a:off x="7134908" y="2453155"/>
              <a:ext cx="48895" cy="6350"/>
            </a:xfrm>
            <a:custGeom>
              <a:avLst/>
              <a:gdLst/>
              <a:ahLst/>
              <a:cxnLst/>
              <a:rect l="l" t="t" r="r" b="b"/>
              <a:pathLst>
                <a:path w="48895" h="6350">
                  <a:moveTo>
                    <a:pt x="48780" y="0"/>
                  </a:moveTo>
                  <a:lnTo>
                    <a:pt x="36474" y="685"/>
                  </a:lnTo>
                  <a:lnTo>
                    <a:pt x="24261" y="1862"/>
                  </a:lnTo>
                  <a:lnTo>
                    <a:pt x="12113" y="3584"/>
                  </a:lnTo>
                  <a:lnTo>
                    <a:pt x="0" y="5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4" name="object 1647">
              <a:extLst>
                <a:ext uri="{FF2B5EF4-FFF2-40B4-BE49-F238E27FC236}">
                  <a16:creationId xmlns:a16="http://schemas.microsoft.com/office/drawing/2014/main" id="{B745DD31-6412-444F-9ED2-3B78D3035824}"/>
                </a:ext>
              </a:extLst>
            </p:cNvPr>
            <p:cNvSpPr/>
            <p:nvPr/>
          </p:nvSpPr>
          <p:spPr>
            <a:xfrm>
              <a:off x="7014960" y="2496900"/>
              <a:ext cx="16510" cy="18415"/>
            </a:xfrm>
            <a:custGeom>
              <a:avLst/>
              <a:gdLst/>
              <a:ahLst/>
              <a:cxnLst/>
              <a:rect l="l" t="t" r="r" b="b"/>
              <a:pathLst>
                <a:path w="16509" h="18414">
                  <a:moveTo>
                    <a:pt x="16484" y="0"/>
                  </a:moveTo>
                  <a:lnTo>
                    <a:pt x="8991" y="4597"/>
                  </a:lnTo>
                  <a:lnTo>
                    <a:pt x="2667" y="8686"/>
                  </a:lnTo>
                  <a:lnTo>
                    <a:pt x="0" y="181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5" name="object 1648">
              <a:extLst>
                <a:ext uri="{FF2B5EF4-FFF2-40B4-BE49-F238E27FC236}">
                  <a16:creationId xmlns:a16="http://schemas.microsoft.com/office/drawing/2014/main" id="{51C208E8-57FB-48EE-9FB4-449B9C8AD79D}"/>
                </a:ext>
              </a:extLst>
            </p:cNvPr>
            <p:cNvSpPr/>
            <p:nvPr/>
          </p:nvSpPr>
          <p:spPr>
            <a:xfrm>
              <a:off x="7136197" y="2693232"/>
              <a:ext cx="39370" cy="13970"/>
            </a:xfrm>
            <a:custGeom>
              <a:avLst/>
              <a:gdLst/>
              <a:ahLst/>
              <a:cxnLst/>
              <a:rect l="l" t="t" r="r" b="b"/>
              <a:pathLst>
                <a:path w="39370" h="13969">
                  <a:moveTo>
                    <a:pt x="0" y="0"/>
                  </a:moveTo>
                  <a:lnTo>
                    <a:pt x="9408" y="4549"/>
                  </a:lnTo>
                  <a:lnTo>
                    <a:pt x="19034" y="8161"/>
                  </a:lnTo>
                  <a:lnTo>
                    <a:pt x="28892" y="11042"/>
                  </a:lnTo>
                  <a:lnTo>
                    <a:pt x="39001" y="133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6" name="object 1649">
              <a:extLst>
                <a:ext uri="{FF2B5EF4-FFF2-40B4-BE49-F238E27FC236}">
                  <a16:creationId xmlns:a16="http://schemas.microsoft.com/office/drawing/2014/main" id="{61D5332D-4445-4036-B5E4-60C44B8CB20A}"/>
                </a:ext>
              </a:extLst>
            </p:cNvPr>
            <p:cNvSpPr/>
            <p:nvPr/>
          </p:nvSpPr>
          <p:spPr>
            <a:xfrm>
              <a:off x="7146655" y="263375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7" name="object 1650">
              <a:extLst>
                <a:ext uri="{FF2B5EF4-FFF2-40B4-BE49-F238E27FC236}">
                  <a16:creationId xmlns:a16="http://schemas.microsoft.com/office/drawing/2014/main" id="{55DB7502-302F-4272-9C3A-185F195BF8E8}"/>
                </a:ext>
              </a:extLst>
            </p:cNvPr>
            <p:cNvSpPr/>
            <p:nvPr/>
          </p:nvSpPr>
          <p:spPr>
            <a:xfrm>
              <a:off x="7134424" y="24589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90" y="0"/>
                  </a:lnTo>
                  <a:lnTo>
                    <a:pt x="330" y="50"/>
                  </a:lnTo>
                  <a:lnTo>
                    <a:pt x="48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8" name="object 1651">
              <a:extLst>
                <a:ext uri="{FF2B5EF4-FFF2-40B4-BE49-F238E27FC236}">
                  <a16:creationId xmlns:a16="http://schemas.microsoft.com/office/drawing/2014/main" id="{277FC745-2BE6-409A-BA1C-4E264252A586}"/>
                </a:ext>
              </a:extLst>
            </p:cNvPr>
            <p:cNvSpPr/>
            <p:nvPr/>
          </p:nvSpPr>
          <p:spPr>
            <a:xfrm>
              <a:off x="7031450" y="2459060"/>
              <a:ext cx="103505" cy="38100"/>
            </a:xfrm>
            <a:custGeom>
              <a:avLst/>
              <a:gdLst/>
              <a:ahLst/>
              <a:cxnLst/>
              <a:rect l="l" t="t" r="r" b="b"/>
              <a:pathLst>
                <a:path w="103504" h="38100">
                  <a:moveTo>
                    <a:pt x="103454" y="0"/>
                  </a:moveTo>
                  <a:lnTo>
                    <a:pt x="76443" y="6461"/>
                  </a:lnTo>
                  <a:lnTo>
                    <a:pt x="50217" y="14422"/>
                  </a:lnTo>
                  <a:lnTo>
                    <a:pt x="24746" y="24633"/>
                  </a:lnTo>
                  <a:lnTo>
                    <a:pt x="0" y="378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9" name="object 1652">
              <a:extLst>
                <a:ext uri="{FF2B5EF4-FFF2-40B4-BE49-F238E27FC236}">
                  <a16:creationId xmlns:a16="http://schemas.microsoft.com/office/drawing/2014/main" id="{1BC5F929-B18B-45D0-8CC4-CCF0D296D5A0}"/>
                </a:ext>
              </a:extLst>
            </p:cNvPr>
            <p:cNvSpPr/>
            <p:nvPr/>
          </p:nvSpPr>
          <p:spPr>
            <a:xfrm>
              <a:off x="7095851" y="25600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0" name="object 1653">
              <a:extLst>
                <a:ext uri="{FF2B5EF4-FFF2-40B4-BE49-F238E27FC236}">
                  <a16:creationId xmlns:a16="http://schemas.microsoft.com/office/drawing/2014/main" id="{FF642DCA-EB8D-4CFA-8CCB-E3FEC30A72A6}"/>
                </a:ext>
              </a:extLst>
            </p:cNvPr>
            <p:cNvSpPr/>
            <p:nvPr/>
          </p:nvSpPr>
          <p:spPr>
            <a:xfrm>
              <a:off x="7183625" y="24529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63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1" name="object 1654">
              <a:extLst>
                <a:ext uri="{FF2B5EF4-FFF2-40B4-BE49-F238E27FC236}">
                  <a16:creationId xmlns:a16="http://schemas.microsoft.com/office/drawing/2014/main" id="{6EF74B1E-AC13-41FA-8F1D-CD0F47A137F0}"/>
                </a:ext>
              </a:extLst>
            </p:cNvPr>
            <p:cNvSpPr/>
            <p:nvPr/>
          </p:nvSpPr>
          <p:spPr>
            <a:xfrm>
              <a:off x="7183690" y="2451936"/>
              <a:ext cx="469900" cy="44450"/>
            </a:xfrm>
            <a:custGeom>
              <a:avLst/>
              <a:gdLst/>
              <a:ahLst/>
              <a:cxnLst/>
              <a:rect l="l" t="t" r="r" b="b"/>
              <a:pathLst>
                <a:path w="469900" h="44450">
                  <a:moveTo>
                    <a:pt x="469353" y="44230"/>
                  </a:moveTo>
                  <a:lnTo>
                    <a:pt x="419018" y="32926"/>
                  </a:lnTo>
                  <a:lnTo>
                    <a:pt x="367578" y="23385"/>
                  </a:lnTo>
                  <a:lnTo>
                    <a:pt x="315312" y="15552"/>
                  </a:lnTo>
                  <a:lnTo>
                    <a:pt x="262500" y="9368"/>
                  </a:lnTo>
                  <a:lnTo>
                    <a:pt x="209421" y="4778"/>
                  </a:lnTo>
                  <a:lnTo>
                    <a:pt x="156352" y="1724"/>
                  </a:lnTo>
                  <a:lnTo>
                    <a:pt x="103573" y="150"/>
                  </a:lnTo>
                  <a:lnTo>
                    <a:pt x="51363" y="0"/>
                  </a:lnTo>
                  <a:lnTo>
                    <a:pt x="0" y="1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2" name="object 1655">
              <a:extLst>
                <a:ext uri="{FF2B5EF4-FFF2-40B4-BE49-F238E27FC236}">
                  <a16:creationId xmlns:a16="http://schemas.microsoft.com/office/drawing/2014/main" id="{CF6C1F76-C17B-4E11-8970-948A850449E8}"/>
                </a:ext>
              </a:extLst>
            </p:cNvPr>
            <p:cNvSpPr/>
            <p:nvPr/>
          </p:nvSpPr>
          <p:spPr>
            <a:xfrm>
              <a:off x="7030225" y="249679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101"/>
                  </a:moveTo>
                  <a:lnTo>
                    <a:pt x="762" y="0"/>
                  </a:lnTo>
                  <a:lnTo>
                    <a:pt x="406" y="38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3" name="object 1656">
              <a:extLst>
                <a:ext uri="{FF2B5EF4-FFF2-40B4-BE49-F238E27FC236}">
                  <a16:creationId xmlns:a16="http://schemas.microsoft.com/office/drawing/2014/main" id="{C5AA0F2E-4E41-4E3D-AE73-30C1DE97202B}"/>
                </a:ext>
              </a:extLst>
            </p:cNvPr>
            <p:cNvSpPr/>
            <p:nvPr/>
          </p:nvSpPr>
          <p:spPr>
            <a:xfrm>
              <a:off x="7653050" y="24960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58" y="50"/>
                  </a:moveTo>
                  <a:lnTo>
                    <a:pt x="342" y="0"/>
                  </a:lnTo>
                  <a:lnTo>
                    <a:pt x="177" y="50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4" name="object 1657">
              <a:extLst>
                <a:ext uri="{FF2B5EF4-FFF2-40B4-BE49-F238E27FC236}">
                  <a16:creationId xmlns:a16="http://schemas.microsoft.com/office/drawing/2014/main" id="{74CF7277-F1BF-4A9E-809F-26C12E3DED50}"/>
                </a:ext>
              </a:extLst>
            </p:cNvPr>
            <p:cNvSpPr/>
            <p:nvPr/>
          </p:nvSpPr>
          <p:spPr>
            <a:xfrm>
              <a:off x="7653038" y="2496169"/>
              <a:ext cx="36195" cy="13970"/>
            </a:xfrm>
            <a:custGeom>
              <a:avLst/>
              <a:gdLst/>
              <a:ahLst/>
              <a:cxnLst/>
              <a:rect l="l" t="t" r="r" b="b"/>
              <a:pathLst>
                <a:path w="36195" h="13969">
                  <a:moveTo>
                    <a:pt x="35598" y="13728"/>
                  </a:moveTo>
                  <a:lnTo>
                    <a:pt x="27074" y="9127"/>
                  </a:lnTo>
                  <a:lnTo>
                    <a:pt x="18303" y="5449"/>
                  </a:lnTo>
                  <a:lnTo>
                    <a:pt x="9280" y="24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5" name="object 1658">
              <a:extLst>
                <a:ext uri="{FF2B5EF4-FFF2-40B4-BE49-F238E27FC236}">
                  <a16:creationId xmlns:a16="http://schemas.microsoft.com/office/drawing/2014/main" id="{5F231EC9-8613-4020-82F2-ABB71A4C6A9B}"/>
                </a:ext>
              </a:extLst>
            </p:cNvPr>
            <p:cNvSpPr/>
            <p:nvPr/>
          </p:nvSpPr>
          <p:spPr>
            <a:xfrm>
              <a:off x="7012684" y="25149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1612"/>
                  </a:moveTo>
                  <a:lnTo>
                    <a:pt x="355" y="368"/>
                  </a:lnTo>
                  <a:lnTo>
                    <a:pt x="1028" y="0"/>
                  </a:lnTo>
                  <a:lnTo>
                    <a:pt x="2273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6" name="object 1659">
              <a:extLst>
                <a:ext uri="{FF2B5EF4-FFF2-40B4-BE49-F238E27FC236}">
                  <a16:creationId xmlns:a16="http://schemas.microsoft.com/office/drawing/2014/main" id="{A3D7493D-F285-4730-AB87-BDB855E415C6}"/>
                </a:ext>
              </a:extLst>
            </p:cNvPr>
            <p:cNvSpPr/>
            <p:nvPr/>
          </p:nvSpPr>
          <p:spPr>
            <a:xfrm>
              <a:off x="7134190" y="26932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2006" y="0"/>
                  </a:moveTo>
                  <a:lnTo>
                    <a:pt x="558" y="393"/>
                  </a:lnTo>
                  <a:lnTo>
                    <a:pt x="101" y="1181"/>
                  </a:lnTo>
                  <a:lnTo>
                    <a:pt x="0" y="26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7" name="object 1660">
              <a:extLst>
                <a:ext uri="{FF2B5EF4-FFF2-40B4-BE49-F238E27FC236}">
                  <a16:creationId xmlns:a16="http://schemas.microsoft.com/office/drawing/2014/main" id="{DA7D6B16-F237-43AB-B791-646910C33961}"/>
                </a:ext>
              </a:extLst>
            </p:cNvPr>
            <p:cNvSpPr/>
            <p:nvPr/>
          </p:nvSpPr>
          <p:spPr>
            <a:xfrm>
              <a:off x="7011056" y="2515004"/>
              <a:ext cx="125730" cy="178435"/>
            </a:xfrm>
            <a:custGeom>
              <a:avLst/>
              <a:gdLst/>
              <a:ahLst/>
              <a:cxnLst/>
              <a:rect l="l" t="t" r="r" b="b"/>
              <a:pathLst>
                <a:path w="125729" h="178435">
                  <a:moveTo>
                    <a:pt x="3904" y="0"/>
                  </a:moveTo>
                  <a:lnTo>
                    <a:pt x="4606" y="57838"/>
                  </a:lnTo>
                  <a:lnTo>
                    <a:pt x="33139" y="107696"/>
                  </a:lnTo>
                  <a:lnTo>
                    <a:pt x="75915" y="147402"/>
                  </a:lnTo>
                  <a:lnTo>
                    <a:pt x="99792" y="163538"/>
                  </a:lnTo>
                  <a:lnTo>
                    <a:pt x="125138" y="178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8" name="object 1661">
              <a:extLst>
                <a:ext uri="{FF2B5EF4-FFF2-40B4-BE49-F238E27FC236}">
                  <a16:creationId xmlns:a16="http://schemas.microsoft.com/office/drawing/2014/main" id="{03184AD2-F48C-4A75-8CD1-9D6C09F54DE9}"/>
                </a:ext>
              </a:extLst>
            </p:cNvPr>
            <p:cNvSpPr/>
            <p:nvPr/>
          </p:nvSpPr>
          <p:spPr>
            <a:xfrm>
              <a:off x="7688635" y="250980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44" y="279"/>
                  </a:moveTo>
                  <a:lnTo>
                    <a:pt x="838" y="25"/>
                  </a:lnTo>
                  <a:lnTo>
                    <a:pt x="457" y="0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9" name="object 1662">
              <a:extLst>
                <a:ext uri="{FF2B5EF4-FFF2-40B4-BE49-F238E27FC236}">
                  <a16:creationId xmlns:a16="http://schemas.microsoft.com/office/drawing/2014/main" id="{57B74A2A-9175-48E8-8FA4-FF6EEFC6E7EC}"/>
                </a:ext>
              </a:extLst>
            </p:cNvPr>
            <p:cNvSpPr/>
            <p:nvPr/>
          </p:nvSpPr>
          <p:spPr>
            <a:xfrm>
              <a:off x="7688633" y="2509903"/>
              <a:ext cx="44450" cy="53975"/>
            </a:xfrm>
            <a:custGeom>
              <a:avLst/>
              <a:gdLst/>
              <a:ahLst/>
              <a:cxnLst/>
              <a:rect l="l" t="t" r="r" b="b"/>
              <a:pathLst>
                <a:path w="44450" h="53975">
                  <a:moveTo>
                    <a:pt x="41440" y="51688"/>
                  </a:moveTo>
                  <a:lnTo>
                    <a:pt x="36479" y="35193"/>
                  </a:lnTo>
                  <a:lnTo>
                    <a:pt x="26358" y="20986"/>
                  </a:lnTo>
                  <a:lnTo>
                    <a:pt x="13418" y="9208"/>
                  </a:lnTo>
                  <a:lnTo>
                    <a:pt x="0" y="0"/>
                  </a:lnTo>
                </a:path>
                <a:path w="44450" h="53975">
                  <a:moveTo>
                    <a:pt x="41440" y="51688"/>
                  </a:moveTo>
                  <a:lnTo>
                    <a:pt x="42913" y="51676"/>
                  </a:lnTo>
                  <a:lnTo>
                    <a:pt x="43675" y="52146"/>
                  </a:lnTo>
                  <a:lnTo>
                    <a:pt x="43840" y="536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0" name="object 1663">
              <a:extLst>
                <a:ext uri="{FF2B5EF4-FFF2-40B4-BE49-F238E27FC236}">
                  <a16:creationId xmlns:a16="http://schemas.microsoft.com/office/drawing/2014/main" id="{1FF45FC0-90A1-41F5-9FF5-F0026E34AA51}"/>
                </a:ext>
              </a:extLst>
            </p:cNvPr>
            <p:cNvSpPr/>
            <p:nvPr/>
          </p:nvSpPr>
          <p:spPr>
            <a:xfrm>
              <a:off x="7173973" y="270662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19" y="0"/>
                  </a:moveTo>
                  <a:lnTo>
                    <a:pt x="88" y="749"/>
                  </a:lnTo>
                  <a:lnTo>
                    <a:pt x="50" y="1714"/>
                  </a:lnTo>
                  <a:lnTo>
                    <a:pt x="0" y="28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1" name="object 1664">
              <a:extLst>
                <a:ext uri="{FF2B5EF4-FFF2-40B4-BE49-F238E27FC236}">
                  <a16:creationId xmlns:a16="http://schemas.microsoft.com/office/drawing/2014/main" id="{0B12D173-502A-42FC-99A7-9E0981DE4949}"/>
                </a:ext>
              </a:extLst>
            </p:cNvPr>
            <p:cNvSpPr/>
            <p:nvPr/>
          </p:nvSpPr>
          <p:spPr>
            <a:xfrm>
              <a:off x="7320225" y="272052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12" y="3009"/>
                  </a:moveTo>
                  <a:lnTo>
                    <a:pt x="12" y="2006"/>
                  </a:lnTo>
                  <a:lnTo>
                    <a:pt x="0" y="1003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2" name="object 1665">
              <a:extLst>
                <a:ext uri="{FF2B5EF4-FFF2-40B4-BE49-F238E27FC236}">
                  <a16:creationId xmlns:a16="http://schemas.microsoft.com/office/drawing/2014/main" id="{D1245CE1-42FC-4007-B974-C02497B60422}"/>
                </a:ext>
              </a:extLst>
            </p:cNvPr>
            <p:cNvSpPr/>
            <p:nvPr/>
          </p:nvSpPr>
          <p:spPr>
            <a:xfrm>
              <a:off x="7175192" y="2706628"/>
              <a:ext cx="145415" cy="13970"/>
            </a:xfrm>
            <a:custGeom>
              <a:avLst/>
              <a:gdLst/>
              <a:ahLst/>
              <a:cxnLst/>
              <a:rect l="l" t="t" r="r" b="b"/>
              <a:pathLst>
                <a:path w="145415" h="13969">
                  <a:moveTo>
                    <a:pt x="0" y="0"/>
                  </a:moveTo>
                  <a:lnTo>
                    <a:pt x="36067" y="6491"/>
                  </a:lnTo>
                  <a:lnTo>
                    <a:pt x="72175" y="10839"/>
                  </a:lnTo>
                  <a:lnTo>
                    <a:pt x="108458" y="13244"/>
                  </a:lnTo>
                  <a:lnTo>
                    <a:pt x="145046" y="139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3" name="object 1666">
              <a:extLst>
                <a:ext uri="{FF2B5EF4-FFF2-40B4-BE49-F238E27FC236}">
                  <a16:creationId xmlns:a16="http://schemas.microsoft.com/office/drawing/2014/main" id="{FA02917A-6090-4E64-B1FC-76BF526C2A2D}"/>
                </a:ext>
              </a:extLst>
            </p:cNvPr>
            <p:cNvSpPr/>
            <p:nvPr/>
          </p:nvSpPr>
          <p:spPr>
            <a:xfrm>
              <a:off x="7565422" y="26006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4" name="object 1667">
              <a:extLst>
                <a:ext uri="{FF2B5EF4-FFF2-40B4-BE49-F238E27FC236}">
                  <a16:creationId xmlns:a16="http://schemas.microsoft.com/office/drawing/2014/main" id="{38C953EF-53D6-4412-AEE4-18241021B1BD}"/>
                </a:ext>
              </a:extLst>
            </p:cNvPr>
            <p:cNvSpPr/>
            <p:nvPr/>
          </p:nvSpPr>
          <p:spPr>
            <a:xfrm>
              <a:off x="7720304" y="258054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209" y="2387"/>
                  </a:moveTo>
                  <a:lnTo>
                    <a:pt x="2070" y="914"/>
                  </a:lnTo>
                  <a:lnTo>
                    <a:pt x="1473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5" name="object 1668">
              <a:extLst>
                <a:ext uri="{FF2B5EF4-FFF2-40B4-BE49-F238E27FC236}">
                  <a16:creationId xmlns:a16="http://schemas.microsoft.com/office/drawing/2014/main" id="{F607F1CD-0333-44AA-8E95-6416D36DE874}"/>
                </a:ext>
              </a:extLst>
            </p:cNvPr>
            <p:cNvSpPr/>
            <p:nvPr/>
          </p:nvSpPr>
          <p:spPr>
            <a:xfrm>
              <a:off x="7372396" y="2580543"/>
              <a:ext cx="347980" cy="138430"/>
            </a:xfrm>
            <a:custGeom>
              <a:avLst/>
              <a:gdLst/>
              <a:ahLst/>
              <a:cxnLst/>
              <a:rect l="l" t="t" r="r" b="b"/>
              <a:pathLst>
                <a:path w="347979" h="138430">
                  <a:moveTo>
                    <a:pt x="0" y="135293"/>
                  </a:moveTo>
                  <a:lnTo>
                    <a:pt x="41795" y="126903"/>
                  </a:lnTo>
                  <a:lnTo>
                    <a:pt x="86741" y="116371"/>
                  </a:lnTo>
                  <a:lnTo>
                    <a:pt x="133503" y="103551"/>
                  </a:lnTo>
                  <a:lnTo>
                    <a:pt x="180749" y="88296"/>
                  </a:lnTo>
                  <a:lnTo>
                    <a:pt x="227146" y="70460"/>
                  </a:lnTo>
                  <a:lnTo>
                    <a:pt x="271362" y="49896"/>
                  </a:lnTo>
                  <a:lnTo>
                    <a:pt x="312063" y="26458"/>
                  </a:lnTo>
                  <a:lnTo>
                    <a:pt x="347916" y="0"/>
                  </a:lnTo>
                </a:path>
                <a:path w="347979" h="138430">
                  <a:moveTo>
                    <a:pt x="0" y="135293"/>
                  </a:moveTo>
                  <a:lnTo>
                    <a:pt x="1028" y="136105"/>
                  </a:lnTo>
                  <a:lnTo>
                    <a:pt x="1016" y="137083"/>
                  </a:lnTo>
                  <a:lnTo>
                    <a:pt x="1066" y="1382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6" name="object 1669">
              <a:extLst>
                <a:ext uri="{FF2B5EF4-FFF2-40B4-BE49-F238E27FC236}">
                  <a16:creationId xmlns:a16="http://schemas.microsoft.com/office/drawing/2014/main" id="{D69E71BB-96CB-4B92-BF83-677080B2FB67}"/>
                </a:ext>
              </a:extLst>
            </p:cNvPr>
            <p:cNvSpPr/>
            <p:nvPr/>
          </p:nvSpPr>
          <p:spPr>
            <a:xfrm>
              <a:off x="6984058" y="272922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76" y="364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7" name="object 1670">
              <a:extLst>
                <a:ext uri="{FF2B5EF4-FFF2-40B4-BE49-F238E27FC236}">
                  <a16:creationId xmlns:a16="http://schemas.microsoft.com/office/drawing/2014/main" id="{E33DC6C5-5AE5-4651-BC9E-DCAB77AB3C93}"/>
                </a:ext>
              </a:extLst>
            </p:cNvPr>
            <p:cNvSpPr/>
            <p:nvPr/>
          </p:nvSpPr>
          <p:spPr>
            <a:xfrm>
              <a:off x="7169132" y="26298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8" name="object 1671">
              <a:extLst>
                <a:ext uri="{FF2B5EF4-FFF2-40B4-BE49-F238E27FC236}">
                  <a16:creationId xmlns:a16="http://schemas.microsoft.com/office/drawing/2014/main" id="{97EF1698-E441-4FAE-B875-6C8DCFA330F2}"/>
                </a:ext>
              </a:extLst>
            </p:cNvPr>
            <p:cNvSpPr/>
            <p:nvPr/>
          </p:nvSpPr>
          <p:spPr>
            <a:xfrm>
              <a:off x="6925044" y="269719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0" y="1790"/>
                  </a:moveTo>
                  <a:lnTo>
                    <a:pt x="46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9" name="object 1672">
              <a:extLst>
                <a:ext uri="{FF2B5EF4-FFF2-40B4-BE49-F238E27FC236}">
                  <a16:creationId xmlns:a16="http://schemas.microsoft.com/office/drawing/2014/main" id="{86DFBFBA-1085-4CE7-B4F8-937BE97A4E52}"/>
                </a:ext>
              </a:extLst>
            </p:cNvPr>
            <p:cNvSpPr/>
            <p:nvPr/>
          </p:nvSpPr>
          <p:spPr>
            <a:xfrm>
              <a:off x="6908131" y="26956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06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0" name="object 1673">
              <a:extLst>
                <a:ext uri="{FF2B5EF4-FFF2-40B4-BE49-F238E27FC236}">
                  <a16:creationId xmlns:a16="http://schemas.microsoft.com/office/drawing/2014/main" id="{D7C60ADD-5962-4D57-88BF-E9B8A532784E}"/>
                </a:ext>
              </a:extLst>
            </p:cNvPr>
            <p:cNvSpPr/>
            <p:nvPr/>
          </p:nvSpPr>
          <p:spPr>
            <a:xfrm>
              <a:off x="7119975" y="255898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1" name="object 1674">
              <a:extLst>
                <a:ext uri="{FF2B5EF4-FFF2-40B4-BE49-F238E27FC236}">
                  <a16:creationId xmlns:a16="http://schemas.microsoft.com/office/drawing/2014/main" id="{915C8A30-31DF-4191-B6BD-8DA3E639BEB8}"/>
                </a:ext>
              </a:extLst>
            </p:cNvPr>
            <p:cNvSpPr/>
            <p:nvPr/>
          </p:nvSpPr>
          <p:spPr>
            <a:xfrm>
              <a:off x="6926362" y="2706118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673" y="0"/>
                  </a:moveTo>
                  <a:lnTo>
                    <a:pt x="0" y="17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2" name="object 1675">
              <a:extLst>
                <a:ext uri="{FF2B5EF4-FFF2-40B4-BE49-F238E27FC236}">
                  <a16:creationId xmlns:a16="http://schemas.microsoft.com/office/drawing/2014/main" id="{DB067417-2D77-405C-8DEB-55E2E5815CDA}"/>
                </a:ext>
              </a:extLst>
            </p:cNvPr>
            <p:cNvSpPr/>
            <p:nvPr/>
          </p:nvSpPr>
          <p:spPr>
            <a:xfrm>
              <a:off x="6940234" y="272601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521" y="0"/>
                  </a:moveTo>
                  <a:lnTo>
                    <a:pt x="0" y="17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3" name="object 1676">
              <a:extLst>
                <a:ext uri="{FF2B5EF4-FFF2-40B4-BE49-F238E27FC236}">
                  <a16:creationId xmlns:a16="http://schemas.microsoft.com/office/drawing/2014/main" id="{4DEB18D1-21CD-424E-99BB-C97EEE9EDF15}"/>
                </a:ext>
              </a:extLst>
            </p:cNvPr>
            <p:cNvSpPr/>
            <p:nvPr/>
          </p:nvSpPr>
          <p:spPr>
            <a:xfrm>
              <a:off x="6974102" y="2739186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0" y="0"/>
                  </a:moveTo>
                  <a:lnTo>
                    <a:pt x="635" y="356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4" name="object 1677">
              <a:extLst>
                <a:ext uri="{FF2B5EF4-FFF2-40B4-BE49-F238E27FC236}">
                  <a16:creationId xmlns:a16="http://schemas.microsoft.com/office/drawing/2014/main" id="{47E1598E-0F0F-434F-80DD-5A14F518D244}"/>
                </a:ext>
              </a:extLst>
            </p:cNvPr>
            <p:cNvSpPr/>
            <p:nvPr/>
          </p:nvSpPr>
          <p:spPr>
            <a:xfrm>
              <a:off x="6974159" y="2725337"/>
              <a:ext cx="30480" cy="12065"/>
            </a:xfrm>
            <a:custGeom>
              <a:avLst/>
              <a:gdLst/>
              <a:ahLst/>
              <a:cxnLst/>
              <a:rect l="l" t="t" r="r" b="b"/>
              <a:pathLst>
                <a:path w="30479" h="12064">
                  <a:moveTo>
                    <a:pt x="0" y="11747"/>
                  </a:moveTo>
                  <a:lnTo>
                    <a:pt x="303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5" name="object 1678">
              <a:extLst>
                <a:ext uri="{FF2B5EF4-FFF2-40B4-BE49-F238E27FC236}">
                  <a16:creationId xmlns:a16="http://schemas.microsoft.com/office/drawing/2014/main" id="{41AD0C51-2E70-475E-9033-BCBF6CDFEF4D}"/>
                </a:ext>
              </a:extLst>
            </p:cNvPr>
            <p:cNvSpPr/>
            <p:nvPr/>
          </p:nvSpPr>
          <p:spPr>
            <a:xfrm>
              <a:off x="6981297" y="2772314"/>
              <a:ext cx="635" cy="22860"/>
            </a:xfrm>
            <a:custGeom>
              <a:avLst/>
              <a:gdLst/>
              <a:ahLst/>
              <a:cxnLst/>
              <a:rect l="l" t="t" r="r" b="b"/>
              <a:pathLst>
                <a:path w="634" h="22860">
                  <a:moveTo>
                    <a:pt x="393" y="2264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6" name="object 1679">
              <a:extLst>
                <a:ext uri="{FF2B5EF4-FFF2-40B4-BE49-F238E27FC236}">
                  <a16:creationId xmlns:a16="http://schemas.microsoft.com/office/drawing/2014/main" id="{1D5D9ECE-0CD7-42D0-876E-330254D18A73}"/>
                </a:ext>
              </a:extLst>
            </p:cNvPr>
            <p:cNvSpPr/>
            <p:nvPr/>
          </p:nvSpPr>
          <p:spPr>
            <a:xfrm>
              <a:off x="6958839" y="271622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825" y="0"/>
                  </a:moveTo>
                  <a:lnTo>
                    <a:pt x="0" y="2832"/>
                  </a:lnTo>
                  <a:lnTo>
                    <a:pt x="2349" y="3060"/>
                  </a:lnTo>
                  <a:lnTo>
                    <a:pt x="4279" y="3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7" name="object 1680">
              <a:extLst>
                <a:ext uri="{FF2B5EF4-FFF2-40B4-BE49-F238E27FC236}">
                  <a16:creationId xmlns:a16="http://schemas.microsoft.com/office/drawing/2014/main" id="{ED3D3AD7-26F3-4D5B-B283-6BE0332381CC}"/>
                </a:ext>
              </a:extLst>
            </p:cNvPr>
            <p:cNvSpPr/>
            <p:nvPr/>
          </p:nvSpPr>
          <p:spPr>
            <a:xfrm>
              <a:off x="6963121" y="271886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142"/>
                  </a:moveTo>
                  <a:lnTo>
                    <a:pt x="101" y="596"/>
                  </a:lnTo>
                  <a:lnTo>
                    <a:pt x="254" y="215"/>
                  </a:lnTo>
                  <a:lnTo>
                    <a:pt x="8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8" name="object 1681">
              <a:extLst>
                <a:ext uri="{FF2B5EF4-FFF2-40B4-BE49-F238E27FC236}">
                  <a16:creationId xmlns:a16="http://schemas.microsoft.com/office/drawing/2014/main" id="{DE4C1554-0FB6-44D8-A4C0-020561D44386}"/>
                </a:ext>
              </a:extLst>
            </p:cNvPr>
            <p:cNvSpPr/>
            <p:nvPr/>
          </p:nvSpPr>
          <p:spPr>
            <a:xfrm>
              <a:off x="6959260" y="271396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4686" y="4902"/>
                  </a:moveTo>
                  <a:lnTo>
                    <a:pt x="2146" y="3949"/>
                  </a:lnTo>
                  <a:lnTo>
                    <a:pt x="0" y="2070"/>
                  </a:lnTo>
                  <a:lnTo>
                    <a:pt x="26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9" name="object 1682">
              <a:extLst>
                <a:ext uri="{FF2B5EF4-FFF2-40B4-BE49-F238E27FC236}">
                  <a16:creationId xmlns:a16="http://schemas.microsoft.com/office/drawing/2014/main" id="{5BCEA354-48F0-456E-B300-500139FCEC63}"/>
                </a:ext>
              </a:extLst>
            </p:cNvPr>
            <p:cNvSpPr/>
            <p:nvPr/>
          </p:nvSpPr>
          <p:spPr>
            <a:xfrm>
              <a:off x="6973427" y="2720904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89">
                  <a:moveTo>
                    <a:pt x="0" y="8267"/>
                  </a:moveTo>
                  <a:lnTo>
                    <a:pt x="139" y="7823"/>
                  </a:lnTo>
                  <a:lnTo>
                    <a:pt x="279" y="7391"/>
                  </a:lnTo>
                  <a:lnTo>
                    <a:pt x="431" y="6959"/>
                  </a:lnTo>
                  <a:lnTo>
                    <a:pt x="571" y="6553"/>
                  </a:lnTo>
                  <a:lnTo>
                    <a:pt x="711" y="6146"/>
                  </a:lnTo>
                  <a:lnTo>
                    <a:pt x="850" y="5740"/>
                  </a:lnTo>
                  <a:lnTo>
                    <a:pt x="1104" y="4991"/>
                  </a:lnTo>
                  <a:lnTo>
                    <a:pt x="1371" y="4267"/>
                  </a:lnTo>
                  <a:lnTo>
                    <a:pt x="1663" y="3530"/>
                  </a:lnTo>
                  <a:lnTo>
                    <a:pt x="1905" y="2895"/>
                  </a:lnTo>
                  <a:lnTo>
                    <a:pt x="2159" y="2273"/>
                  </a:lnTo>
                  <a:lnTo>
                    <a:pt x="2438" y="1651"/>
                  </a:lnTo>
                  <a:lnTo>
                    <a:pt x="2679" y="1092"/>
                  </a:lnTo>
                  <a:lnTo>
                    <a:pt x="2946" y="546"/>
                  </a:lnTo>
                  <a:lnTo>
                    <a:pt x="32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0" name="object 1683">
              <a:extLst>
                <a:ext uri="{FF2B5EF4-FFF2-40B4-BE49-F238E27FC236}">
                  <a16:creationId xmlns:a16="http://schemas.microsoft.com/office/drawing/2014/main" id="{035A0D1D-D1A1-4CAA-8C9C-2115FCBAF8E2}"/>
                </a:ext>
              </a:extLst>
            </p:cNvPr>
            <p:cNvSpPr/>
            <p:nvPr/>
          </p:nvSpPr>
          <p:spPr>
            <a:xfrm>
              <a:off x="6983477" y="271580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901" y="0"/>
                  </a:moveTo>
                  <a:lnTo>
                    <a:pt x="1282" y="1143"/>
                  </a:lnTo>
                  <a:lnTo>
                    <a:pt x="787" y="1739"/>
                  </a:lnTo>
                  <a:lnTo>
                    <a:pt x="0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1" name="object 1684">
              <a:extLst>
                <a:ext uri="{FF2B5EF4-FFF2-40B4-BE49-F238E27FC236}">
                  <a16:creationId xmlns:a16="http://schemas.microsoft.com/office/drawing/2014/main" id="{8AA231CF-F115-49EE-9005-08B40B7BE9ED}"/>
                </a:ext>
              </a:extLst>
            </p:cNvPr>
            <p:cNvSpPr/>
            <p:nvPr/>
          </p:nvSpPr>
          <p:spPr>
            <a:xfrm>
              <a:off x="6983477" y="271826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139" y="177"/>
                  </a:lnTo>
                  <a:lnTo>
                    <a:pt x="279" y="355"/>
                  </a:lnTo>
                  <a:lnTo>
                    <a:pt x="419" y="533"/>
                  </a:lnTo>
                  <a:lnTo>
                    <a:pt x="558" y="736"/>
                  </a:lnTo>
                  <a:lnTo>
                    <a:pt x="711" y="952"/>
                  </a:lnTo>
                  <a:lnTo>
                    <a:pt x="838" y="1155"/>
                  </a:lnTo>
                  <a:lnTo>
                    <a:pt x="1168" y="1651"/>
                  </a:lnTo>
                  <a:lnTo>
                    <a:pt x="1460" y="2159"/>
                  </a:lnTo>
                  <a:lnTo>
                    <a:pt x="1727" y="26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2" name="object 1685">
              <a:extLst>
                <a:ext uri="{FF2B5EF4-FFF2-40B4-BE49-F238E27FC236}">
                  <a16:creationId xmlns:a16="http://schemas.microsoft.com/office/drawing/2014/main" id="{10EC08A7-01FF-4AA6-970A-36E963CEAD93}"/>
                </a:ext>
              </a:extLst>
            </p:cNvPr>
            <p:cNvSpPr/>
            <p:nvPr/>
          </p:nvSpPr>
          <p:spPr>
            <a:xfrm>
              <a:off x="7545430" y="259542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3" name="object 1686">
              <a:extLst>
                <a:ext uri="{FF2B5EF4-FFF2-40B4-BE49-F238E27FC236}">
                  <a16:creationId xmlns:a16="http://schemas.microsoft.com/office/drawing/2014/main" id="{F2F1FA13-7538-4D08-8658-A203AE03DC92}"/>
                </a:ext>
              </a:extLst>
            </p:cNvPr>
            <p:cNvSpPr/>
            <p:nvPr/>
          </p:nvSpPr>
          <p:spPr>
            <a:xfrm>
              <a:off x="6982795" y="27181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0" y="0"/>
                  </a:moveTo>
                  <a:lnTo>
                    <a:pt x="1676" y="1841"/>
                  </a:lnTo>
                  <a:lnTo>
                    <a:pt x="2527" y="3987"/>
                  </a:lnTo>
                  <a:lnTo>
                    <a:pt x="3479" y="61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4" name="object 1687">
              <a:extLst>
                <a:ext uri="{FF2B5EF4-FFF2-40B4-BE49-F238E27FC236}">
                  <a16:creationId xmlns:a16="http://schemas.microsoft.com/office/drawing/2014/main" id="{D40E211B-AA9B-419B-BDF7-C1009A029EEA}"/>
                </a:ext>
              </a:extLst>
            </p:cNvPr>
            <p:cNvSpPr/>
            <p:nvPr/>
          </p:nvSpPr>
          <p:spPr>
            <a:xfrm>
              <a:off x="6974286" y="2720219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89">
                  <a:moveTo>
                    <a:pt x="0" y="8788"/>
                  </a:moveTo>
                  <a:lnTo>
                    <a:pt x="889" y="5791"/>
                  </a:lnTo>
                  <a:lnTo>
                    <a:pt x="1778" y="2819"/>
                  </a:lnTo>
                  <a:lnTo>
                    <a:pt x="32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5" name="object 1688">
              <a:extLst>
                <a:ext uri="{FF2B5EF4-FFF2-40B4-BE49-F238E27FC236}">
                  <a16:creationId xmlns:a16="http://schemas.microsoft.com/office/drawing/2014/main" id="{86B8A697-BF2D-481F-9F91-739B6353CC75}"/>
                </a:ext>
              </a:extLst>
            </p:cNvPr>
            <p:cNvSpPr/>
            <p:nvPr/>
          </p:nvSpPr>
          <p:spPr>
            <a:xfrm>
              <a:off x="6967188" y="2711250"/>
              <a:ext cx="19050" cy="6350"/>
            </a:xfrm>
            <a:custGeom>
              <a:avLst/>
              <a:gdLst/>
              <a:ahLst/>
              <a:cxnLst/>
              <a:rect l="l" t="t" r="r" b="b"/>
              <a:pathLst>
                <a:path w="19050" h="6350">
                  <a:moveTo>
                    <a:pt x="14897" y="6286"/>
                  </a:moveTo>
                  <a:lnTo>
                    <a:pt x="18872" y="3225"/>
                  </a:lnTo>
                  <a:lnTo>
                    <a:pt x="13398" y="1231"/>
                  </a:lnTo>
                  <a:lnTo>
                    <a:pt x="9956" y="609"/>
                  </a:lnTo>
                  <a:lnTo>
                    <a:pt x="6578" y="0"/>
                  </a:lnTo>
                  <a:lnTo>
                    <a:pt x="3365" y="50"/>
                  </a:lnTo>
                  <a:lnTo>
                    <a:pt x="0" y="6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6" name="object 1689">
              <a:extLst>
                <a:ext uri="{FF2B5EF4-FFF2-40B4-BE49-F238E27FC236}">
                  <a16:creationId xmlns:a16="http://schemas.microsoft.com/office/drawing/2014/main" id="{696A8F9B-9B4B-4E38-9826-DCCF44211E9E}"/>
                </a:ext>
              </a:extLst>
            </p:cNvPr>
            <p:cNvSpPr/>
            <p:nvPr/>
          </p:nvSpPr>
          <p:spPr>
            <a:xfrm>
              <a:off x="7191578" y="26259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7" name="object 1690">
              <a:extLst>
                <a:ext uri="{FF2B5EF4-FFF2-40B4-BE49-F238E27FC236}">
                  <a16:creationId xmlns:a16="http://schemas.microsoft.com/office/drawing/2014/main" id="{B614ED3D-7417-4E09-B1FA-9E41828E015F}"/>
                </a:ext>
              </a:extLst>
            </p:cNvPr>
            <p:cNvSpPr/>
            <p:nvPr/>
          </p:nvSpPr>
          <p:spPr>
            <a:xfrm>
              <a:off x="6938594" y="2703754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4">
                  <a:moveTo>
                    <a:pt x="4724" y="0"/>
                  </a:moveTo>
                  <a:lnTo>
                    <a:pt x="4851" y="6667"/>
                  </a:lnTo>
                  <a:lnTo>
                    <a:pt x="4063" y="12331"/>
                  </a:lnTo>
                  <a:lnTo>
                    <a:pt x="0" y="180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8" name="object 1691">
              <a:extLst>
                <a:ext uri="{FF2B5EF4-FFF2-40B4-BE49-F238E27FC236}">
                  <a16:creationId xmlns:a16="http://schemas.microsoft.com/office/drawing/2014/main" id="{2A457D69-3B3D-45FD-9330-0FE6800DD1D7}"/>
                </a:ext>
              </a:extLst>
            </p:cNvPr>
            <p:cNvSpPr/>
            <p:nvPr/>
          </p:nvSpPr>
          <p:spPr>
            <a:xfrm>
              <a:off x="6893919" y="2685227"/>
              <a:ext cx="5715" cy="22860"/>
            </a:xfrm>
            <a:custGeom>
              <a:avLst/>
              <a:gdLst/>
              <a:ahLst/>
              <a:cxnLst/>
              <a:rect l="l" t="t" r="r" b="b"/>
              <a:pathLst>
                <a:path w="5715" h="22860">
                  <a:moveTo>
                    <a:pt x="5676" y="22237"/>
                  </a:moveTo>
                  <a:lnTo>
                    <a:pt x="2095" y="15087"/>
                  </a:lnTo>
                  <a:lnTo>
                    <a:pt x="165" y="805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9" name="object 1692">
              <a:extLst>
                <a:ext uri="{FF2B5EF4-FFF2-40B4-BE49-F238E27FC236}">
                  <a16:creationId xmlns:a16="http://schemas.microsoft.com/office/drawing/2014/main" id="{DBE16F89-699E-45FA-BEAF-B0B94718BE24}"/>
                </a:ext>
              </a:extLst>
            </p:cNvPr>
            <p:cNvSpPr/>
            <p:nvPr/>
          </p:nvSpPr>
          <p:spPr>
            <a:xfrm>
              <a:off x="7144090" y="255792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0" name="object 1693">
              <a:extLst>
                <a:ext uri="{FF2B5EF4-FFF2-40B4-BE49-F238E27FC236}">
                  <a16:creationId xmlns:a16="http://schemas.microsoft.com/office/drawing/2014/main" id="{7104EF94-A982-4FD2-9B2D-C8E30CC20449}"/>
                </a:ext>
              </a:extLst>
            </p:cNvPr>
            <p:cNvSpPr/>
            <p:nvPr/>
          </p:nvSpPr>
          <p:spPr>
            <a:xfrm>
              <a:off x="6893719" y="26850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190"/>
                  </a:moveTo>
                  <a:lnTo>
                    <a:pt x="0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1" name="object 1694">
              <a:extLst>
                <a:ext uri="{FF2B5EF4-FFF2-40B4-BE49-F238E27FC236}">
                  <a16:creationId xmlns:a16="http://schemas.microsoft.com/office/drawing/2014/main" id="{A4BFE80B-2FBA-4E31-ADC4-0573BAEE614B}"/>
                </a:ext>
              </a:extLst>
            </p:cNvPr>
            <p:cNvSpPr/>
            <p:nvPr/>
          </p:nvSpPr>
          <p:spPr>
            <a:xfrm>
              <a:off x="6939286" y="2703749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5" h="19050">
                  <a:moveTo>
                    <a:pt x="0" y="18719"/>
                  </a:moveTo>
                  <a:lnTo>
                    <a:pt x="4381" y="12839"/>
                  </a:lnTo>
                  <a:lnTo>
                    <a:pt x="5194" y="6959"/>
                  </a:lnTo>
                  <a:lnTo>
                    <a:pt x="50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2" name="object 1695">
              <a:extLst>
                <a:ext uri="{FF2B5EF4-FFF2-40B4-BE49-F238E27FC236}">
                  <a16:creationId xmlns:a16="http://schemas.microsoft.com/office/drawing/2014/main" id="{85C62CD1-EAC1-4674-91DA-CEE5ED0FB745}"/>
                </a:ext>
              </a:extLst>
            </p:cNvPr>
            <p:cNvSpPr/>
            <p:nvPr/>
          </p:nvSpPr>
          <p:spPr>
            <a:xfrm>
              <a:off x="6943319" y="27037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28" y="0"/>
                  </a:moveTo>
                  <a:lnTo>
                    <a:pt x="673" y="139"/>
                  </a:lnTo>
                  <a:lnTo>
                    <a:pt x="368" y="139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3" name="object 1696">
              <a:extLst>
                <a:ext uri="{FF2B5EF4-FFF2-40B4-BE49-F238E27FC236}">
                  <a16:creationId xmlns:a16="http://schemas.microsoft.com/office/drawing/2014/main" id="{F1951C10-4D81-42CC-9836-7A145097E444}"/>
                </a:ext>
              </a:extLst>
            </p:cNvPr>
            <p:cNvSpPr/>
            <p:nvPr/>
          </p:nvSpPr>
          <p:spPr>
            <a:xfrm>
              <a:off x="6897108" y="2686029"/>
              <a:ext cx="1905" cy="10160"/>
            </a:xfrm>
            <a:custGeom>
              <a:avLst/>
              <a:gdLst/>
              <a:ahLst/>
              <a:cxnLst/>
              <a:rect l="l" t="t" r="r" b="b"/>
              <a:pathLst>
                <a:path w="1904" h="10160">
                  <a:moveTo>
                    <a:pt x="1371" y="9931"/>
                  </a:moveTo>
                  <a:lnTo>
                    <a:pt x="546" y="6654"/>
                  </a:lnTo>
                  <a:lnTo>
                    <a:pt x="63" y="33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4" name="object 1697">
              <a:extLst>
                <a:ext uri="{FF2B5EF4-FFF2-40B4-BE49-F238E27FC236}">
                  <a16:creationId xmlns:a16="http://schemas.microsoft.com/office/drawing/2014/main" id="{E1283897-C7C0-428D-9CB6-9C3774830C7F}"/>
                </a:ext>
              </a:extLst>
            </p:cNvPr>
            <p:cNvSpPr/>
            <p:nvPr/>
          </p:nvSpPr>
          <p:spPr>
            <a:xfrm>
              <a:off x="6896074" y="26860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28" y="0"/>
                  </a:moveTo>
                  <a:lnTo>
                    <a:pt x="673" y="139"/>
                  </a:lnTo>
                  <a:lnTo>
                    <a:pt x="368" y="139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5" name="object 1698">
              <a:extLst>
                <a:ext uri="{FF2B5EF4-FFF2-40B4-BE49-F238E27FC236}">
                  <a16:creationId xmlns:a16="http://schemas.microsoft.com/office/drawing/2014/main" id="{0EE91B07-CCC0-4DAC-9C4F-C005EB3FE135}"/>
                </a:ext>
              </a:extLst>
            </p:cNvPr>
            <p:cNvSpPr/>
            <p:nvPr/>
          </p:nvSpPr>
          <p:spPr>
            <a:xfrm>
              <a:off x="6896077" y="2686036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39">
                  <a:moveTo>
                    <a:pt x="0" y="0"/>
                  </a:moveTo>
                  <a:lnTo>
                    <a:pt x="101" y="5232"/>
                  </a:lnTo>
                  <a:lnTo>
                    <a:pt x="1104" y="10083"/>
                  </a:lnTo>
                  <a:lnTo>
                    <a:pt x="2895" y="149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6" name="object 1699">
              <a:extLst>
                <a:ext uri="{FF2B5EF4-FFF2-40B4-BE49-F238E27FC236}">
                  <a16:creationId xmlns:a16="http://schemas.microsoft.com/office/drawing/2014/main" id="{336F414B-6688-4F55-8B6D-37DF63F1797C}"/>
                </a:ext>
              </a:extLst>
            </p:cNvPr>
            <p:cNvSpPr/>
            <p:nvPr/>
          </p:nvSpPr>
          <p:spPr>
            <a:xfrm>
              <a:off x="6936698" y="2702938"/>
              <a:ext cx="5080" cy="17145"/>
            </a:xfrm>
            <a:custGeom>
              <a:avLst/>
              <a:gdLst/>
              <a:ahLst/>
              <a:cxnLst/>
              <a:rect l="l" t="t" r="r" b="b"/>
              <a:pathLst>
                <a:path w="5079" h="17144">
                  <a:moveTo>
                    <a:pt x="0" y="16649"/>
                  </a:moveTo>
                  <a:lnTo>
                    <a:pt x="3848" y="11404"/>
                  </a:lnTo>
                  <a:lnTo>
                    <a:pt x="4572" y="6184"/>
                  </a:lnTo>
                  <a:lnTo>
                    <a:pt x="44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7" name="object 1700">
              <a:extLst>
                <a:ext uri="{FF2B5EF4-FFF2-40B4-BE49-F238E27FC236}">
                  <a16:creationId xmlns:a16="http://schemas.microsoft.com/office/drawing/2014/main" id="{C778A798-530F-4C4B-BE5D-1C9741C077D7}"/>
                </a:ext>
              </a:extLst>
            </p:cNvPr>
            <p:cNvSpPr/>
            <p:nvPr/>
          </p:nvSpPr>
          <p:spPr>
            <a:xfrm>
              <a:off x="6940948" y="2702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190"/>
                  </a:moveTo>
                  <a:lnTo>
                    <a:pt x="0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8" name="object 1701">
              <a:extLst>
                <a:ext uri="{FF2B5EF4-FFF2-40B4-BE49-F238E27FC236}">
                  <a16:creationId xmlns:a16="http://schemas.microsoft.com/office/drawing/2014/main" id="{F00A686B-A8D2-4F53-8218-E282A2286646}"/>
                </a:ext>
              </a:extLst>
            </p:cNvPr>
            <p:cNvSpPr/>
            <p:nvPr/>
          </p:nvSpPr>
          <p:spPr>
            <a:xfrm>
              <a:off x="6897103" y="26858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39"/>
                  </a:moveTo>
                  <a:lnTo>
                    <a:pt x="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9" name="object 1702">
              <a:extLst>
                <a:ext uri="{FF2B5EF4-FFF2-40B4-BE49-F238E27FC236}">
                  <a16:creationId xmlns:a16="http://schemas.microsoft.com/office/drawing/2014/main" id="{055E01FA-C357-4201-911F-995108FC009C}"/>
                </a:ext>
              </a:extLst>
            </p:cNvPr>
            <p:cNvSpPr/>
            <p:nvPr/>
          </p:nvSpPr>
          <p:spPr>
            <a:xfrm>
              <a:off x="6913815" y="270048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117" y="0"/>
                  </a:moveTo>
                  <a:lnTo>
                    <a:pt x="838" y="469"/>
                  </a:lnTo>
                  <a:lnTo>
                    <a:pt x="520" y="774"/>
                  </a:lnTo>
                  <a:lnTo>
                    <a:pt x="0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0" name="object 1703">
              <a:extLst>
                <a:ext uri="{FF2B5EF4-FFF2-40B4-BE49-F238E27FC236}">
                  <a16:creationId xmlns:a16="http://schemas.microsoft.com/office/drawing/2014/main" id="{14EF7FCD-F6F5-43D3-8300-191E28DB7136}"/>
                </a:ext>
              </a:extLst>
            </p:cNvPr>
            <p:cNvSpPr/>
            <p:nvPr/>
          </p:nvSpPr>
          <p:spPr>
            <a:xfrm>
              <a:off x="6913529" y="27015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1" name="object 1704">
              <a:extLst>
                <a:ext uri="{FF2B5EF4-FFF2-40B4-BE49-F238E27FC236}">
                  <a16:creationId xmlns:a16="http://schemas.microsoft.com/office/drawing/2014/main" id="{036E487B-38DE-49C6-A1EC-CA1F738C8DFF}"/>
                </a:ext>
              </a:extLst>
            </p:cNvPr>
            <p:cNvSpPr/>
            <p:nvPr/>
          </p:nvSpPr>
          <p:spPr>
            <a:xfrm>
              <a:off x="6908736" y="26960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689" y="2133"/>
                  </a:moveTo>
                  <a:lnTo>
                    <a:pt x="5727" y="4432"/>
                  </a:lnTo>
                  <a:lnTo>
                    <a:pt x="4521" y="5943"/>
                  </a:lnTo>
                  <a:lnTo>
                    <a:pt x="2362" y="4559"/>
                  </a:lnTo>
                  <a:lnTo>
                    <a:pt x="558" y="3403"/>
                  </a:lnTo>
                  <a:lnTo>
                    <a:pt x="50" y="20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2" name="object 1705">
              <a:extLst>
                <a:ext uri="{FF2B5EF4-FFF2-40B4-BE49-F238E27FC236}">
                  <a16:creationId xmlns:a16="http://schemas.microsoft.com/office/drawing/2014/main" id="{EB05F9A4-1421-4040-B9B2-99CD974F3895}"/>
                </a:ext>
              </a:extLst>
            </p:cNvPr>
            <p:cNvSpPr/>
            <p:nvPr/>
          </p:nvSpPr>
          <p:spPr>
            <a:xfrm>
              <a:off x="6908539" y="26959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190"/>
                  </a:moveTo>
                  <a:lnTo>
                    <a:pt x="0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3" name="object 1706">
              <a:extLst>
                <a:ext uri="{FF2B5EF4-FFF2-40B4-BE49-F238E27FC236}">
                  <a16:creationId xmlns:a16="http://schemas.microsoft.com/office/drawing/2014/main" id="{CAD37354-1807-459D-8317-4B23A80F6FDC}"/>
                </a:ext>
              </a:extLst>
            </p:cNvPr>
            <p:cNvSpPr/>
            <p:nvPr/>
          </p:nvSpPr>
          <p:spPr>
            <a:xfrm>
              <a:off x="6914423" y="26982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38" y="50"/>
                  </a:moveTo>
                  <a:lnTo>
                    <a:pt x="546" y="101"/>
                  </a:lnTo>
                  <a:lnTo>
                    <a:pt x="292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4" name="object 1707">
              <a:extLst>
                <a:ext uri="{FF2B5EF4-FFF2-40B4-BE49-F238E27FC236}">
                  <a16:creationId xmlns:a16="http://schemas.microsoft.com/office/drawing/2014/main" id="{53A95D05-48E1-44BC-92C1-DCB6A29D0B94}"/>
                </a:ext>
              </a:extLst>
            </p:cNvPr>
            <p:cNvSpPr/>
            <p:nvPr/>
          </p:nvSpPr>
          <p:spPr>
            <a:xfrm>
              <a:off x="7525476" y="259022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5" name="object 1708">
              <a:extLst>
                <a:ext uri="{FF2B5EF4-FFF2-40B4-BE49-F238E27FC236}">
                  <a16:creationId xmlns:a16="http://schemas.microsoft.com/office/drawing/2014/main" id="{E7F61FA5-0C48-4066-AD2B-6B75E3D22616}"/>
                </a:ext>
              </a:extLst>
            </p:cNvPr>
            <p:cNvSpPr/>
            <p:nvPr/>
          </p:nvSpPr>
          <p:spPr>
            <a:xfrm>
              <a:off x="6931384" y="270057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0" y="0"/>
                  </a:moveTo>
                  <a:lnTo>
                    <a:pt x="152" y="80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6" name="object 1709">
              <a:extLst>
                <a:ext uri="{FF2B5EF4-FFF2-40B4-BE49-F238E27FC236}">
                  <a16:creationId xmlns:a16="http://schemas.microsoft.com/office/drawing/2014/main" id="{C503853D-5AD0-46D8-8E4E-C8134E83C542}"/>
                </a:ext>
              </a:extLst>
            </p:cNvPr>
            <p:cNvSpPr/>
            <p:nvPr/>
          </p:nvSpPr>
          <p:spPr>
            <a:xfrm>
              <a:off x="6898008" y="268345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89" y="6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7" name="object 1710">
              <a:extLst>
                <a:ext uri="{FF2B5EF4-FFF2-40B4-BE49-F238E27FC236}">
                  <a16:creationId xmlns:a16="http://schemas.microsoft.com/office/drawing/2014/main" id="{56A046A1-9228-4B4F-91EC-D13602B8CDB6}"/>
                </a:ext>
              </a:extLst>
            </p:cNvPr>
            <p:cNvSpPr/>
            <p:nvPr/>
          </p:nvSpPr>
          <p:spPr>
            <a:xfrm>
              <a:off x="6921145" y="2666322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4" h="15239">
                  <a:moveTo>
                    <a:pt x="279" y="146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8" name="object 1711">
              <a:extLst>
                <a:ext uri="{FF2B5EF4-FFF2-40B4-BE49-F238E27FC236}">
                  <a16:creationId xmlns:a16="http://schemas.microsoft.com/office/drawing/2014/main" id="{485C2A5F-9083-4600-AA11-3E34BC2EBDF9}"/>
                </a:ext>
              </a:extLst>
            </p:cNvPr>
            <p:cNvSpPr/>
            <p:nvPr/>
          </p:nvSpPr>
          <p:spPr>
            <a:xfrm>
              <a:off x="7213994" y="262206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9" name="object 1712">
              <a:extLst>
                <a:ext uri="{FF2B5EF4-FFF2-40B4-BE49-F238E27FC236}">
                  <a16:creationId xmlns:a16="http://schemas.microsoft.com/office/drawing/2014/main" id="{ABA57AE5-B778-42DB-A1DE-A91346A7EAA9}"/>
                </a:ext>
              </a:extLst>
            </p:cNvPr>
            <p:cNvSpPr/>
            <p:nvPr/>
          </p:nvSpPr>
          <p:spPr>
            <a:xfrm>
              <a:off x="6930906" y="2674890"/>
              <a:ext cx="635" cy="10160"/>
            </a:xfrm>
            <a:custGeom>
              <a:avLst/>
              <a:gdLst/>
              <a:ahLst/>
              <a:cxnLst/>
              <a:rect l="l" t="t" r="r" b="b"/>
              <a:pathLst>
                <a:path w="634" h="10160">
                  <a:moveTo>
                    <a:pt x="0" y="0"/>
                  </a:moveTo>
                  <a:lnTo>
                    <a:pt x="177" y="96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0" name="object 1713">
              <a:extLst>
                <a:ext uri="{FF2B5EF4-FFF2-40B4-BE49-F238E27FC236}">
                  <a16:creationId xmlns:a16="http://schemas.microsoft.com/office/drawing/2014/main" id="{66728935-045E-4BBB-9325-D0A50CF7980E}"/>
                </a:ext>
              </a:extLst>
            </p:cNvPr>
            <p:cNvSpPr/>
            <p:nvPr/>
          </p:nvSpPr>
          <p:spPr>
            <a:xfrm>
              <a:off x="6929347" y="2695200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29" h="4444">
                  <a:moveTo>
                    <a:pt x="11404" y="427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1" name="object 1714">
              <a:extLst>
                <a:ext uri="{FF2B5EF4-FFF2-40B4-BE49-F238E27FC236}">
                  <a16:creationId xmlns:a16="http://schemas.microsoft.com/office/drawing/2014/main" id="{6E701650-86D4-4C3B-AED8-1B3D6F63C397}"/>
                </a:ext>
              </a:extLst>
            </p:cNvPr>
            <p:cNvSpPr/>
            <p:nvPr/>
          </p:nvSpPr>
          <p:spPr>
            <a:xfrm>
              <a:off x="7168196" y="255687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2" name="object 1715">
              <a:extLst>
                <a:ext uri="{FF2B5EF4-FFF2-40B4-BE49-F238E27FC236}">
                  <a16:creationId xmlns:a16="http://schemas.microsoft.com/office/drawing/2014/main" id="{B4BE32F6-55D6-46EB-8729-20EC2469B64C}"/>
                </a:ext>
              </a:extLst>
            </p:cNvPr>
            <p:cNvSpPr/>
            <p:nvPr/>
          </p:nvSpPr>
          <p:spPr>
            <a:xfrm>
              <a:off x="6934235" y="268977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0" y="0"/>
                  </a:moveTo>
                  <a:lnTo>
                    <a:pt x="5041" y="18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3" name="object 1716">
              <a:extLst>
                <a:ext uri="{FF2B5EF4-FFF2-40B4-BE49-F238E27FC236}">
                  <a16:creationId xmlns:a16="http://schemas.microsoft.com/office/drawing/2014/main" id="{479D83D0-09B3-413F-A30E-17CBF84ADB63}"/>
                </a:ext>
              </a:extLst>
            </p:cNvPr>
            <p:cNvSpPr/>
            <p:nvPr/>
          </p:nvSpPr>
          <p:spPr>
            <a:xfrm>
              <a:off x="6908704" y="269228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38" y="3810"/>
                  </a:moveTo>
                  <a:lnTo>
                    <a:pt x="0" y="1511"/>
                  </a:lnTo>
                  <a:lnTo>
                    <a:pt x="1206" y="0"/>
                  </a:lnTo>
                  <a:lnTo>
                    <a:pt x="3365" y="1384"/>
                  </a:lnTo>
                  <a:lnTo>
                    <a:pt x="5168" y="2540"/>
                  </a:lnTo>
                  <a:lnTo>
                    <a:pt x="5676" y="3898"/>
                  </a:lnTo>
                  <a:lnTo>
                    <a:pt x="5727" y="59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4" name="object 1717">
              <a:extLst>
                <a:ext uri="{FF2B5EF4-FFF2-40B4-BE49-F238E27FC236}">
                  <a16:creationId xmlns:a16="http://schemas.microsoft.com/office/drawing/2014/main" id="{DF8159CF-27FB-4090-956A-6416F342D3E8}"/>
                </a:ext>
              </a:extLst>
            </p:cNvPr>
            <p:cNvSpPr/>
            <p:nvPr/>
          </p:nvSpPr>
          <p:spPr>
            <a:xfrm>
              <a:off x="6910104" y="26925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5" name="object 1718">
              <a:extLst>
                <a:ext uri="{FF2B5EF4-FFF2-40B4-BE49-F238E27FC236}">
                  <a16:creationId xmlns:a16="http://schemas.microsoft.com/office/drawing/2014/main" id="{EC27440A-EB08-4CAE-85C6-B6CDEADE26AC}"/>
                </a:ext>
              </a:extLst>
            </p:cNvPr>
            <p:cNvSpPr/>
            <p:nvPr/>
          </p:nvSpPr>
          <p:spPr>
            <a:xfrm>
              <a:off x="6910358" y="269223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41"/>
                  </a:moveTo>
                  <a:lnTo>
                    <a:pt x="609" y="0"/>
                  </a:lnTo>
                  <a:lnTo>
                    <a:pt x="1117" y="63"/>
                  </a:lnTo>
                  <a:lnTo>
                    <a:pt x="1714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6" name="object 1719">
              <a:extLst>
                <a:ext uri="{FF2B5EF4-FFF2-40B4-BE49-F238E27FC236}">
                  <a16:creationId xmlns:a16="http://schemas.microsoft.com/office/drawing/2014/main" id="{1BE5F650-BDD6-44B9-B997-399836A1B321}"/>
                </a:ext>
              </a:extLst>
            </p:cNvPr>
            <p:cNvSpPr/>
            <p:nvPr/>
          </p:nvSpPr>
          <p:spPr>
            <a:xfrm>
              <a:off x="6932424" y="2700968"/>
              <a:ext cx="635" cy="11430"/>
            </a:xfrm>
            <a:custGeom>
              <a:avLst/>
              <a:gdLst/>
              <a:ahLst/>
              <a:cxnLst/>
              <a:rect l="l" t="t" r="r" b="b"/>
              <a:pathLst>
                <a:path w="634" h="11430">
                  <a:moveTo>
                    <a:pt x="203" y="1122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7" name="object 1720">
              <a:extLst>
                <a:ext uri="{FF2B5EF4-FFF2-40B4-BE49-F238E27FC236}">
                  <a16:creationId xmlns:a16="http://schemas.microsoft.com/office/drawing/2014/main" id="{AA80B040-3934-4E97-A67F-FB35930FC1F9}"/>
                </a:ext>
              </a:extLst>
            </p:cNvPr>
            <p:cNvSpPr/>
            <p:nvPr/>
          </p:nvSpPr>
          <p:spPr>
            <a:xfrm>
              <a:off x="6935086" y="2689032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3848" y="14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8" name="object 1721">
              <a:extLst>
                <a:ext uri="{FF2B5EF4-FFF2-40B4-BE49-F238E27FC236}">
                  <a16:creationId xmlns:a16="http://schemas.microsoft.com/office/drawing/2014/main" id="{3B31D2EC-C5C4-4C31-9D1C-801643D09633}"/>
                </a:ext>
              </a:extLst>
            </p:cNvPr>
            <p:cNvSpPr/>
            <p:nvPr/>
          </p:nvSpPr>
          <p:spPr>
            <a:xfrm>
              <a:off x="6931965" y="267628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139" y="779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9" name="object 1722">
              <a:extLst>
                <a:ext uri="{FF2B5EF4-FFF2-40B4-BE49-F238E27FC236}">
                  <a16:creationId xmlns:a16="http://schemas.microsoft.com/office/drawing/2014/main" id="{5B690778-BBAB-460C-8C55-AA8D12B20C20}"/>
                </a:ext>
              </a:extLst>
            </p:cNvPr>
            <p:cNvSpPr/>
            <p:nvPr/>
          </p:nvSpPr>
          <p:spPr>
            <a:xfrm>
              <a:off x="7485677" y="257985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0" name="object 1723">
              <a:extLst>
                <a:ext uri="{FF2B5EF4-FFF2-40B4-BE49-F238E27FC236}">
                  <a16:creationId xmlns:a16="http://schemas.microsoft.com/office/drawing/2014/main" id="{CFBE35EF-6EC6-4A40-8E73-04DCBE746AF6}"/>
                </a:ext>
              </a:extLst>
            </p:cNvPr>
            <p:cNvSpPr/>
            <p:nvPr/>
          </p:nvSpPr>
          <p:spPr>
            <a:xfrm>
              <a:off x="6897456" y="268431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54" y="69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1" name="object 1724">
              <a:extLst>
                <a:ext uri="{FF2B5EF4-FFF2-40B4-BE49-F238E27FC236}">
                  <a16:creationId xmlns:a16="http://schemas.microsoft.com/office/drawing/2014/main" id="{042C3695-D7F0-4923-88D8-3F2B637A0A98}"/>
                </a:ext>
              </a:extLst>
            </p:cNvPr>
            <p:cNvSpPr/>
            <p:nvPr/>
          </p:nvSpPr>
          <p:spPr>
            <a:xfrm>
              <a:off x="6929569" y="2696351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29" h="4444">
                  <a:moveTo>
                    <a:pt x="11277" y="422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2" name="object 1725">
              <a:extLst>
                <a:ext uri="{FF2B5EF4-FFF2-40B4-BE49-F238E27FC236}">
                  <a16:creationId xmlns:a16="http://schemas.microsoft.com/office/drawing/2014/main" id="{3250AC93-35E5-43F1-B4C4-8307757A93B9}"/>
                </a:ext>
              </a:extLst>
            </p:cNvPr>
            <p:cNvSpPr/>
            <p:nvPr/>
          </p:nvSpPr>
          <p:spPr>
            <a:xfrm>
              <a:off x="6920114" y="2665781"/>
              <a:ext cx="635" cy="14604"/>
            </a:xfrm>
            <a:custGeom>
              <a:avLst/>
              <a:gdLst/>
              <a:ahLst/>
              <a:cxnLst/>
              <a:rect l="l" t="t" r="r" b="b"/>
              <a:pathLst>
                <a:path w="634" h="14605">
                  <a:moveTo>
                    <a:pt x="266" y="143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3" name="object 1726">
              <a:extLst>
                <a:ext uri="{FF2B5EF4-FFF2-40B4-BE49-F238E27FC236}">
                  <a16:creationId xmlns:a16="http://schemas.microsoft.com/office/drawing/2014/main" id="{C06F30E1-8935-42F6-B132-9765A836E774}"/>
                </a:ext>
              </a:extLst>
            </p:cNvPr>
            <p:cNvSpPr/>
            <p:nvPr/>
          </p:nvSpPr>
          <p:spPr>
            <a:xfrm>
              <a:off x="7216385" y="25547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0"/>
                  </a:moveTo>
                  <a:lnTo>
                    <a:pt x="0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4" name="object 1727">
              <a:extLst>
                <a:ext uri="{FF2B5EF4-FFF2-40B4-BE49-F238E27FC236}">
                  <a16:creationId xmlns:a16="http://schemas.microsoft.com/office/drawing/2014/main" id="{530F8C0F-D0B4-4181-B48C-F0F1CE852376}"/>
                </a:ext>
              </a:extLst>
            </p:cNvPr>
            <p:cNvSpPr/>
            <p:nvPr/>
          </p:nvSpPr>
          <p:spPr>
            <a:xfrm>
              <a:off x="6917708" y="2664796"/>
              <a:ext cx="635" cy="13970"/>
            </a:xfrm>
            <a:custGeom>
              <a:avLst/>
              <a:gdLst/>
              <a:ahLst/>
              <a:cxnLst/>
              <a:rect l="l" t="t" r="r" b="b"/>
              <a:pathLst>
                <a:path w="634" h="13969">
                  <a:moveTo>
                    <a:pt x="0" y="0"/>
                  </a:moveTo>
                  <a:lnTo>
                    <a:pt x="254" y="136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5" name="object 1728">
              <a:extLst>
                <a:ext uri="{FF2B5EF4-FFF2-40B4-BE49-F238E27FC236}">
                  <a16:creationId xmlns:a16="http://schemas.microsoft.com/office/drawing/2014/main" id="{63C599B8-E2F7-40AF-986E-0DCC5346B59C}"/>
                </a:ext>
              </a:extLst>
            </p:cNvPr>
            <p:cNvSpPr/>
            <p:nvPr/>
          </p:nvSpPr>
          <p:spPr>
            <a:xfrm>
              <a:off x="7258733" y="26142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6" name="object 1729">
              <a:extLst>
                <a:ext uri="{FF2B5EF4-FFF2-40B4-BE49-F238E27FC236}">
                  <a16:creationId xmlns:a16="http://schemas.microsoft.com/office/drawing/2014/main" id="{35D02610-5B5B-4D03-9CF8-9316D07B1C46}"/>
                </a:ext>
              </a:extLst>
            </p:cNvPr>
            <p:cNvSpPr/>
            <p:nvPr/>
          </p:nvSpPr>
          <p:spPr>
            <a:xfrm>
              <a:off x="6931085" y="2684540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4">
                  <a:moveTo>
                    <a:pt x="3149" y="5232"/>
                  </a:moveTo>
                  <a:lnTo>
                    <a:pt x="2578" y="3111"/>
                  </a:lnTo>
                  <a:lnTo>
                    <a:pt x="1701" y="14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7" name="object 1730">
              <a:extLst>
                <a:ext uri="{FF2B5EF4-FFF2-40B4-BE49-F238E27FC236}">
                  <a16:creationId xmlns:a16="http://schemas.microsoft.com/office/drawing/2014/main" id="{D5E92DEE-771B-4B18-95C7-2B2396A4C650}"/>
                </a:ext>
              </a:extLst>
            </p:cNvPr>
            <p:cNvSpPr/>
            <p:nvPr/>
          </p:nvSpPr>
          <p:spPr>
            <a:xfrm>
              <a:off x="6932100" y="2684074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2984" y="4952"/>
                  </a:moveTo>
                  <a:lnTo>
                    <a:pt x="2374" y="3009"/>
                  </a:lnTo>
                  <a:lnTo>
                    <a:pt x="1498" y="142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8" name="object 1731">
              <a:extLst>
                <a:ext uri="{FF2B5EF4-FFF2-40B4-BE49-F238E27FC236}">
                  <a16:creationId xmlns:a16="http://schemas.microsoft.com/office/drawing/2014/main" id="{97C0E7C3-C403-4C74-9CB7-20A51EC14AD6}"/>
                </a:ext>
              </a:extLst>
            </p:cNvPr>
            <p:cNvSpPr/>
            <p:nvPr/>
          </p:nvSpPr>
          <p:spPr>
            <a:xfrm>
              <a:off x="6907677" y="2663928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69">
                  <a:moveTo>
                    <a:pt x="0" y="13868"/>
                  </a:moveTo>
                  <a:lnTo>
                    <a:pt x="546" y="8445"/>
                  </a:lnTo>
                  <a:lnTo>
                    <a:pt x="1739" y="4038"/>
                  </a:lnTo>
                  <a:lnTo>
                    <a:pt x="58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9" name="object 1732">
              <a:extLst>
                <a:ext uri="{FF2B5EF4-FFF2-40B4-BE49-F238E27FC236}">
                  <a16:creationId xmlns:a16="http://schemas.microsoft.com/office/drawing/2014/main" id="{96B7B273-1B48-4584-A313-41687362A1E9}"/>
                </a:ext>
              </a:extLst>
            </p:cNvPr>
            <p:cNvSpPr/>
            <p:nvPr/>
          </p:nvSpPr>
          <p:spPr>
            <a:xfrm>
              <a:off x="6908754" y="2664064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0" y="13322"/>
                  </a:moveTo>
                  <a:lnTo>
                    <a:pt x="609" y="8051"/>
                  </a:lnTo>
                  <a:lnTo>
                    <a:pt x="1841" y="3809"/>
                  </a:lnTo>
                  <a:lnTo>
                    <a:pt x="59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0" name="object 1733">
              <a:extLst>
                <a:ext uri="{FF2B5EF4-FFF2-40B4-BE49-F238E27FC236}">
                  <a16:creationId xmlns:a16="http://schemas.microsoft.com/office/drawing/2014/main" id="{F416FA5C-FEA0-45C3-9367-00EB2C933FB5}"/>
                </a:ext>
              </a:extLst>
            </p:cNvPr>
            <p:cNvSpPr/>
            <p:nvPr/>
          </p:nvSpPr>
          <p:spPr>
            <a:xfrm>
              <a:off x="6896950" y="2664679"/>
              <a:ext cx="11430" cy="21590"/>
            </a:xfrm>
            <a:custGeom>
              <a:avLst/>
              <a:gdLst/>
              <a:ahLst/>
              <a:cxnLst/>
              <a:rect l="l" t="t" r="r" b="b"/>
              <a:pathLst>
                <a:path w="11429" h="21589">
                  <a:moveTo>
                    <a:pt x="152" y="21348"/>
                  </a:moveTo>
                  <a:lnTo>
                    <a:pt x="0" y="13652"/>
                  </a:lnTo>
                  <a:lnTo>
                    <a:pt x="2349" y="3174"/>
                  </a:lnTo>
                  <a:lnTo>
                    <a:pt x="109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1" name="object 1734">
              <a:extLst>
                <a:ext uri="{FF2B5EF4-FFF2-40B4-BE49-F238E27FC236}">
                  <a16:creationId xmlns:a16="http://schemas.microsoft.com/office/drawing/2014/main" id="{D877759D-5E26-4C4C-B8A1-F91F71D4B6AA}"/>
                </a:ext>
              </a:extLst>
            </p:cNvPr>
            <p:cNvSpPr/>
            <p:nvPr/>
          </p:nvSpPr>
          <p:spPr>
            <a:xfrm>
              <a:off x="7294784" y="252934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2" name="object 1735">
              <a:extLst>
                <a:ext uri="{FF2B5EF4-FFF2-40B4-BE49-F238E27FC236}">
                  <a16:creationId xmlns:a16="http://schemas.microsoft.com/office/drawing/2014/main" id="{D9FE5EFD-4C24-4491-9B80-A7B07E3EF298}"/>
                </a:ext>
              </a:extLst>
            </p:cNvPr>
            <p:cNvSpPr/>
            <p:nvPr/>
          </p:nvSpPr>
          <p:spPr>
            <a:xfrm>
              <a:off x="6896079" y="2663185"/>
              <a:ext cx="45085" cy="40005"/>
            </a:xfrm>
            <a:custGeom>
              <a:avLst/>
              <a:gdLst/>
              <a:ahLst/>
              <a:cxnLst/>
              <a:rect l="l" t="t" r="r" b="b"/>
              <a:pathLst>
                <a:path w="45084" h="40005">
                  <a:moveTo>
                    <a:pt x="45072" y="39756"/>
                  </a:moveTo>
                  <a:lnTo>
                    <a:pt x="26403" y="3586"/>
                  </a:lnTo>
                  <a:lnTo>
                    <a:pt x="15576" y="0"/>
                  </a:lnTo>
                  <a:lnTo>
                    <a:pt x="7162" y="3171"/>
                  </a:lnTo>
                  <a:lnTo>
                    <a:pt x="1768" y="11366"/>
                  </a:lnTo>
                  <a:lnTo>
                    <a:pt x="0" y="228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3" name="object 1736">
              <a:extLst>
                <a:ext uri="{FF2B5EF4-FFF2-40B4-BE49-F238E27FC236}">
                  <a16:creationId xmlns:a16="http://schemas.microsoft.com/office/drawing/2014/main" id="{BF5EEC5E-F3D9-4792-BF40-63AB25DCCC81}"/>
                </a:ext>
              </a:extLst>
            </p:cNvPr>
            <p:cNvSpPr/>
            <p:nvPr/>
          </p:nvSpPr>
          <p:spPr>
            <a:xfrm>
              <a:off x="6930080" y="2699708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29" h="4444">
                  <a:moveTo>
                    <a:pt x="10871" y="40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4" name="object 1737">
              <a:extLst>
                <a:ext uri="{FF2B5EF4-FFF2-40B4-BE49-F238E27FC236}">
                  <a16:creationId xmlns:a16="http://schemas.microsoft.com/office/drawing/2014/main" id="{6E69271E-FDBA-4FF5-B6F8-A922CD95DB61}"/>
                </a:ext>
              </a:extLst>
            </p:cNvPr>
            <p:cNvSpPr/>
            <p:nvPr/>
          </p:nvSpPr>
          <p:spPr>
            <a:xfrm>
              <a:off x="7450593" y="254379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5" name="object 1738">
              <a:extLst>
                <a:ext uri="{FF2B5EF4-FFF2-40B4-BE49-F238E27FC236}">
                  <a16:creationId xmlns:a16="http://schemas.microsoft.com/office/drawing/2014/main" id="{DCDF3A61-81FA-43A7-B725-91B5C84E8805}"/>
                </a:ext>
              </a:extLst>
            </p:cNvPr>
            <p:cNvSpPr/>
            <p:nvPr/>
          </p:nvSpPr>
          <p:spPr>
            <a:xfrm>
              <a:off x="6897521" y="268749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90" y="3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6" name="object 1739">
              <a:extLst>
                <a:ext uri="{FF2B5EF4-FFF2-40B4-BE49-F238E27FC236}">
                  <a16:creationId xmlns:a16="http://schemas.microsoft.com/office/drawing/2014/main" id="{9EA07672-6F95-4A12-9F96-CB4B16D58035}"/>
                </a:ext>
              </a:extLst>
            </p:cNvPr>
            <p:cNvSpPr/>
            <p:nvPr/>
          </p:nvSpPr>
          <p:spPr>
            <a:xfrm>
              <a:off x="6893923" y="2660185"/>
              <a:ext cx="49530" cy="43815"/>
            </a:xfrm>
            <a:custGeom>
              <a:avLst/>
              <a:gdLst/>
              <a:ahLst/>
              <a:cxnLst/>
              <a:rect l="l" t="t" r="r" b="b"/>
              <a:pathLst>
                <a:path w="49529" h="43814">
                  <a:moveTo>
                    <a:pt x="0" y="25044"/>
                  </a:moveTo>
                  <a:lnTo>
                    <a:pt x="1936" y="12459"/>
                  </a:lnTo>
                  <a:lnTo>
                    <a:pt x="7850" y="3478"/>
                  </a:lnTo>
                  <a:lnTo>
                    <a:pt x="17071" y="0"/>
                  </a:lnTo>
                  <a:lnTo>
                    <a:pt x="28930" y="3924"/>
                  </a:lnTo>
                  <a:lnTo>
                    <a:pt x="37412" y="11505"/>
                  </a:lnTo>
                  <a:lnTo>
                    <a:pt x="43794" y="21415"/>
                  </a:lnTo>
                  <a:lnTo>
                    <a:pt x="47859" y="32491"/>
                  </a:lnTo>
                  <a:lnTo>
                    <a:pt x="49390" y="435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7" name="object 1740">
              <a:extLst>
                <a:ext uri="{FF2B5EF4-FFF2-40B4-BE49-F238E27FC236}">
                  <a16:creationId xmlns:a16="http://schemas.microsoft.com/office/drawing/2014/main" id="{2DCAEF45-4E12-4C42-8C15-447DF31F87AA}"/>
                </a:ext>
              </a:extLst>
            </p:cNvPr>
            <p:cNvSpPr/>
            <p:nvPr/>
          </p:nvSpPr>
          <p:spPr>
            <a:xfrm>
              <a:off x="6906032" y="2659585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315" y="44160"/>
                  </a:moveTo>
                  <a:lnTo>
                    <a:pt x="22577" y="7782"/>
                  </a:lnTo>
                  <a:lnTo>
                    <a:pt x="8195" y="0"/>
                  </a:lnTo>
                  <a:lnTo>
                    <a:pt x="0" y="9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8" name="object 1741">
              <a:extLst>
                <a:ext uri="{FF2B5EF4-FFF2-40B4-BE49-F238E27FC236}">
                  <a16:creationId xmlns:a16="http://schemas.microsoft.com/office/drawing/2014/main" id="{A857CB31-50B5-405E-82CC-FD5AB3EBA135}"/>
                </a:ext>
              </a:extLst>
            </p:cNvPr>
            <p:cNvSpPr/>
            <p:nvPr/>
          </p:nvSpPr>
          <p:spPr>
            <a:xfrm>
              <a:off x="6904941" y="26609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9" name="object 1742">
              <a:extLst>
                <a:ext uri="{FF2B5EF4-FFF2-40B4-BE49-F238E27FC236}">
                  <a16:creationId xmlns:a16="http://schemas.microsoft.com/office/drawing/2014/main" id="{F88D9FCB-3222-4957-A910-5249B1A39B93}"/>
                </a:ext>
              </a:extLst>
            </p:cNvPr>
            <p:cNvSpPr/>
            <p:nvPr/>
          </p:nvSpPr>
          <p:spPr>
            <a:xfrm>
              <a:off x="7583870" y="2791739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0" y="0"/>
                  </a:moveTo>
                  <a:lnTo>
                    <a:pt x="5638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0" name="object 1743">
              <a:extLst>
                <a:ext uri="{FF2B5EF4-FFF2-40B4-BE49-F238E27FC236}">
                  <a16:creationId xmlns:a16="http://schemas.microsoft.com/office/drawing/2014/main" id="{C82F713C-E98C-4A48-B86E-72559F939CFF}"/>
                </a:ext>
              </a:extLst>
            </p:cNvPr>
            <p:cNvSpPr/>
            <p:nvPr/>
          </p:nvSpPr>
          <p:spPr>
            <a:xfrm>
              <a:off x="7632463" y="2796239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0"/>
                  </a:moveTo>
                  <a:lnTo>
                    <a:pt x="6502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1" name="object 1744">
              <a:extLst>
                <a:ext uri="{FF2B5EF4-FFF2-40B4-BE49-F238E27FC236}">
                  <a16:creationId xmlns:a16="http://schemas.microsoft.com/office/drawing/2014/main" id="{251DF28B-D697-453E-8691-0FE1B4B1DC76}"/>
                </a:ext>
              </a:extLst>
            </p:cNvPr>
            <p:cNvSpPr/>
            <p:nvPr/>
          </p:nvSpPr>
          <p:spPr>
            <a:xfrm>
              <a:off x="7644590" y="27874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2" name="object 1745">
              <a:extLst>
                <a:ext uri="{FF2B5EF4-FFF2-40B4-BE49-F238E27FC236}">
                  <a16:creationId xmlns:a16="http://schemas.microsoft.com/office/drawing/2014/main" id="{43ED741A-F76E-476D-92B0-D0D4935471FF}"/>
                </a:ext>
              </a:extLst>
            </p:cNvPr>
            <p:cNvSpPr/>
            <p:nvPr/>
          </p:nvSpPr>
          <p:spPr>
            <a:xfrm>
              <a:off x="7632468" y="2797803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0"/>
                  </a:moveTo>
                  <a:lnTo>
                    <a:pt x="6489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3" name="object 1746">
              <a:extLst>
                <a:ext uri="{FF2B5EF4-FFF2-40B4-BE49-F238E27FC236}">
                  <a16:creationId xmlns:a16="http://schemas.microsoft.com/office/drawing/2014/main" id="{733D0D62-D5C2-4FD3-941A-A9FE1FCBC59B}"/>
                </a:ext>
              </a:extLst>
            </p:cNvPr>
            <p:cNvSpPr/>
            <p:nvPr/>
          </p:nvSpPr>
          <p:spPr>
            <a:xfrm>
              <a:off x="7632664" y="2811105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6299" y="58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4" name="object 1747">
              <a:extLst>
                <a:ext uri="{FF2B5EF4-FFF2-40B4-BE49-F238E27FC236}">
                  <a16:creationId xmlns:a16="http://schemas.microsoft.com/office/drawing/2014/main" id="{D189484E-1938-4126-BFF1-07E27023D6F8}"/>
                </a:ext>
              </a:extLst>
            </p:cNvPr>
            <p:cNvSpPr/>
            <p:nvPr/>
          </p:nvSpPr>
          <p:spPr>
            <a:xfrm>
              <a:off x="7505557" y="25850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5" name="object 1748">
              <a:extLst>
                <a:ext uri="{FF2B5EF4-FFF2-40B4-BE49-F238E27FC236}">
                  <a16:creationId xmlns:a16="http://schemas.microsoft.com/office/drawing/2014/main" id="{6B820378-DBDB-48DD-9ED4-CFC4DD307791}"/>
                </a:ext>
              </a:extLst>
            </p:cNvPr>
            <p:cNvSpPr/>
            <p:nvPr/>
          </p:nvSpPr>
          <p:spPr>
            <a:xfrm>
              <a:off x="7583915" y="2793304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0" y="0"/>
                  </a:moveTo>
                  <a:lnTo>
                    <a:pt x="5524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6" name="object 1749">
              <a:extLst>
                <a:ext uri="{FF2B5EF4-FFF2-40B4-BE49-F238E27FC236}">
                  <a16:creationId xmlns:a16="http://schemas.microsoft.com/office/drawing/2014/main" id="{80823D12-0753-492E-BEBE-8E4B46846E17}"/>
                </a:ext>
              </a:extLst>
            </p:cNvPr>
            <p:cNvSpPr/>
            <p:nvPr/>
          </p:nvSpPr>
          <p:spPr>
            <a:xfrm>
              <a:off x="7649136" y="2794367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3136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7" name="object 1750">
              <a:extLst>
                <a:ext uri="{FF2B5EF4-FFF2-40B4-BE49-F238E27FC236}">
                  <a16:creationId xmlns:a16="http://schemas.microsoft.com/office/drawing/2014/main" id="{E7EF0F3C-514F-4ACD-82CD-C71258F5317C}"/>
                </a:ext>
              </a:extLst>
            </p:cNvPr>
            <p:cNvSpPr/>
            <p:nvPr/>
          </p:nvSpPr>
          <p:spPr>
            <a:xfrm>
              <a:off x="7584465" y="2806623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5130" y="48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8" name="object 1751">
              <a:extLst>
                <a:ext uri="{FF2B5EF4-FFF2-40B4-BE49-F238E27FC236}">
                  <a16:creationId xmlns:a16="http://schemas.microsoft.com/office/drawing/2014/main" id="{1821C9AD-0152-4D0B-AEB8-92DB4AF39521}"/>
                </a:ext>
              </a:extLst>
            </p:cNvPr>
            <p:cNvSpPr/>
            <p:nvPr/>
          </p:nvSpPr>
          <p:spPr>
            <a:xfrm>
              <a:off x="7647972" y="2780665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0" y="0"/>
                  </a:moveTo>
                  <a:lnTo>
                    <a:pt x="5880" y="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9" name="object 1752">
              <a:extLst>
                <a:ext uri="{FF2B5EF4-FFF2-40B4-BE49-F238E27FC236}">
                  <a16:creationId xmlns:a16="http://schemas.microsoft.com/office/drawing/2014/main" id="{885B3BDE-33CB-4864-BF00-BEEAA750C764}"/>
                </a:ext>
              </a:extLst>
            </p:cNvPr>
            <p:cNvSpPr/>
            <p:nvPr/>
          </p:nvSpPr>
          <p:spPr>
            <a:xfrm>
              <a:off x="7236378" y="261817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0" name="object 1753">
              <a:extLst>
                <a:ext uri="{FF2B5EF4-FFF2-40B4-BE49-F238E27FC236}">
                  <a16:creationId xmlns:a16="http://schemas.microsoft.com/office/drawing/2014/main" id="{47C598EC-964B-4B67-B3E1-07E942DE6F66}"/>
                </a:ext>
              </a:extLst>
            </p:cNvPr>
            <p:cNvSpPr/>
            <p:nvPr/>
          </p:nvSpPr>
          <p:spPr>
            <a:xfrm>
              <a:off x="7661295" y="2778171"/>
              <a:ext cx="1270" cy="36830"/>
            </a:xfrm>
            <a:custGeom>
              <a:avLst/>
              <a:gdLst/>
              <a:ahLst/>
              <a:cxnLst/>
              <a:rect l="l" t="t" r="r" b="b"/>
              <a:pathLst>
                <a:path w="1270" h="36830">
                  <a:moveTo>
                    <a:pt x="0" y="36461"/>
                  </a:move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1" name="object 1754">
              <a:extLst>
                <a:ext uri="{FF2B5EF4-FFF2-40B4-BE49-F238E27FC236}">
                  <a16:creationId xmlns:a16="http://schemas.microsoft.com/office/drawing/2014/main" id="{434295E2-CAA5-4FE9-AEC5-A13294B482B0}"/>
                </a:ext>
              </a:extLst>
            </p:cNvPr>
            <p:cNvSpPr/>
            <p:nvPr/>
          </p:nvSpPr>
          <p:spPr>
            <a:xfrm>
              <a:off x="7593595" y="282468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685" y="0"/>
                  </a:moveTo>
                  <a:lnTo>
                    <a:pt x="0" y="38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2" name="object 1755">
              <a:extLst>
                <a:ext uri="{FF2B5EF4-FFF2-40B4-BE49-F238E27FC236}">
                  <a16:creationId xmlns:a16="http://schemas.microsoft.com/office/drawing/2014/main" id="{4DDB8E41-5460-46D2-88BE-6ED77F245100}"/>
                </a:ext>
              </a:extLst>
            </p:cNvPr>
            <p:cNvSpPr/>
            <p:nvPr/>
          </p:nvSpPr>
          <p:spPr>
            <a:xfrm>
              <a:off x="7192293" y="25558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3" name="object 1756">
              <a:extLst>
                <a:ext uri="{FF2B5EF4-FFF2-40B4-BE49-F238E27FC236}">
                  <a16:creationId xmlns:a16="http://schemas.microsoft.com/office/drawing/2014/main" id="{8447B468-504D-4EEF-911E-3F876B7B5523}"/>
                </a:ext>
              </a:extLst>
            </p:cNvPr>
            <p:cNvSpPr/>
            <p:nvPr/>
          </p:nvSpPr>
          <p:spPr>
            <a:xfrm>
              <a:off x="7647744" y="2777413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69">
                  <a:moveTo>
                    <a:pt x="7962" y="73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4" name="object 1757">
              <a:extLst>
                <a:ext uri="{FF2B5EF4-FFF2-40B4-BE49-F238E27FC236}">
                  <a16:creationId xmlns:a16="http://schemas.microsoft.com/office/drawing/2014/main" id="{74FECD74-075D-4135-9ABD-B32C46004718}"/>
                </a:ext>
              </a:extLst>
            </p:cNvPr>
            <p:cNvSpPr/>
            <p:nvPr/>
          </p:nvSpPr>
          <p:spPr>
            <a:xfrm>
              <a:off x="7625746" y="2802083"/>
              <a:ext cx="3175" cy="20955"/>
            </a:xfrm>
            <a:custGeom>
              <a:avLst/>
              <a:gdLst/>
              <a:ahLst/>
              <a:cxnLst/>
              <a:rect l="l" t="t" r="r" b="b"/>
              <a:pathLst>
                <a:path w="3175" h="20955">
                  <a:moveTo>
                    <a:pt x="3086" y="20929"/>
                  </a:moveTo>
                  <a:lnTo>
                    <a:pt x="241" y="16522"/>
                  </a:lnTo>
                  <a:lnTo>
                    <a:pt x="0" y="4572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5" name="object 1758">
              <a:extLst>
                <a:ext uri="{FF2B5EF4-FFF2-40B4-BE49-F238E27FC236}">
                  <a16:creationId xmlns:a16="http://schemas.microsoft.com/office/drawing/2014/main" id="{8C5446C9-3B93-417F-A538-A1F2BFD47288}"/>
                </a:ext>
              </a:extLst>
            </p:cNvPr>
            <p:cNvSpPr/>
            <p:nvPr/>
          </p:nvSpPr>
          <p:spPr>
            <a:xfrm>
              <a:off x="7624869" y="28020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89" y="0"/>
                  </a:moveTo>
                  <a:lnTo>
                    <a:pt x="647" y="393"/>
                  </a:lnTo>
                  <a:lnTo>
                    <a:pt x="330" y="241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6" name="object 1759">
              <a:extLst>
                <a:ext uri="{FF2B5EF4-FFF2-40B4-BE49-F238E27FC236}">
                  <a16:creationId xmlns:a16="http://schemas.microsoft.com/office/drawing/2014/main" id="{186402E2-28C4-4A38-B904-94256A6D6393}"/>
                </a:ext>
              </a:extLst>
            </p:cNvPr>
            <p:cNvSpPr/>
            <p:nvPr/>
          </p:nvSpPr>
          <p:spPr>
            <a:xfrm>
              <a:off x="7624857" y="2802292"/>
              <a:ext cx="3175" cy="20955"/>
            </a:xfrm>
            <a:custGeom>
              <a:avLst/>
              <a:gdLst/>
              <a:ahLst/>
              <a:cxnLst/>
              <a:rect l="l" t="t" r="r" b="b"/>
              <a:pathLst>
                <a:path w="3175" h="20955">
                  <a:moveTo>
                    <a:pt x="12" y="0"/>
                  </a:moveTo>
                  <a:lnTo>
                    <a:pt x="0" y="4940"/>
                  </a:lnTo>
                  <a:lnTo>
                    <a:pt x="279" y="16129"/>
                  </a:lnTo>
                  <a:lnTo>
                    <a:pt x="2882" y="209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7" name="object 1760">
              <a:extLst>
                <a:ext uri="{FF2B5EF4-FFF2-40B4-BE49-F238E27FC236}">
                  <a16:creationId xmlns:a16="http://schemas.microsoft.com/office/drawing/2014/main" id="{2D83F18B-3B3A-4B32-83F6-12B8C1CE15FB}"/>
                </a:ext>
              </a:extLst>
            </p:cNvPr>
            <p:cNvSpPr/>
            <p:nvPr/>
          </p:nvSpPr>
          <p:spPr>
            <a:xfrm>
              <a:off x="7630294" y="281851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654" y="0"/>
                  </a:moveTo>
                  <a:lnTo>
                    <a:pt x="1981" y="1016"/>
                  </a:lnTo>
                  <a:lnTo>
                    <a:pt x="1587" y="2108"/>
                  </a:lnTo>
                  <a:lnTo>
                    <a:pt x="0" y="19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8" name="object 1761">
              <a:extLst>
                <a:ext uri="{FF2B5EF4-FFF2-40B4-BE49-F238E27FC236}">
                  <a16:creationId xmlns:a16="http://schemas.microsoft.com/office/drawing/2014/main" id="{290B5907-C186-40AA-BD88-7F00C762AE69}"/>
                </a:ext>
              </a:extLst>
            </p:cNvPr>
            <p:cNvSpPr/>
            <p:nvPr/>
          </p:nvSpPr>
          <p:spPr>
            <a:xfrm>
              <a:off x="7626475" y="2800828"/>
              <a:ext cx="6985" cy="24130"/>
            </a:xfrm>
            <a:custGeom>
              <a:avLst/>
              <a:gdLst/>
              <a:ahLst/>
              <a:cxnLst/>
              <a:rect l="l" t="t" r="r" b="b"/>
              <a:pathLst>
                <a:path w="6984" h="24130">
                  <a:moveTo>
                    <a:pt x="25" y="0"/>
                  </a:moveTo>
                </a:path>
                <a:path w="6984" h="24130">
                  <a:moveTo>
                    <a:pt x="25" y="0"/>
                  </a:moveTo>
                  <a:lnTo>
                    <a:pt x="12" y="4038"/>
                  </a:lnTo>
                  <a:lnTo>
                    <a:pt x="165" y="8039"/>
                  </a:lnTo>
                  <a:lnTo>
                    <a:pt x="761" y="12052"/>
                  </a:lnTo>
                  <a:lnTo>
                    <a:pt x="1333" y="15900"/>
                  </a:lnTo>
                  <a:lnTo>
                    <a:pt x="2641" y="23876"/>
                  </a:lnTo>
                  <a:lnTo>
                    <a:pt x="6603" y="19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9" name="object 1762">
              <a:extLst>
                <a:ext uri="{FF2B5EF4-FFF2-40B4-BE49-F238E27FC236}">
                  <a16:creationId xmlns:a16="http://schemas.microsoft.com/office/drawing/2014/main" id="{10C6E8C3-6B03-4677-9924-1A9F9E220B7D}"/>
                </a:ext>
              </a:extLst>
            </p:cNvPr>
            <p:cNvSpPr/>
            <p:nvPr/>
          </p:nvSpPr>
          <p:spPr>
            <a:xfrm>
              <a:off x="7642673" y="2787869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1904" y="0"/>
                  </a:moveTo>
                  <a:lnTo>
                    <a:pt x="1904" y="1473"/>
                  </a:lnTo>
                  <a:lnTo>
                    <a:pt x="1765" y="2895"/>
                  </a:lnTo>
                  <a:lnTo>
                    <a:pt x="1358" y="4330"/>
                  </a:lnTo>
                  <a:lnTo>
                    <a:pt x="1193" y="4940"/>
                  </a:lnTo>
                  <a:lnTo>
                    <a:pt x="571" y="6197"/>
                  </a:lnTo>
                  <a:lnTo>
                    <a:pt x="253" y="5270"/>
                  </a:lnTo>
                  <a:lnTo>
                    <a:pt x="0" y="4559"/>
                  </a:lnTo>
                  <a:lnTo>
                    <a:pt x="12" y="3848"/>
                  </a:lnTo>
                  <a:lnTo>
                    <a:pt x="12" y="31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0" name="object 1763">
              <a:extLst>
                <a:ext uri="{FF2B5EF4-FFF2-40B4-BE49-F238E27FC236}">
                  <a16:creationId xmlns:a16="http://schemas.microsoft.com/office/drawing/2014/main" id="{F86AF016-5453-4CAC-B84D-380CFE4D9A17}"/>
                </a:ext>
              </a:extLst>
            </p:cNvPr>
            <p:cNvSpPr/>
            <p:nvPr/>
          </p:nvSpPr>
          <p:spPr>
            <a:xfrm>
              <a:off x="7642297" y="27909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93" y="0"/>
                  </a:moveTo>
                  <a:lnTo>
                    <a:pt x="292" y="165"/>
                  </a:lnTo>
                  <a:lnTo>
                    <a:pt x="152" y="165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1" name="object 1764">
              <a:extLst>
                <a:ext uri="{FF2B5EF4-FFF2-40B4-BE49-F238E27FC236}">
                  <a16:creationId xmlns:a16="http://schemas.microsoft.com/office/drawing/2014/main" id="{8C926725-9380-40EF-80C8-56A82321F63B}"/>
                </a:ext>
              </a:extLst>
            </p:cNvPr>
            <p:cNvSpPr/>
            <p:nvPr/>
          </p:nvSpPr>
          <p:spPr>
            <a:xfrm>
              <a:off x="7732405" y="25629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25" y="215"/>
                  </a:lnTo>
                  <a:lnTo>
                    <a:pt x="50" y="431"/>
                  </a:lnTo>
                  <a:lnTo>
                    <a:pt x="63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2" name="object 1765">
              <a:extLst>
                <a:ext uri="{FF2B5EF4-FFF2-40B4-BE49-F238E27FC236}">
                  <a16:creationId xmlns:a16="http://schemas.microsoft.com/office/drawing/2014/main" id="{69DF1DB6-00CA-469A-8C04-E399B94F6CFE}"/>
                </a:ext>
              </a:extLst>
            </p:cNvPr>
            <p:cNvSpPr/>
            <p:nvPr/>
          </p:nvSpPr>
          <p:spPr>
            <a:xfrm>
              <a:off x="7732239" y="25616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3" name="object 1766">
              <a:extLst>
                <a:ext uri="{FF2B5EF4-FFF2-40B4-BE49-F238E27FC236}">
                  <a16:creationId xmlns:a16="http://schemas.microsoft.com/office/drawing/2014/main" id="{0D6F75E4-E741-46F5-A554-58FAFDDF7D67}"/>
                </a:ext>
              </a:extLst>
            </p:cNvPr>
            <p:cNvSpPr/>
            <p:nvPr/>
          </p:nvSpPr>
          <p:spPr>
            <a:xfrm>
              <a:off x="7173972" y="2709504"/>
              <a:ext cx="146685" cy="14604"/>
            </a:xfrm>
            <a:custGeom>
              <a:avLst/>
              <a:gdLst/>
              <a:ahLst/>
              <a:cxnLst/>
              <a:rect l="l" t="t" r="r" b="b"/>
              <a:pathLst>
                <a:path w="146684" h="14605">
                  <a:moveTo>
                    <a:pt x="146265" y="14033"/>
                  </a:moveTo>
                  <a:lnTo>
                    <a:pt x="109367" y="13371"/>
                  </a:lnTo>
                  <a:lnTo>
                    <a:pt x="72780" y="10945"/>
                  </a:lnTo>
                  <a:lnTo>
                    <a:pt x="36370" y="65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4" name="object 1767">
              <a:extLst>
                <a:ext uri="{FF2B5EF4-FFF2-40B4-BE49-F238E27FC236}">
                  <a16:creationId xmlns:a16="http://schemas.microsoft.com/office/drawing/2014/main" id="{00A93E25-C364-443F-AEB3-A06355E55D85}"/>
                </a:ext>
              </a:extLst>
            </p:cNvPr>
            <p:cNvSpPr/>
            <p:nvPr/>
          </p:nvSpPr>
          <p:spPr>
            <a:xfrm>
              <a:off x="7383105" y="2632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5" name="object 1768">
              <a:extLst>
                <a:ext uri="{FF2B5EF4-FFF2-40B4-BE49-F238E27FC236}">
                  <a16:creationId xmlns:a16="http://schemas.microsoft.com/office/drawing/2014/main" id="{A5CF8B10-5F31-4E59-9D3B-ECB8B78A425A}"/>
                </a:ext>
              </a:extLst>
            </p:cNvPr>
            <p:cNvSpPr/>
            <p:nvPr/>
          </p:nvSpPr>
          <p:spPr>
            <a:xfrm>
              <a:off x="7644573" y="27878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6" name="object 1769">
              <a:extLst>
                <a:ext uri="{FF2B5EF4-FFF2-40B4-BE49-F238E27FC236}">
                  <a16:creationId xmlns:a16="http://schemas.microsoft.com/office/drawing/2014/main" id="{225485DB-484A-4A7E-B78F-F99869262616}"/>
                </a:ext>
              </a:extLst>
            </p:cNvPr>
            <p:cNvSpPr/>
            <p:nvPr/>
          </p:nvSpPr>
          <p:spPr>
            <a:xfrm>
              <a:off x="7351125" y="26379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7" name="object 1770">
              <a:extLst>
                <a:ext uri="{FF2B5EF4-FFF2-40B4-BE49-F238E27FC236}">
                  <a16:creationId xmlns:a16="http://schemas.microsoft.com/office/drawing/2014/main" id="{DD2534C5-F062-4E24-8AD3-38EEEBFFE401}"/>
                </a:ext>
              </a:extLst>
            </p:cNvPr>
            <p:cNvSpPr/>
            <p:nvPr/>
          </p:nvSpPr>
          <p:spPr>
            <a:xfrm>
              <a:off x="7631099" y="279120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49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8" name="object 1771">
              <a:extLst>
                <a:ext uri="{FF2B5EF4-FFF2-40B4-BE49-F238E27FC236}">
                  <a16:creationId xmlns:a16="http://schemas.microsoft.com/office/drawing/2014/main" id="{61EC0733-E561-4F4B-9E5B-A18098FFF960}"/>
                </a:ext>
              </a:extLst>
            </p:cNvPr>
            <p:cNvSpPr/>
            <p:nvPr/>
          </p:nvSpPr>
          <p:spPr>
            <a:xfrm>
              <a:off x="7626640" y="278868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848" y="0"/>
                  </a:moveTo>
                  <a:lnTo>
                    <a:pt x="0" y="6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9" name="object 1772">
              <a:extLst>
                <a:ext uri="{FF2B5EF4-FFF2-40B4-BE49-F238E27FC236}">
                  <a16:creationId xmlns:a16="http://schemas.microsoft.com/office/drawing/2014/main" id="{E0B57745-312E-4D03-B6D2-7B02B86FB787}"/>
                </a:ext>
              </a:extLst>
            </p:cNvPr>
            <p:cNvSpPr/>
            <p:nvPr/>
          </p:nvSpPr>
          <p:spPr>
            <a:xfrm>
              <a:off x="7368661" y="262463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0" name="object 1773">
              <a:extLst>
                <a:ext uri="{FF2B5EF4-FFF2-40B4-BE49-F238E27FC236}">
                  <a16:creationId xmlns:a16="http://schemas.microsoft.com/office/drawing/2014/main" id="{57E7CBEB-C7F0-4FEE-9A3C-E78646B5BD31}"/>
                </a:ext>
              </a:extLst>
            </p:cNvPr>
            <p:cNvSpPr/>
            <p:nvPr/>
          </p:nvSpPr>
          <p:spPr>
            <a:xfrm>
              <a:off x="7631535" y="2764094"/>
              <a:ext cx="635" cy="19050"/>
            </a:xfrm>
            <a:custGeom>
              <a:avLst/>
              <a:gdLst/>
              <a:ahLst/>
              <a:cxnLst/>
              <a:rect l="l" t="t" r="r" b="b"/>
              <a:pathLst>
                <a:path w="634" h="19050">
                  <a:moveTo>
                    <a:pt x="38" y="0"/>
                  </a:moveTo>
                  <a:lnTo>
                    <a:pt x="0" y="187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1" name="object 1774">
              <a:extLst>
                <a:ext uri="{FF2B5EF4-FFF2-40B4-BE49-F238E27FC236}">
                  <a16:creationId xmlns:a16="http://schemas.microsoft.com/office/drawing/2014/main" id="{C03B2315-4D7E-460C-9306-4E6001E5CC78}"/>
                </a:ext>
              </a:extLst>
            </p:cNvPr>
            <p:cNvSpPr/>
            <p:nvPr/>
          </p:nvSpPr>
          <p:spPr>
            <a:xfrm>
              <a:off x="7344708" y="262906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2" name="object 1775">
              <a:extLst>
                <a:ext uri="{FF2B5EF4-FFF2-40B4-BE49-F238E27FC236}">
                  <a16:creationId xmlns:a16="http://schemas.microsoft.com/office/drawing/2014/main" id="{F3E161A5-AB43-48A3-B38D-33991ADFA313}"/>
                </a:ext>
              </a:extLst>
            </p:cNvPr>
            <p:cNvSpPr/>
            <p:nvPr/>
          </p:nvSpPr>
          <p:spPr>
            <a:xfrm>
              <a:off x="7631449" y="2795768"/>
              <a:ext cx="635" cy="23495"/>
            </a:xfrm>
            <a:custGeom>
              <a:avLst/>
              <a:gdLst/>
              <a:ahLst/>
              <a:cxnLst/>
              <a:rect l="l" t="t" r="r" b="b"/>
              <a:pathLst>
                <a:path w="634" h="23494">
                  <a:moveTo>
                    <a:pt x="50" y="0"/>
                  </a:moveTo>
                  <a:lnTo>
                    <a:pt x="0" y="230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3" name="object 1776">
              <a:extLst>
                <a:ext uri="{FF2B5EF4-FFF2-40B4-BE49-F238E27FC236}">
                  <a16:creationId xmlns:a16="http://schemas.microsoft.com/office/drawing/2014/main" id="{D510E34D-3A23-4820-9709-B824139A0C33}"/>
                </a:ext>
              </a:extLst>
            </p:cNvPr>
            <p:cNvSpPr/>
            <p:nvPr/>
          </p:nvSpPr>
          <p:spPr>
            <a:xfrm>
              <a:off x="7397588" y="26393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4" name="object 1777">
              <a:extLst>
                <a:ext uri="{FF2B5EF4-FFF2-40B4-BE49-F238E27FC236}">
                  <a16:creationId xmlns:a16="http://schemas.microsoft.com/office/drawing/2014/main" id="{908E4398-4D93-4400-988A-067A64D52257}"/>
                </a:ext>
              </a:extLst>
            </p:cNvPr>
            <p:cNvSpPr/>
            <p:nvPr/>
          </p:nvSpPr>
          <p:spPr>
            <a:xfrm>
              <a:off x="7642691" y="2784783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0" y="6197"/>
                  </a:moveTo>
                  <a:lnTo>
                    <a:pt x="0" y="4724"/>
                  </a:lnTo>
                  <a:lnTo>
                    <a:pt x="139" y="3301"/>
                  </a:lnTo>
                  <a:lnTo>
                    <a:pt x="546" y="1866"/>
                  </a:lnTo>
                  <a:lnTo>
                    <a:pt x="711" y="1257"/>
                  </a:lnTo>
                  <a:lnTo>
                    <a:pt x="1333" y="0"/>
                  </a:lnTo>
                  <a:lnTo>
                    <a:pt x="1651" y="927"/>
                  </a:lnTo>
                  <a:lnTo>
                    <a:pt x="1905" y="1638"/>
                  </a:lnTo>
                  <a:lnTo>
                    <a:pt x="1892" y="2349"/>
                  </a:lnTo>
                  <a:lnTo>
                    <a:pt x="1892" y="30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5" name="object 1778">
              <a:extLst>
                <a:ext uri="{FF2B5EF4-FFF2-40B4-BE49-F238E27FC236}">
                  <a16:creationId xmlns:a16="http://schemas.microsoft.com/office/drawing/2014/main" id="{4E66632F-AEBE-4A4A-B58E-72BF95479781}"/>
                </a:ext>
              </a:extLst>
            </p:cNvPr>
            <p:cNvSpPr/>
            <p:nvPr/>
          </p:nvSpPr>
          <p:spPr>
            <a:xfrm>
              <a:off x="7357562" y="264680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6" name="object 1779">
              <a:extLst>
                <a:ext uri="{FF2B5EF4-FFF2-40B4-BE49-F238E27FC236}">
                  <a16:creationId xmlns:a16="http://schemas.microsoft.com/office/drawing/2014/main" id="{B2053B94-924D-48F6-BC8F-87951D5E79C3}"/>
                </a:ext>
              </a:extLst>
            </p:cNvPr>
            <p:cNvSpPr/>
            <p:nvPr/>
          </p:nvSpPr>
          <p:spPr>
            <a:xfrm>
              <a:off x="7626568" y="2789517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84" y="0"/>
                  </a:moveTo>
                  <a:lnTo>
                    <a:pt x="0" y="75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7" name="object 1780">
              <a:extLst>
                <a:ext uri="{FF2B5EF4-FFF2-40B4-BE49-F238E27FC236}">
                  <a16:creationId xmlns:a16="http://schemas.microsoft.com/office/drawing/2014/main" id="{2E5014E3-8A82-4F86-957B-D2852C503C73}"/>
                </a:ext>
              </a:extLst>
            </p:cNvPr>
            <p:cNvSpPr/>
            <p:nvPr/>
          </p:nvSpPr>
          <p:spPr>
            <a:xfrm>
              <a:off x="7633214" y="2759818"/>
              <a:ext cx="635" cy="21590"/>
            </a:xfrm>
            <a:custGeom>
              <a:avLst/>
              <a:gdLst/>
              <a:ahLst/>
              <a:cxnLst/>
              <a:rect l="l" t="t" r="r" b="b"/>
              <a:pathLst>
                <a:path w="634" h="21589">
                  <a:moveTo>
                    <a:pt x="0" y="21285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8" name="object 1781">
              <a:extLst>
                <a:ext uri="{FF2B5EF4-FFF2-40B4-BE49-F238E27FC236}">
                  <a16:creationId xmlns:a16="http://schemas.microsoft.com/office/drawing/2014/main" id="{6AF5249A-DE4D-4D1B-8613-1A13E8FCE000}"/>
                </a:ext>
              </a:extLst>
            </p:cNvPr>
            <p:cNvSpPr/>
            <p:nvPr/>
          </p:nvSpPr>
          <p:spPr>
            <a:xfrm>
              <a:off x="7412108" y="264679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9" name="object 1782">
              <a:extLst>
                <a:ext uri="{FF2B5EF4-FFF2-40B4-BE49-F238E27FC236}">
                  <a16:creationId xmlns:a16="http://schemas.microsoft.com/office/drawing/2014/main" id="{F2107392-1B33-4CEF-83EE-0ACF39C8736C}"/>
                </a:ext>
              </a:extLst>
            </p:cNvPr>
            <p:cNvSpPr/>
            <p:nvPr/>
          </p:nvSpPr>
          <p:spPr>
            <a:xfrm>
              <a:off x="7632414" y="2761631"/>
              <a:ext cx="635" cy="20955"/>
            </a:xfrm>
            <a:custGeom>
              <a:avLst/>
              <a:gdLst/>
              <a:ahLst/>
              <a:cxnLst/>
              <a:rect l="l" t="t" r="r" b="b"/>
              <a:pathLst>
                <a:path w="634" h="20955">
                  <a:moveTo>
                    <a:pt x="50" y="0"/>
                  </a:moveTo>
                  <a:lnTo>
                    <a:pt x="0" y="207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0" name="object 1783">
              <a:extLst>
                <a:ext uri="{FF2B5EF4-FFF2-40B4-BE49-F238E27FC236}">
                  <a16:creationId xmlns:a16="http://schemas.microsoft.com/office/drawing/2014/main" id="{25816B98-0985-4C2C-AAD5-E02AFB121A1C}"/>
                </a:ext>
              </a:extLst>
            </p:cNvPr>
            <p:cNvSpPr/>
            <p:nvPr/>
          </p:nvSpPr>
          <p:spPr>
            <a:xfrm>
              <a:off x="7364018" y="26557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1" name="object 1784">
              <a:extLst>
                <a:ext uri="{FF2B5EF4-FFF2-40B4-BE49-F238E27FC236}">
                  <a16:creationId xmlns:a16="http://schemas.microsoft.com/office/drawing/2014/main" id="{14FB8F14-775B-4A33-ADC0-97A01D308C5B}"/>
                </a:ext>
              </a:extLst>
            </p:cNvPr>
            <p:cNvSpPr/>
            <p:nvPr/>
          </p:nvSpPr>
          <p:spPr>
            <a:xfrm>
              <a:off x="7636219" y="2756462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5" h="13335">
                  <a:moveTo>
                    <a:pt x="0" y="0"/>
                  </a:moveTo>
                  <a:lnTo>
                    <a:pt x="2197" y="177"/>
                  </a:lnTo>
                  <a:lnTo>
                    <a:pt x="2971" y="4445"/>
                  </a:lnTo>
                  <a:lnTo>
                    <a:pt x="3263" y="5829"/>
                  </a:lnTo>
                  <a:lnTo>
                    <a:pt x="3759" y="8140"/>
                  </a:lnTo>
                  <a:lnTo>
                    <a:pt x="4000" y="10452"/>
                  </a:lnTo>
                  <a:lnTo>
                    <a:pt x="4165" y="127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2" name="object 1785">
              <a:extLst>
                <a:ext uri="{FF2B5EF4-FFF2-40B4-BE49-F238E27FC236}">
                  <a16:creationId xmlns:a16="http://schemas.microsoft.com/office/drawing/2014/main" id="{AC0FF56D-98A5-4328-A550-C3522C0C4E2F}"/>
                </a:ext>
              </a:extLst>
            </p:cNvPr>
            <p:cNvSpPr/>
            <p:nvPr/>
          </p:nvSpPr>
          <p:spPr>
            <a:xfrm>
              <a:off x="7626475" y="2754862"/>
              <a:ext cx="15240" cy="46355"/>
            </a:xfrm>
            <a:custGeom>
              <a:avLst/>
              <a:gdLst/>
              <a:ahLst/>
              <a:cxnLst/>
              <a:rect l="l" t="t" r="r" b="b"/>
              <a:pathLst>
                <a:path w="15240" h="46355">
                  <a:moveTo>
                    <a:pt x="14820" y="14477"/>
                  </a:moveTo>
                  <a:lnTo>
                    <a:pt x="14655" y="11874"/>
                  </a:lnTo>
                  <a:lnTo>
                    <a:pt x="14389" y="9296"/>
                  </a:lnTo>
                  <a:lnTo>
                    <a:pt x="13830" y="6730"/>
                  </a:lnTo>
                  <a:lnTo>
                    <a:pt x="13487" y="5143"/>
                  </a:lnTo>
                  <a:lnTo>
                    <a:pt x="12293" y="0"/>
                  </a:lnTo>
                  <a:lnTo>
                    <a:pt x="9766" y="1054"/>
                  </a:lnTo>
                  <a:lnTo>
                    <a:pt x="6489" y="2425"/>
                  </a:lnTo>
                  <a:lnTo>
                    <a:pt x="213" y="38193"/>
                  </a:lnTo>
                  <a:lnTo>
                    <a:pt x="0" y="460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3" name="object 1786">
              <a:extLst>
                <a:ext uri="{FF2B5EF4-FFF2-40B4-BE49-F238E27FC236}">
                  <a16:creationId xmlns:a16="http://schemas.microsoft.com/office/drawing/2014/main" id="{C7D7E908-3437-4D23-9A89-88F1126E528E}"/>
                </a:ext>
              </a:extLst>
            </p:cNvPr>
            <p:cNvSpPr/>
            <p:nvPr/>
          </p:nvSpPr>
          <p:spPr>
            <a:xfrm>
              <a:off x="7426665" y="26542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4" name="object 1787">
              <a:extLst>
                <a:ext uri="{FF2B5EF4-FFF2-40B4-BE49-F238E27FC236}">
                  <a16:creationId xmlns:a16="http://schemas.microsoft.com/office/drawing/2014/main" id="{A3D6F9F8-EEEB-4B7F-A75B-B4B46E19C341}"/>
                </a:ext>
              </a:extLst>
            </p:cNvPr>
            <p:cNvSpPr/>
            <p:nvPr/>
          </p:nvSpPr>
          <p:spPr>
            <a:xfrm>
              <a:off x="7626498" y="2792744"/>
              <a:ext cx="5080" cy="8255"/>
            </a:xfrm>
            <a:custGeom>
              <a:avLst/>
              <a:gdLst/>
              <a:ahLst/>
              <a:cxnLst/>
              <a:rect l="l" t="t" r="r" b="b"/>
              <a:pathLst>
                <a:path w="5079" h="8255">
                  <a:moveTo>
                    <a:pt x="4648" y="0"/>
                  </a:moveTo>
                  <a:lnTo>
                    <a:pt x="0" y="76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5" name="object 1788">
              <a:extLst>
                <a:ext uri="{FF2B5EF4-FFF2-40B4-BE49-F238E27FC236}">
                  <a16:creationId xmlns:a16="http://schemas.microsoft.com/office/drawing/2014/main" id="{C8A3EC6E-CEFC-404F-B711-D98DFA3604B5}"/>
                </a:ext>
              </a:extLst>
            </p:cNvPr>
            <p:cNvSpPr/>
            <p:nvPr/>
          </p:nvSpPr>
          <p:spPr>
            <a:xfrm>
              <a:off x="7370495" y="266465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6" name="object 1789">
              <a:extLst>
                <a:ext uri="{FF2B5EF4-FFF2-40B4-BE49-F238E27FC236}">
                  <a16:creationId xmlns:a16="http://schemas.microsoft.com/office/drawing/2014/main" id="{240871E4-712D-477E-ABD0-F3D7A65BC46E}"/>
                </a:ext>
              </a:extLst>
            </p:cNvPr>
            <p:cNvSpPr/>
            <p:nvPr/>
          </p:nvSpPr>
          <p:spPr>
            <a:xfrm>
              <a:off x="7632330" y="2795837"/>
              <a:ext cx="635" cy="22860"/>
            </a:xfrm>
            <a:custGeom>
              <a:avLst/>
              <a:gdLst/>
              <a:ahLst/>
              <a:cxnLst/>
              <a:rect l="l" t="t" r="r" b="b"/>
              <a:pathLst>
                <a:path w="634" h="22860">
                  <a:moveTo>
                    <a:pt x="0" y="22821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7" name="object 1790">
              <a:extLst>
                <a:ext uri="{FF2B5EF4-FFF2-40B4-BE49-F238E27FC236}">
                  <a16:creationId xmlns:a16="http://schemas.microsoft.com/office/drawing/2014/main" id="{11B11FB1-876B-4291-826D-5A87DEAB6692}"/>
                </a:ext>
              </a:extLst>
            </p:cNvPr>
            <p:cNvSpPr/>
            <p:nvPr/>
          </p:nvSpPr>
          <p:spPr>
            <a:xfrm>
              <a:off x="7625758" y="2751648"/>
              <a:ext cx="16510" cy="50800"/>
            </a:xfrm>
            <a:custGeom>
              <a:avLst/>
              <a:gdLst/>
              <a:ahLst/>
              <a:cxnLst/>
              <a:rect l="l" t="t" r="r" b="b"/>
              <a:pathLst>
                <a:path w="16509" h="50800">
                  <a:moveTo>
                    <a:pt x="0" y="50431"/>
                  </a:moveTo>
                  <a:lnTo>
                    <a:pt x="5511" y="9855"/>
                  </a:lnTo>
                  <a:lnTo>
                    <a:pt x="6616" y="7124"/>
                  </a:lnTo>
                  <a:lnTo>
                    <a:pt x="7226" y="5588"/>
                  </a:lnTo>
                  <a:lnTo>
                    <a:pt x="9525" y="0"/>
                  </a:lnTo>
                  <a:lnTo>
                    <a:pt x="12077" y="1143"/>
                  </a:lnTo>
                  <a:lnTo>
                    <a:pt x="15913" y="2857"/>
                  </a:lnTo>
                  <a:lnTo>
                    <a:pt x="16217" y="15049"/>
                  </a:lnTo>
                  <a:lnTo>
                    <a:pt x="16344" y="177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8" name="object 1791">
              <a:extLst>
                <a:ext uri="{FF2B5EF4-FFF2-40B4-BE49-F238E27FC236}">
                  <a16:creationId xmlns:a16="http://schemas.microsoft.com/office/drawing/2014/main" id="{368DA22D-94E6-4743-826E-0BFDD5FCEF63}"/>
                </a:ext>
              </a:extLst>
            </p:cNvPr>
            <p:cNvSpPr/>
            <p:nvPr/>
          </p:nvSpPr>
          <p:spPr>
            <a:xfrm>
              <a:off x="7441260" y="26616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9" name="object 1792">
              <a:extLst>
                <a:ext uri="{FF2B5EF4-FFF2-40B4-BE49-F238E27FC236}">
                  <a16:creationId xmlns:a16="http://schemas.microsoft.com/office/drawing/2014/main" id="{D44F0465-F9C3-44B3-A096-E4F45D3D17D9}"/>
                </a:ext>
              </a:extLst>
            </p:cNvPr>
            <p:cNvSpPr/>
            <p:nvPr/>
          </p:nvSpPr>
          <p:spPr>
            <a:xfrm>
              <a:off x="7624869" y="2751633"/>
              <a:ext cx="12065" cy="50800"/>
            </a:xfrm>
            <a:custGeom>
              <a:avLst/>
              <a:gdLst/>
              <a:ahLst/>
              <a:cxnLst/>
              <a:rect l="l" t="t" r="r" b="b"/>
              <a:pathLst>
                <a:path w="12065" h="50800">
                  <a:moveTo>
                    <a:pt x="11798" y="215"/>
                  </a:moveTo>
                  <a:lnTo>
                    <a:pt x="9702" y="0"/>
                  </a:lnTo>
                  <a:lnTo>
                    <a:pt x="8051" y="3555"/>
                  </a:lnTo>
                  <a:lnTo>
                    <a:pt x="7454" y="4838"/>
                  </a:lnTo>
                  <a:lnTo>
                    <a:pt x="156" y="43978"/>
                  </a:lnTo>
                  <a:lnTo>
                    <a:pt x="0" y="50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0" name="object 1793">
              <a:extLst>
                <a:ext uri="{FF2B5EF4-FFF2-40B4-BE49-F238E27FC236}">
                  <a16:creationId xmlns:a16="http://schemas.microsoft.com/office/drawing/2014/main" id="{BDEBF384-288F-4281-82C8-70DFC19C676F}"/>
                </a:ext>
              </a:extLst>
            </p:cNvPr>
            <p:cNvSpPr/>
            <p:nvPr/>
          </p:nvSpPr>
          <p:spPr>
            <a:xfrm>
              <a:off x="7376991" y="267362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1" name="object 1794">
              <a:extLst>
                <a:ext uri="{FF2B5EF4-FFF2-40B4-BE49-F238E27FC236}">
                  <a16:creationId xmlns:a16="http://schemas.microsoft.com/office/drawing/2014/main" id="{889E7437-A28F-4AD6-BD72-175FCBDCBCB2}"/>
                </a:ext>
              </a:extLst>
            </p:cNvPr>
            <p:cNvSpPr/>
            <p:nvPr/>
          </p:nvSpPr>
          <p:spPr>
            <a:xfrm>
              <a:off x="7198310" y="2874826"/>
              <a:ext cx="10160" cy="40640"/>
            </a:xfrm>
            <a:custGeom>
              <a:avLst/>
              <a:gdLst/>
              <a:ahLst/>
              <a:cxnLst/>
              <a:rect l="l" t="t" r="r" b="b"/>
              <a:pathLst>
                <a:path w="10159" h="40639">
                  <a:moveTo>
                    <a:pt x="10109" y="40144"/>
                  </a:moveTo>
                  <a:lnTo>
                    <a:pt x="8572" y="39992"/>
                  </a:lnTo>
                  <a:lnTo>
                    <a:pt x="5105" y="32042"/>
                  </a:lnTo>
                  <a:lnTo>
                    <a:pt x="4660" y="31203"/>
                  </a:lnTo>
                  <a:lnTo>
                    <a:pt x="3009" y="28028"/>
                  </a:lnTo>
                  <a:lnTo>
                    <a:pt x="1447" y="24980"/>
                  </a:lnTo>
                  <a:lnTo>
                    <a:pt x="1016" y="21297"/>
                  </a:lnTo>
                  <a:lnTo>
                    <a:pt x="165" y="14198"/>
                  </a:lnTo>
                  <a:lnTo>
                    <a:pt x="292" y="70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2" name="object 1795">
              <a:extLst>
                <a:ext uri="{FF2B5EF4-FFF2-40B4-BE49-F238E27FC236}">
                  <a16:creationId xmlns:a16="http://schemas.microsoft.com/office/drawing/2014/main" id="{6785F4E0-6C0D-4715-825E-5D8C1C1DEEBA}"/>
                </a:ext>
              </a:extLst>
            </p:cNvPr>
            <p:cNvSpPr/>
            <p:nvPr/>
          </p:nvSpPr>
          <p:spPr>
            <a:xfrm>
              <a:off x="7477061" y="2462265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28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3" name="object 1796">
              <a:extLst>
                <a:ext uri="{FF2B5EF4-FFF2-40B4-BE49-F238E27FC236}">
                  <a16:creationId xmlns:a16="http://schemas.microsoft.com/office/drawing/2014/main" id="{0120BA0F-9CEE-426C-AF71-27FCC30E3FB0}"/>
                </a:ext>
              </a:extLst>
            </p:cNvPr>
            <p:cNvSpPr/>
            <p:nvPr/>
          </p:nvSpPr>
          <p:spPr>
            <a:xfrm>
              <a:off x="7455894" y="26691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8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4" name="object 1797">
              <a:extLst>
                <a:ext uri="{FF2B5EF4-FFF2-40B4-BE49-F238E27FC236}">
                  <a16:creationId xmlns:a16="http://schemas.microsoft.com/office/drawing/2014/main" id="{9E9C9CC5-7390-4587-8F21-92EAE33DF534}"/>
                </a:ext>
              </a:extLst>
            </p:cNvPr>
            <p:cNvSpPr/>
            <p:nvPr/>
          </p:nvSpPr>
          <p:spPr>
            <a:xfrm>
              <a:off x="7482502" y="245437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3568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5" name="object 1798">
              <a:extLst>
                <a:ext uri="{FF2B5EF4-FFF2-40B4-BE49-F238E27FC236}">
                  <a16:creationId xmlns:a16="http://schemas.microsoft.com/office/drawing/2014/main" id="{147DBDCC-537A-4C63-A085-E99F2ED1FA0B}"/>
                </a:ext>
              </a:extLst>
            </p:cNvPr>
            <p:cNvSpPr/>
            <p:nvPr/>
          </p:nvSpPr>
          <p:spPr>
            <a:xfrm>
              <a:off x="7383510" y="268262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6" name="object 1799">
              <a:extLst>
                <a:ext uri="{FF2B5EF4-FFF2-40B4-BE49-F238E27FC236}">
                  <a16:creationId xmlns:a16="http://schemas.microsoft.com/office/drawing/2014/main" id="{F85D35F0-7C7F-4CDA-BDE8-18AEBBB4A0CD}"/>
                </a:ext>
              </a:extLst>
            </p:cNvPr>
            <p:cNvSpPr/>
            <p:nvPr/>
          </p:nvSpPr>
          <p:spPr>
            <a:xfrm>
              <a:off x="7205437" y="286422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25" y="412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07" name="object 1800">
            <a:extLst>
              <a:ext uri="{FF2B5EF4-FFF2-40B4-BE49-F238E27FC236}">
                <a16:creationId xmlns:a16="http://schemas.microsoft.com/office/drawing/2014/main" id="{2E2750FE-4E84-4640-87E7-C50F17AEB8A8}"/>
              </a:ext>
            </a:extLst>
          </p:cNvPr>
          <p:cNvGrpSpPr/>
          <p:nvPr/>
        </p:nvGrpSpPr>
        <p:grpSpPr>
          <a:xfrm>
            <a:off x="7748126" y="2666728"/>
            <a:ext cx="94615" cy="121285"/>
            <a:chOff x="6955207" y="2699562"/>
            <a:chExt cx="94615" cy="121285"/>
          </a:xfrm>
        </p:grpSpPr>
        <p:sp>
          <p:nvSpPr>
            <p:cNvPr id="1808" name="object 1801">
              <a:extLst>
                <a:ext uri="{FF2B5EF4-FFF2-40B4-BE49-F238E27FC236}">
                  <a16:creationId xmlns:a16="http://schemas.microsoft.com/office/drawing/2014/main" id="{64993ADD-BCC8-4F7E-88BF-6F07379130AB}"/>
                </a:ext>
              </a:extLst>
            </p:cNvPr>
            <p:cNvSpPr/>
            <p:nvPr/>
          </p:nvSpPr>
          <p:spPr>
            <a:xfrm>
              <a:off x="7003911" y="2789429"/>
              <a:ext cx="635" cy="13970"/>
            </a:xfrm>
            <a:custGeom>
              <a:avLst/>
              <a:gdLst/>
              <a:ahLst/>
              <a:cxnLst/>
              <a:rect l="l" t="t" r="r" b="b"/>
              <a:pathLst>
                <a:path w="634" h="13969">
                  <a:moveTo>
                    <a:pt x="0" y="0"/>
                  </a:moveTo>
                  <a:lnTo>
                    <a:pt x="355" y="139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9" name="object 1802">
              <a:extLst>
                <a:ext uri="{FF2B5EF4-FFF2-40B4-BE49-F238E27FC236}">
                  <a16:creationId xmlns:a16="http://schemas.microsoft.com/office/drawing/2014/main" id="{F76C5E59-41F7-43FE-B8D0-37C3C8B7A31E}"/>
                </a:ext>
              </a:extLst>
            </p:cNvPr>
            <p:cNvSpPr/>
            <p:nvPr/>
          </p:nvSpPr>
          <p:spPr>
            <a:xfrm>
              <a:off x="7002786" y="2792699"/>
              <a:ext cx="635" cy="10795"/>
            </a:xfrm>
            <a:custGeom>
              <a:avLst/>
              <a:gdLst/>
              <a:ahLst/>
              <a:cxnLst/>
              <a:rect l="l" t="t" r="r" b="b"/>
              <a:pathLst>
                <a:path w="634" h="10794">
                  <a:moveTo>
                    <a:pt x="0" y="0"/>
                  </a:moveTo>
                  <a:lnTo>
                    <a:pt x="266" y="101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0" name="object 1803">
              <a:extLst>
                <a:ext uri="{FF2B5EF4-FFF2-40B4-BE49-F238E27FC236}">
                  <a16:creationId xmlns:a16="http://schemas.microsoft.com/office/drawing/2014/main" id="{275D163F-43D7-4E8B-8FD2-C4B831758717}"/>
                </a:ext>
              </a:extLst>
            </p:cNvPr>
            <p:cNvSpPr/>
            <p:nvPr/>
          </p:nvSpPr>
          <p:spPr>
            <a:xfrm>
              <a:off x="6992023" y="2768143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4" h="26035">
                  <a:moveTo>
                    <a:pt x="431" y="256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1" name="object 1804">
              <a:extLst>
                <a:ext uri="{FF2B5EF4-FFF2-40B4-BE49-F238E27FC236}">
                  <a16:creationId xmlns:a16="http://schemas.microsoft.com/office/drawing/2014/main" id="{E932EDEA-236B-4759-B48B-BC719FD99875}"/>
                </a:ext>
              </a:extLst>
            </p:cNvPr>
            <p:cNvSpPr/>
            <p:nvPr/>
          </p:nvSpPr>
          <p:spPr>
            <a:xfrm>
              <a:off x="6957747" y="271787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622"/>
                  </a:moveTo>
                  <a:lnTo>
                    <a:pt x="495" y="444"/>
                  </a:lnTo>
                  <a:lnTo>
                    <a:pt x="965" y="228"/>
                  </a:lnTo>
                  <a:lnTo>
                    <a:pt x="14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2" name="object 1805">
              <a:extLst>
                <a:ext uri="{FF2B5EF4-FFF2-40B4-BE49-F238E27FC236}">
                  <a16:creationId xmlns:a16="http://schemas.microsoft.com/office/drawing/2014/main" id="{40581CC2-97BA-469F-A1F6-F2FCDE18EAE0}"/>
                </a:ext>
              </a:extLst>
            </p:cNvPr>
            <p:cNvSpPr/>
            <p:nvPr/>
          </p:nvSpPr>
          <p:spPr>
            <a:xfrm>
              <a:off x="6966521" y="271184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41"/>
                  </a:moveTo>
                  <a:lnTo>
                    <a:pt x="203" y="12"/>
                  </a:lnTo>
                  <a:lnTo>
                    <a:pt x="393" y="0"/>
                  </a:lnTo>
                  <a:lnTo>
                    <a:pt x="673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3" name="object 1806">
              <a:extLst>
                <a:ext uri="{FF2B5EF4-FFF2-40B4-BE49-F238E27FC236}">
                  <a16:creationId xmlns:a16="http://schemas.microsoft.com/office/drawing/2014/main" id="{BF3F9B8D-AFAC-461E-AE93-B0B6FB50F852}"/>
                </a:ext>
              </a:extLst>
            </p:cNvPr>
            <p:cNvSpPr/>
            <p:nvPr/>
          </p:nvSpPr>
          <p:spPr>
            <a:xfrm>
              <a:off x="6966521" y="271208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63" y="361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4" name="object 1807">
              <a:extLst>
                <a:ext uri="{FF2B5EF4-FFF2-40B4-BE49-F238E27FC236}">
                  <a16:creationId xmlns:a16="http://schemas.microsoft.com/office/drawing/2014/main" id="{39014CCE-B591-4F91-A08B-2CD3E8A0DDD1}"/>
                </a:ext>
              </a:extLst>
            </p:cNvPr>
            <p:cNvSpPr/>
            <p:nvPr/>
          </p:nvSpPr>
          <p:spPr>
            <a:xfrm>
              <a:off x="6961371" y="27138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84" y="88"/>
                  </a:moveTo>
                  <a:lnTo>
                    <a:pt x="368" y="12"/>
                  </a:lnTo>
                  <a:lnTo>
                    <a:pt x="203" y="0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5" name="object 1808">
              <a:extLst>
                <a:ext uri="{FF2B5EF4-FFF2-40B4-BE49-F238E27FC236}">
                  <a16:creationId xmlns:a16="http://schemas.microsoft.com/office/drawing/2014/main" id="{252F965D-1C2C-4460-9223-3FD525E943A6}"/>
                </a:ext>
              </a:extLst>
            </p:cNvPr>
            <p:cNvSpPr/>
            <p:nvPr/>
          </p:nvSpPr>
          <p:spPr>
            <a:xfrm>
              <a:off x="6992380" y="276799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4" h="26035">
                  <a:moveTo>
                    <a:pt x="0" y="0"/>
                  </a:moveTo>
                  <a:lnTo>
                    <a:pt x="431" y="255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6" name="object 1809">
              <a:extLst>
                <a:ext uri="{FF2B5EF4-FFF2-40B4-BE49-F238E27FC236}">
                  <a16:creationId xmlns:a16="http://schemas.microsoft.com/office/drawing/2014/main" id="{FC7E27F8-DDFD-4FA3-9C56-F8EFF86AA3A5}"/>
                </a:ext>
              </a:extLst>
            </p:cNvPr>
            <p:cNvSpPr/>
            <p:nvPr/>
          </p:nvSpPr>
          <p:spPr>
            <a:xfrm>
              <a:off x="6970647" y="273918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454" y="0"/>
                  </a:moveTo>
                  <a:lnTo>
                    <a:pt x="2247" y="469"/>
                  </a:lnTo>
                  <a:lnTo>
                    <a:pt x="1219" y="49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7" name="object 1810">
              <a:extLst>
                <a:ext uri="{FF2B5EF4-FFF2-40B4-BE49-F238E27FC236}">
                  <a16:creationId xmlns:a16="http://schemas.microsoft.com/office/drawing/2014/main" id="{D6776D3D-44DC-440D-896F-A0D10FDE4613}"/>
                </a:ext>
              </a:extLst>
            </p:cNvPr>
            <p:cNvSpPr/>
            <p:nvPr/>
          </p:nvSpPr>
          <p:spPr>
            <a:xfrm>
              <a:off x="7003624" y="272520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50" y="139"/>
                  </a:moveTo>
                  <a:lnTo>
                    <a:pt x="558" y="25"/>
                  </a:lnTo>
                  <a:lnTo>
                    <a:pt x="304" y="0"/>
                  </a:ln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8" name="object 1811">
              <a:extLst>
                <a:ext uri="{FF2B5EF4-FFF2-40B4-BE49-F238E27FC236}">
                  <a16:creationId xmlns:a16="http://schemas.microsoft.com/office/drawing/2014/main" id="{BDFF29A9-7B8C-47DE-8B45-6941995A0478}"/>
                </a:ext>
              </a:extLst>
            </p:cNvPr>
            <p:cNvSpPr/>
            <p:nvPr/>
          </p:nvSpPr>
          <p:spPr>
            <a:xfrm>
              <a:off x="6995980" y="2766165"/>
              <a:ext cx="1270" cy="15875"/>
            </a:xfrm>
            <a:custGeom>
              <a:avLst/>
              <a:gdLst/>
              <a:ahLst/>
              <a:cxnLst/>
              <a:rect l="l" t="t" r="r" b="b"/>
              <a:pathLst>
                <a:path w="1270" h="15875">
                  <a:moveTo>
                    <a:pt x="1104" y="0"/>
                  </a:moveTo>
                  <a:lnTo>
                    <a:pt x="736" y="5181"/>
                  </a:lnTo>
                  <a:lnTo>
                    <a:pt x="368" y="10363"/>
                  </a:lnTo>
                  <a:lnTo>
                    <a:pt x="0" y="155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9" name="object 1812">
              <a:extLst>
                <a:ext uri="{FF2B5EF4-FFF2-40B4-BE49-F238E27FC236}">
                  <a16:creationId xmlns:a16="http://schemas.microsoft.com/office/drawing/2014/main" id="{D3EF5E9B-F7C7-4204-BBEB-D1E6537D3221}"/>
                </a:ext>
              </a:extLst>
            </p:cNvPr>
            <p:cNvSpPr/>
            <p:nvPr/>
          </p:nvSpPr>
          <p:spPr>
            <a:xfrm>
              <a:off x="7044900" y="2702102"/>
              <a:ext cx="1905" cy="116205"/>
            </a:xfrm>
            <a:custGeom>
              <a:avLst/>
              <a:gdLst/>
              <a:ahLst/>
              <a:cxnLst/>
              <a:rect l="l" t="t" r="r" b="b"/>
              <a:pathLst>
                <a:path w="1904" h="116205">
                  <a:moveTo>
                    <a:pt x="0" y="0"/>
                  </a:moveTo>
                  <a:lnTo>
                    <a:pt x="1866" y="1157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0" name="object 1813">
              <a:extLst>
                <a:ext uri="{FF2B5EF4-FFF2-40B4-BE49-F238E27FC236}">
                  <a16:creationId xmlns:a16="http://schemas.microsoft.com/office/drawing/2014/main" id="{3A2EB3E3-FBA5-4B6F-A413-F9633DEC6F9E}"/>
                </a:ext>
              </a:extLst>
            </p:cNvPr>
            <p:cNvSpPr/>
            <p:nvPr/>
          </p:nvSpPr>
          <p:spPr>
            <a:xfrm>
              <a:off x="7009586" y="2725286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0" y="36004"/>
                  </a:move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1" name="object 1814">
              <a:extLst>
                <a:ext uri="{FF2B5EF4-FFF2-40B4-BE49-F238E27FC236}">
                  <a16:creationId xmlns:a16="http://schemas.microsoft.com/office/drawing/2014/main" id="{C18ED1D4-97B2-4809-B9F5-7077E92731A9}"/>
                </a:ext>
              </a:extLst>
            </p:cNvPr>
            <p:cNvSpPr/>
            <p:nvPr/>
          </p:nvSpPr>
          <p:spPr>
            <a:xfrm>
              <a:off x="6970640" y="2739224"/>
              <a:ext cx="1270" cy="36195"/>
            </a:xfrm>
            <a:custGeom>
              <a:avLst/>
              <a:gdLst/>
              <a:ahLst/>
              <a:cxnLst/>
              <a:rect l="l" t="t" r="r" b="b"/>
              <a:pathLst>
                <a:path w="1270" h="36194">
                  <a:moveTo>
                    <a:pt x="647" y="3568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2" name="object 1815">
              <a:extLst>
                <a:ext uri="{FF2B5EF4-FFF2-40B4-BE49-F238E27FC236}">
                  <a16:creationId xmlns:a16="http://schemas.microsoft.com/office/drawing/2014/main" id="{FE75B0A3-EEDE-4338-9048-A6AA43CF7717}"/>
                </a:ext>
              </a:extLst>
            </p:cNvPr>
            <p:cNvSpPr/>
            <p:nvPr/>
          </p:nvSpPr>
          <p:spPr>
            <a:xfrm>
              <a:off x="6963124" y="2720013"/>
              <a:ext cx="13970" cy="1905"/>
            </a:xfrm>
            <a:custGeom>
              <a:avLst/>
              <a:gdLst/>
              <a:ahLst/>
              <a:cxnLst/>
              <a:rect l="l" t="t" r="r" b="b"/>
              <a:pathLst>
                <a:path w="13970" h="1905">
                  <a:moveTo>
                    <a:pt x="13525" y="888"/>
                  </a:moveTo>
                  <a:lnTo>
                    <a:pt x="8839" y="1676"/>
                  </a:lnTo>
                  <a:lnTo>
                    <a:pt x="4584" y="17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3" name="object 1816">
              <a:extLst>
                <a:ext uri="{FF2B5EF4-FFF2-40B4-BE49-F238E27FC236}">
                  <a16:creationId xmlns:a16="http://schemas.microsoft.com/office/drawing/2014/main" id="{4D05F930-69F5-40AF-A688-EDAB241C81EA}"/>
                </a:ext>
              </a:extLst>
            </p:cNvPr>
            <p:cNvSpPr/>
            <p:nvPr/>
          </p:nvSpPr>
          <p:spPr>
            <a:xfrm>
              <a:off x="6963947" y="2718866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4" h="1905">
                  <a:moveTo>
                    <a:pt x="0" y="0"/>
                  </a:moveTo>
                  <a:lnTo>
                    <a:pt x="4394" y="1651"/>
                  </a:lnTo>
                  <a:lnTo>
                    <a:pt x="8420" y="1562"/>
                  </a:lnTo>
                  <a:lnTo>
                    <a:pt x="12903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24" name="object 1817">
            <a:extLst>
              <a:ext uri="{FF2B5EF4-FFF2-40B4-BE49-F238E27FC236}">
                <a16:creationId xmlns:a16="http://schemas.microsoft.com/office/drawing/2014/main" id="{0C6E1EA0-2874-4BED-9032-0795D2E4A530}"/>
              </a:ext>
            </a:extLst>
          </p:cNvPr>
          <p:cNvGrpSpPr/>
          <p:nvPr/>
        </p:nvGrpSpPr>
        <p:grpSpPr>
          <a:xfrm>
            <a:off x="7793212" y="2494563"/>
            <a:ext cx="12065" cy="75565"/>
            <a:chOff x="7000293" y="2527397"/>
            <a:chExt cx="12065" cy="75565"/>
          </a:xfrm>
        </p:grpSpPr>
        <p:sp>
          <p:nvSpPr>
            <p:cNvPr id="1825" name="object 1818">
              <a:extLst>
                <a:ext uri="{FF2B5EF4-FFF2-40B4-BE49-F238E27FC236}">
                  <a16:creationId xmlns:a16="http://schemas.microsoft.com/office/drawing/2014/main" id="{533435DE-211E-4AAA-8FA9-E698A4B7750F}"/>
                </a:ext>
              </a:extLst>
            </p:cNvPr>
            <p:cNvSpPr/>
            <p:nvPr/>
          </p:nvSpPr>
          <p:spPr>
            <a:xfrm>
              <a:off x="7002833" y="2535406"/>
              <a:ext cx="6350" cy="65405"/>
            </a:xfrm>
            <a:custGeom>
              <a:avLst/>
              <a:gdLst/>
              <a:ahLst/>
              <a:cxnLst/>
              <a:rect l="l" t="t" r="r" b="b"/>
              <a:pathLst>
                <a:path w="6350" h="65405">
                  <a:moveTo>
                    <a:pt x="0" y="64909"/>
                  </a:moveTo>
                  <a:lnTo>
                    <a:pt x="62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6" name="object 1819">
              <a:extLst>
                <a:ext uri="{FF2B5EF4-FFF2-40B4-BE49-F238E27FC236}">
                  <a16:creationId xmlns:a16="http://schemas.microsoft.com/office/drawing/2014/main" id="{604901B7-53BA-4896-BDE4-DD12C47F542A}"/>
                </a:ext>
              </a:extLst>
            </p:cNvPr>
            <p:cNvSpPr/>
            <p:nvPr/>
          </p:nvSpPr>
          <p:spPr>
            <a:xfrm>
              <a:off x="7004548" y="252993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245" y="0"/>
                  </a:moveTo>
                  <a:lnTo>
                    <a:pt x="3492" y="342"/>
                  </a:lnTo>
                  <a:lnTo>
                    <a:pt x="1752" y="685"/>
                  </a:lnTo>
                  <a:lnTo>
                    <a:pt x="0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7" name="object 1820">
              <a:extLst>
                <a:ext uri="{FF2B5EF4-FFF2-40B4-BE49-F238E27FC236}">
                  <a16:creationId xmlns:a16="http://schemas.microsoft.com/office/drawing/2014/main" id="{88EA1B05-46CA-42F8-B069-AE51DF984C9F}"/>
                </a:ext>
              </a:extLst>
            </p:cNvPr>
            <p:cNvSpPr/>
            <p:nvPr/>
          </p:nvSpPr>
          <p:spPr>
            <a:xfrm>
              <a:off x="7009435" y="25299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2603"/>
                  </a:moveTo>
                  <a:lnTo>
                    <a:pt x="101" y="1739"/>
                  </a:lnTo>
                  <a:lnTo>
                    <a:pt x="228" y="863"/>
                  </a:lnTo>
                  <a:lnTo>
                    <a:pt x="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28" name="object 1821">
            <a:extLst>
              <a:ext uri="{FF2B5EF4-FFF2-40B4-BE49-F238E27FC236}">
                <a16:creationId xmlns:a16="http://schemas.microsoft.com/office/drawing/2014/main" id="{EF2DF1A5-8B88-448A-8EBD-027680ADE274}"/>
              </a:ext>
            </a:extLst>
          </p:cNvPr>
          <p:cNvGrpSpPr/>
          <p:nvPr/>
        </p:nvGrpSpPr>
        <p:grpSpPr>
          <a:xfrm>
            <a:off x="7965227" y="2874704"/>
            <a:ext cx="22225" cy="417195"/>
            <a:chOff x="7172308" y="2907538"/>
            <a:chExt cx="22225" cy="417195"/>
          </a:xfrm>
        </p:grpSpPr>
        <p:sp>
          <p:nvSpPr>
            <p:cNvPr id="1829" name="object 1822">
              <a:extLst>
                <a:ext uri="{FF2B5EF4-FFF2-40B4-BE49-F238E27FC236}">
                  <a16:creationId xmlns:a16="http://schemas.microsoft.com/office/drawing/2014/main" id="{E1E9B62B-D53B-4D82-97ED-8F814F0668CF}"/>
                </a:ext>
              </a:extLst>
            </p:cNvPr>
            <p:cNvSpPr/>
            <p:nvPr/>
          </p:nvSpPr>
          <p:spPr>
            <a:xfrm>
              <a:off x="7191433" y="33218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50"/>
                  </a:lnTo>
                  <a:lnTo>
                    <a:pt x="330" y="88"/>
                  </a:lnTo>
                  <a:lnTo>
                    <a:pt x="508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30" name="object 1823">
              <a:extLst>
                <a:ext uri="{FF2B5EF4-FFF2-40B4-BE49-F238E27FC236}">
                  <a16:creationId xmlns:a16="http://schemas.microsoft.com/office/drawing/2014/main" id="{C9B497DF-F152-4F0E-A380-FD9969E597D3}"/>
                </a:ext>
              </a:extLst>
            </p:cNvPr>
            <p:cNvSpPr/>
            <p:nvPr/>
          </p:nvSpPr>
          <p:spPr>
            <a:xfrm>
              <a:off x="7174848" y="2910078"/>
              <a:ext cx="17145" cy="412115"/>
            </a:xfrm>
            <a:custGeom>
              <a:avLst/>
              <a:gdLst/>
              <a:ahLst/>
              <a:cxnLst/>
              <a:rect l="l" t="t" r="r" b="b"/>
              <a:pathLst>
                <a:path w="17145" h="412114">
                  <a:moveTo>
                    <a:pt x="0" y="0"/>
                  </a:moveTo>
                  <a:lnTo>
                    <a:pt x="2080" y="51473"/>
                  </a:lnTo>
                  <a:lnTo>
                    <a:pt x="4157" y="102946"/>
                  </a:lnTo>
                  <a:lnTo>
                    <a:pt x="6233" y="154419"/>
                  </a:lnTo>
                  <a:lnTo>
                    <a:pt x="8307" y="205892"/>
                  </a:lnTo>
                  <a:lnTo>
                    <a:pt x="10379" y="257365"/>
                  </a:lnTo>
                  <a:lnTo>
                    <a:pt x="12449" y="308838"/>
                  </a:lnTo>
                  <a:lnTo>
                    <a:pt x="14518" y="360311"/>
                  </a:lnTo>
                  <a:lnTo>
                    <a:pt x="16586" y="411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31" name="object 1824">
            <a:extLst>
              <a:ext uri="{FF2B5EF4-FFF2-40B4-BE49-F238E27FC236}">
                <a16:creationId xmlns:a16="http://schemas.microsoft.com/office/drawing/2014/main" id="{DDB98174-2242-4F35-ADB5-4A8C9859B958}"/>
              </a:ext>
            </a:extLst>
          </p:cNvPr>
          <p:cNvGrpSpPr/>
          <p:nvPr/>
        </p:nvGrpSpPr>
        <p:grpSpPr>
          <a:xfrm>
            <a:off x="8037041" y="2880859"/>
            <a:ext cx="24765" cy="418465"/>
            <a:chOff x="7244122" y="2913693"/>
            <a:chExt cx="24765" cy="418465"/>
          </a:xfrm>
        </p:grpSpPr>
        <p:sp>
          <p:nvSpPr>
            <p:cNvPr id="1832" name="object 1825">
              <a:extLst>
                <a:ext uri="{FF2B5EF4-FFF2-40B4-BE49-F238E27FC236}">
                  <a16:creationId xmlns:a16="http://schemas.microsoft.com/office/drawing/2014/main" id="{1F2AF277-384E-498D-9547-F801856E67E8}"/>
                </a:ext>
              </a:extLst>
            </p:cNvPr>
            <p:cNvSpPr/>
            <p:nvPr/>
          </p:nvSpPr>
          <p:spPr>
            <a:xfrm>
              <a:off x="7246662" y="2916756"/>
              <a:ext cx="19685" cy="412750"/>
            </a:xfrm>
            <a:custGeom>
              <a:avLst/>
              <a:gdLst/>
              <a:ahLst/>
              <a:cxnLst/>
              <a:rect l="l" t="t" r="r" b="b"/>
              <a:pathLst>
                <a:path w="19684" h="412750">
                  <a:moveTo>
                    <a:pt x="19189" y="412673"/>
                  </a:moveTo>
                  <a:lnTo>
                    <a:pt x="16773" y="361090"/>
                  </a:lnTo>
                  <a:lnTo>
                    <a:pt x="14362" y="309506"/>
                  </a:lnTo>
                  <a:lnTo>
                    <a:pt x="11957" y="257921"/>
                  </a:lnTo>
                  <a:lnTo>
                    <a:pt x="9556" y="206336"/>
                  </a:lnTo>
                  <a:lnTo>
                    <a:pt x="7161" y="154751"/>
                  </a:lnTo>
                  <a:lnTo>
                    <a:pt x="4770" y="103167"/>
                  </a:lnTo>
                  <a:lnTo>
                    <a:pt x="2383" y="5158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33" name="object 1826">
              <a:extLst>
                <a:ext uri="{FF2B5EF4-FFF2-40B4-BE49-F238E27FC236}">
                  <a16:creationId xmlns:a16="http://schemas.microsoft.com/office/drawing/2014/main" id="{821ED3D2-170C-419E-B397-69E3EBC467D3}"/>
                </a:ext>
              </a:extLst>
            </p:cNvPr>
            <p:cNvSpPr/>
            <p:nvPr/>
          </p:nvSpPr>
          <p:spPr>
            <a:xfrm>
              <a:off x="7244695" y="2916233"/>
              <a:ext cx="19685" cy="635"/>
            </a:xfrm>
            <a:custGeom>
              <a:avLst/>
              <a:gdLst/>
              <a:ahLst/>
              <a:cxnLst/>
              <a:rect l="l" t="t" r="r" b="b"/>
              <a:pathLst>
                <a:path w="19684" h="635">
                  <a:moveTo>
                    <a:pt x="3911" y="469"/>
                  </a:moveTo>
                  <a:lnTo>
                    <a:pt x="9118" y="330"/>
                  </a:lnTo>
                  <a:lnTo>
                    <a:pt x="14338" y="177"/>
                  </a:lnTo>
                  <a:lnTo>
                    <a:pt x="19545" y="0"/>
                  </a:lnTo>
                </a:path>
                <a:path w="19684" h="635">
                  <a:moveTo>
                    <a:pt x="3911" y="469"/>
                  </a:moveTo>
                  <a:lnTo>
                    <a:pt x="2603" y="507"/>
                  </a:lnTo>
                  <a:lnTo>
                    <a:pt x="1308" y="546"/>
                  </a:ln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aphicFrame>
        <p:nvGraphicFramePr>
          <p:cNvPr id="1834" name="object 1827">
            <a:extLst>
              <a:ext uri="{FF2B5EF4-FFF2-40B4-BE49-F238E27FC236}">
                <a16:creationId xmlns:a16="http://schemas.microsoft.com/office/drawing/2014/main" id="{E9653629-768B-4138-96F2-AA9CD8B49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5965"/>
              </p:ext>
            </p:extLst>
          </p:nvPr>
        </p:nvGraphicFramePr>
        <p:xfrm>
          <a:off x="1236152" y="4571844"/>
          <a:ext cx="3542029" cy="1065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Максимальная</a:t>
                      </a:r>
                      <a:r>
                        <a:rPr sz="1200" spc="-7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нагрузка,</a:t>
                      </a:r>
                      <a:r>
                        <a:rPr sz="1200" spc="-5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кг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150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Вес</a:t>
                      </a:r>
                      <a:r>
                        <a:rPr sz="1200" spc="-1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сборе,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50" dirty="0">
                          <a:solidFill>
                            <a:schemeClr val="tx1"/>
                          </a:solidFill>
                          <a:latin typeface="+mj-lt"/>
                        </a:rPr>
                        <a:t>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2030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Цвет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RAL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7035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Объем</a:t>
                      </a:r>
                      <a:r>
                        <a:rPr sz="1200" spc="-3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упаковки,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м</a:t>
                      </a:r>
                      <a:r>
                        <a:rPr sz="1050" spc="-37" baseline="31746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sz="1050" baseline="31746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0,055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35" name="object 1828">
            <a:extLst>
              <a:ext uri="{FF2B5EF4-FFF2-40B4-BE49-F238E27FC236}">
                <a16:creationId xmlns:a16="http://schemas.microsoft.com/office/drawing/2014/main" id="{AAE4CC26-07AF-4BB4-B908-4C869DC91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585202"/>
              </p:ext>
            </p:extLst>
          </p:nvPr>
        </p:nvGraphicFramePr>
        <p:xfrm>
          <a:off x="7514588" y="4616817"/>
          <a:ext cx="3542029" cy="1065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Максимальная</a:t>
                      </a:r>
                      <a:r>
                        <a:rPr sz="1200" spc="-7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нагрузка,</a:t>
                      </a:r>
                      <a:r>
                        <a:rPr sz="1200" spc="-5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кг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150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Вес</a:t>
                      </a:r>
                      <a:r>
                        <a:rPr sz="1200" spc="-1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сборе,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50" dirty="0">
                          <a:solidFill>
                            <a:schemeClr val="tx1"/>
                          </a:solidFill>
                          <a:latin typeface="+mj-lt"/>
                        </a:rPr>
                        <a:t>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2800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Цвет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RAL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7035</a:t>
                      </a:r>
                      <a:endParaRPr sz="120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Объем</a:t>
                      </a:r>
                      <a:r>
                        <a:rPr sz="1200" spc="-3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упаковки,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м</a:t>
                      </a:r>
                      <a:r>
                        <a:rPr sz="1050" spc="-37" baseline="31746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sz="1050" baseline="31746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0,055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836" name="object 1829">
            <a:extLst>
              <a:ext uri="{FF2B5EF4-FFF2-40B4-BE49-F238E27FC236}">
                <a16:creationId xmlns:a16="http://schemas.microsoft.com/office/drawing/2014/main" id="{A7343A32-466C-4737-8ED5-0890CA7DB640}"/>
              </a:ext>
            </a:extLst>
          </p:cNvPr>
          <p:cNvGrpSpPr/>
          <p:nvPr/>
        </p:nvGrpSpPr>
        <p:grpSpPr>
          <a:xfrm>
            <a:off x="2278115" y="1835691"/>
            <a:ext cx="1404620" cy="1238885"/>
            <a:chOff x="1598996" y="2480949"/>
            <a:chExt cx="1404620" cy="1238885"/>
          </a:xfrm>
        </p:grpSpPr>
        <p:pic>
          <p:nvPicPr>
            <p:cNvPr id="1837" name="object 1830">
              <a:extLst>
                <a:ext uri="{FF2B5EF4-FFF2-40B4-BE49-F238E27FC236}">
                  <a16:creationId xmlns:a16="http://schemas.microsoft.com/office/drawing/2014/main" id="{F319CF7F-FA5D-46D9-AB65-A12F59AA567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82239" y="2855557"/>
              <a:ext cx="332657" cy="81186"/>
            </a:xfrm>
            <a:prstGeom prst="rect">
              <a:avLst/>
            </a:prstGeom>
          </p:spPr>
        </p:pic>
        <p:pic>
          <p:nvPicPr>
            <p:cNvPr id="1838" name="object 1831">
              <a:extLst>
                <a:ext uri="{FF2B5EF4-FFF2-40B4-BE49-F238E27FC236}">
                  <a16:creationId xmlns:a16="http://schemas.microsoft.com/office/drawing/2014/main" id="{5544B3B8-3D5B-4A85-AE7C-AC2092C2D13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7958" y="2665935"/>
              <a:ext cx="252851" cy="108337"/>
            </a:xfrm>
            <a:prstGeom prst="rect">
              <a:avLst/>
            </a:prstGeom>
          </p:spPr>
        </p:pic>
        <p:sp>
          <p:nvSpPr>
            <p:cNvPr id="1839" name="object 1832">
              <a:extLst>
                <a:ext uri="{FF2B5EF4-FFF2-40B4-BE49-F238E27FC236}">
                  <a16:creationId xmlns:a16="http://schemas.microsoft.com/office/drawing/2014/main" id="{81C5E8DE-7E75-473C-9205-3DB1A4CAC14A}"/>
                </a:ext>
              </a:extLst>
            </p:cNvPr>
            <p:cNvSpPr/>
            <p:nvPr/>
          </p:nvSpPr>
          <p:spPr>
            <a:xfrm>
              <a:off x="1643000" y="2753491"/>
              <a:ext cx="12700" cy="501015"/>
            </a:xfrm>
            <a:custGeom>
              <a:avLst/>
              <a:gdLst/>
              <a:ahLst/>
              <a:cxnLst/>
              <a:rect l="l" t="t" r="r" b="b"/>
              <a:pathLst>
                <a:path w="12700" h="501014">
                  <a:moveTo>
                    <a:pt x="0" y="500570"/>
                  </a:moveTo>
                  <a:lnTo>
                    <a:pt x="1209" y="450514"/>
                  </a:lnTo>
                  <a:lnTo>
                    <a:pt x="2421" y="400457"/>
                  </a:lnTo>
                  <a:lnTo>
                    <a:pt x="3637" y="350400"/>
                  </a:lnTo>
                  <a:lnTo>
                    <a:pt x="4855" y="300342"/>
                  </a:lnTo>
                  <a:lnTo>
                    <a:pt x="6076" y="250285"/>
                  </a:lnTo>
                  <a:lnTo>
                    <a:pt x="7301" y="200227"/>
                  </a:lnTo>
                  <a:lnTo>
                    <a:pt x="8529" y="150170"/>
                  </a:lnTo>
                  <a:lnTo>
                    <a:pt x="9759" y="100112"/>
                  </a:lnTo>
                  <a:lnTo>
                    <a:pt x="10993" y="50056"/>
                  </a:lnTo>
                  <a:lnTo>
                    <a:pt x="122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0" name="object 1833">
              <a:extLst>
                <a:ext uri="{FF2B5EF4-FFF2-40B4-BE49-F238E27FC236}">
                  <a16:creationId xmlns:a16="http://schemas.microsoft.com/office/drawing/2014/main" id="{CB728013-C81E-4D01-96F7-342380FC9F8C}"/>
                </a:ext>
              </a:extLst>
            </p:cNvPr>
            <p:cNvSpPr/>
            <p:nvPr/>
          </p:nvSpPr>
          <p:spPr>
            <a:xfrm>
              <a:off x="1655257" y="2715301"/>
              <a:ext cx="18415" cy="37465"/>
            </a:xfrm>
            <a:custGeom>
              <a:avLst/>
              <a:gdLst/>
              <a:ahLst/>
              <a:cxnLst/>
              <a:rect l="l" t="t" r="r" b="b"/>
              <a:pathLst>
                <a:path w="18414" h="37464">
                  <a:moveTo>
                    <a:pt x="0" y="37464"/>
                  </a:moveTo>
                  <a:lnTo>
                    <a:pt x="1528" y="26380"/>
                  </a:lnTo>
                  <a:lnTo>
                    <a:pt x="5149" y="16813"/>
                  </a:lnTo>
                  <a:lnTo>
                    <a:pt x="10676" y="8205"/>
                  </a:lnTo>
                  <a:lnTo>
                    <a:pt x="179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1" name="object 1834">
              <a:extLst>
                <a:ext uri="{FF2B5EF4-FFF2-40B4-BE49-F238E27FC236}">
                  <a16:creationId xmlns:a16="http://schemas.microsoft.com/office/drawing/2014/main" id="{F6A1B004-FDE4-42DA-B1DA-434A2CE9376F}"/>
                </a:ext>
              </a:extLst>
            </p:cNvPr>
            <p:cNvSpPr/>
            <p:nvPr/>
          </p:nvSpPr>
          <p:spPr>
            <a:xfrm>
              <a:off x="1655245" y="275307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2" name="object 1835">
              <a:extLst>
                <a:ext uri="{FF2B5EF4-FFF2-40B4-BE49-F238E27FC236}">
                  <a16:creationId xmlns:a16="http://schemas.microsoft.com/office/drawing/2014/main" id="{F83873EF-202C-4BF8-8073-E8013D5BBDD7}"/>
                </a:ext>
              </a:extLst>
            </p:cNvPr>
            <p:cNvSpPr/>
            <p:nvPr/>
          </p:nvSpPr>
          <p:spPr>
            <a:xfrm>
              <a:off x="1974434" y="2496707"/>
              <a:ext cx="76200" cy="19050"/>
            </a:xfrm>
            <a:custGeom>
              <a:avLst/>
              <a:gdLst/>
              <a:ahLst/>
              <a:cxnLst/>
              <a:rect l="l" t="t" r="r" b="b"/>
              <a:pathLst>
                <a:path w="76200" h="19050">
                  <a:moveTo>
                    <a:pt x="0" y="18656"/>
                  </a:moveTo>
                  <a:lnTo>
                    <a:pt x="18543" y="11442"/>
                  </a:lnTo>
                  <a:lnTo>
                    <a:pt x="37333" y="6142"/>
                  </a:lnTo>
                  <a:lnTo>
                    <a:pt x="56487" y="2434"/>
                  </a:lnTo>
                  <a:lnTo>
                    <a:pt x="761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3" name="object 1836">
              <a:extLst>
                <a:ext uri="{FF2B5EF4-FFF2-40B4-BE49-F238E27FC236}">
                  <a16:creationId xmlns:a16="http://schemas.microsoft.com/office/drawing/2014/main" id="{C3F6A8C1-C9BB-43B6-A5FC-0FCF31AAD30B}"/>
                </a:ext>
              </a:extLst>
            </p:cNvPr>
            <p:cNvSpPr/>
            <p:nvPr/>
          </p:nvSpPr>
          <p:spPr>
            <a:xfrm>
              <a:off x="1673193" y="2515445"/>
              <a:ext cx="301625" cy="200025"/>
            </a:xfrm>
            <a:custGeom>
              <a:avLst/>
              <a:gdLst/>
              <a:ahLst/>
              <a:cxnLst/>
              <a:rect l="l" t="t" r="r" b="b"/>
              <a:pathLst>
                <a:path w="301625" h="200025">
                  <a:moveTo>
                    <a:pt x="0" y="199834"/>
                  </a:moveTo>
                  <a:lnTo>
                    <a:pt x="38466" y="163206"/>
                  </a:lnTo>
                  <a:lnTo>
                    <a:pt x="78441" y="129893"/>
                  </a:lnTo>
                  <a:lnTo>
                    <a:pt x="119928" y="99523"/>
                  </a:lnTo>
                  <a:lnTo>
                    <a:pt x="162930" y="71722"/>
                  </a:lnTo>
                  <a:lnTo>
                    <a:pt x="207449" y="46116"/>
                  </a:lnTo>
                  <a:lnTo>
                    <a:pt x="253489" y="22333"/>
                  </a:lnTo>
                  <a:lnTo>
                    <a:pt x="3010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4" name="object 1837">
              <a:extLst>
                <a:ext uri="{FF2B5EF4-FFF2-40B4-BE49-F238E27FC236}">
                  <a16:creationId xmlns:a16="http://schemas.microsoft.com/office/drawing/2014/main" id="{C0DBFD6F-5011-4A68-9BAD-1CFEA3F97001}"/>
                </a:ext>
              </a:extLst>
            </p:cNvPr>
            <p:cNvSpPr/>
            <p:nvPr/>
          </p:nvSpPr>
          <p:spPr>
            <a:xfrm>
              <a:off x="2538094" y="2491387"/>
              <a:ext cx="75565" cy="17145"/>
            </a:xfrm>
            <a:custGeom>
              <a:avLst/>
              <a:gdLst/>
              <a:ahLst/>
              <a:cxnLst/>
              <a:rect l="l" t="t" r="r" b="b"/>
              <a:pathLst>
                <a:path w="75564" h="17144">
                  <a:moveTo>
                    <a:pt x="0" y="0"/>
                  </a:moveTo>
                  <a:lnTo>
                    <a:pt x="19423" y="1987"/>
                  </a:lnTo>
                  <a:lnTo>
                    <a:pt x="38382" y="5262"/>
                  </a:lnTo>
                  <a:lnTo>
                    <a:pt x="57003" y="10163"/>
                  </a:lnTo>
                  <a:lnTo>
                    <a:pt x="75412" y="170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5" name="object 1838">
              <a:extLst>
                <a:ext uri="{FF2B5EF4-FFF2-40B4-BE49-F238E27FC236}">
                  <a16:creationId xmlns:a16="http://schemas.microsoft.com/office/drawing/2014/main" id="{83760C8D-344E-4C9B-8CF6-7939BD1F0A1F}"/>
                </a:ext>
              </a:extLst>
            </p:cNvPr>
            <p:cNvSpPr/>
            <p:nvPr/>
          </p:nvSpPr>
          <p:spPr>
            <a:xfrm>
              <a:off x="2050597" y="2483489"/>
              <a:ext cx="487680" cy="13335"/>
            </a:xfrm>
            <a:custGeom>
              <a:avLst/>
              <a:gdLst/>
              <a:ahLst/>
              <a:cxnLst/>
              <a:rect l="l" t="t" r="r" b="b"/>
              <a:pathLst>
                <a:path w="487680" h="13335">
                  <a:moveTo>
                    <a:pt x="0" y="13215"/>
                  </a:moveTo>
                  <a:lnTo>
                    <a:pt x="48830" y="8935"/>
                  </a:lnTo>
                  <a:lnTo>
                    <a:pt x="97585" y="5484"/>
                  </a:lnTo>
                  <a:lnTo>
                    <a:pt x="146286" y="2864"/>
                  </a:lnTo>
                  <a:lnTo>
                    <a:pt x="194954" y="1075"/>
                  </a:lnTo>
                  <a:lnTo>
                    <a:pt x="243611" y="120"/>
                  </a:lnTo>
                  <a:lnTo>
                    <a:pt x="292276" y="0"/>
                  </a:lnTo>
                  <a:lnTo>
                    <a:pt x="340972" y="715"/>
                  </a:lnTo>
                  <a:lnTo>
                    <a:pt x="389719" y="2269"/>
                  </a:lnTo>
                  <a:lnTo>
                    <a:pt x="438538" y="4661"/>
                  </a:lnTo>
                  <a:lnTo>
                    <a:pt x="487451" y="78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6" name="object 1839">
              <a:extLst>
                <a:ext uri="{FF2B5EF4-FFF2-40B4-BE49-F238E27FC236}">
                  <a16:creationId xmlns:a16="http://schemas.microsoft.com/office/drawing/2014/main" id="{0E78A6AA-286D-4E86-BBA8-C3825AE969D8}"/>
                </a:ext>
              </a:extLst>
            </p:cNvPr>
            <p:cNvSpPr/>
            <p:nvPr/>
          </p:nvSpPr>
          <p:spPr>
            <a:xfrm>
              <a:off x="2645051" y="271964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698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7" name="object 1840">
              <a:extLst>
                <a:ext uri="{FF2B5EF4-FFF2-40B4-BE49-F238E27FC236}">
                  <a16:creationId xmlns:a16="http://schemas.microsoft.com/office/drawing/2014/main" id="{AC1A31A5-3F48-40A2-80CC-A89146A0CDC6}"/>
                </a:ext>
              </a:extLst>
            </p:cNvPr>
            <p:cNvSpPr/>
            <p:nvPr/>
          </p:nvSpPr>
          <p:spPr>
            <a:xfrm>
              <a:off x="2727747" y="27182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749"/>
                  </a:move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8" name="object 1841">
              <a:extLst>
                <a:ext uri="{FF2B5EF4-FFF2-40B4-BE49-F238E27FC236}">
                  <a16:creationId xmlns:a16="http://schemas.microsoft.com/office/drawing/2014/main" id="{14FE74CF-6AC4-4E4C-9B92-94373EECF37C}"/>
                </a:ext>
              </a:extLst>
            </p:cNvPr>
            <p:cNvSpPr/>
            <p:nvPr/>
          </p:nvSpPr>
          <p:spPr>
            <a:xfrm>
              <a:off x="2923235" y="2735587"/>
              <a:ext cx="34290" cy="497205"/>
            </a:xfrm>
            <a:custGeom>
              <a:avLst/>
              <a:gdLst/>
              <a:ahLst/>
              <a:cxnLst/>
              <a:rect l="l" t="t" r="r" b="b"/>
              <a:pathLst>
                <a:path w="34289" h="497205">
                  <a:moveTo>
                    <a:pt x="0" y="0"/>
                  </a:moveTo>
                  <a:lnTo>
                    <a:pt x="3411" y="49663"/>
                  </a:lnTo>
                  <a:lnTo>
                    <a:pt x="6819" y="99325"/>
                  </a:lnTo>
                  <a:lnTo>
                    <a:pt x="10224" y="148987"/>
                  </a:lnTo>
                  <a:lnTo>
                    <a:pt x="13624" y="198649"/>
                  </a:lnTo>
                  <a:lnTo>
                    <a:pt x="17021" y="248311"/>
                  </a:lnTo>
                  <a:lnTo>
                    <a:pt x="20413" y="297974"/>
                  </a:lnTo>
                  <a:lnTo>
                    <a:pt x="23802" y="347637"/>
                  </a:lnTo>
                  <a:lnTo>
                    <a:pt x="27188" y="397301"/>
                  </a:lnTo>
                  <a:lnTo>
                    <a:pt x="30569" y="446967"/>
                  </a:lnTo>
                  <a:lnTo>
                    <a:pt x="33947" y="4966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9" name="object 1842">
              <a:extLst>
                <a:ext uri="{FF2B5EF4-FFF2-40B4-BE49-F238E27FC236}">
                  <a16:creationId xmlns:a16="http://schemas.microsoft.com/office/drawing/2014/main" id="{5833FCED-6804-487E-87BC-30D8C8717266}"/>
                </a:ext>
              </a:extLst>
            </p:cNvPr>
            <p:cNvSpPr/>
            <p:nvPr/>
          </p:nvSpPr>
          <p:spPr>
            <a:xfrm>
              <a:off x="2923209" y="273520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0" name="object 1843">
              <a:extLst>
                <a:ext uri="{FF2B5EF4-FFF2-40B4-BE49-F238E27FC236}">
                  <a16:creationId xmlns:a16="http://schemas.microsoft.com/office/drawing/2014/main" id="{AB446E55-3E6B-4B37-BCC2-48696A483246}"/>
                </a:ext>
              </a:extLst>
            </p:cNvPr>
            <p:cNvSpPr/>
            <p:nvPr/>
          </p:nvSpPr>
          <p:spPr>
            <a:xfrm>
              <a:off x="2906420" y="2700854"/>
              <a:ext cx="17145" cy="34290"/>
            </a:xfrm>
            <a:custGeom>
              <a:avLst/>
              <a:gdLst/>
              <a:ahLst/>
              <a:cxnLst/>
              <a:rect l="l" t="t" r="r" b="b"/>
              <a:pathLst>
                <a:path w="17144" h="34289">
                  <a:moveTo>
                    <a:pt x="0" y="0"/>
                  </a:moveTo>
                  <a:lnTo>
                    <a:pt x="6516" y="7493"/>
                  </a:lnTo>
                  <a:lnTo>
                    <a:pt x="11553" y="15367"/>
                  </a:lnTo>
                  <a:lnTo>
                    <a:pt x="15005" y="24060"/>
                  </a:lnTo>
                  <a:lnTo>
                    <a:pt x="16764" y="340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1" name="object 1844">
              <a:extLst>
                <a:ext uri="{FF2B5EF4-FFF2-40B4-BE49-F238E27FC236}">
                  <a16:creationId xmlns:a16="http://schemas.microsoft.com/office/drawing/2014/main" id="{CA5A08EE-2F13-4139-B649-AF5D74BE7832}"/>
                </a:ext>
              </a:extLst>
            </p:cNvPr>
            <p:cNvSpPr/>
            <p:nvPr/>
          </p:nvSpPr>
          <p:spPr>
            <a:xfrm>
              <a:off x="2613712" y="2508504"/>
              <a:ext cx="292735" cy="192405"/>
            </a:xfrm>
            <a:custGeom>
              <a:avLst/>
              <a:gdLst/>
              <a:ahLst/>
              <a:cxnLst/>
              <a:rect l="l" t="t" r="r" b="b"/>
              <a:pathLst>
                <a:path w="292735" h="192405">
                  <a:moveTo>
                    <a:pt x="0" y="0"/>
                  </a:moveTo>
                  <a:lnTo>
                    <a:pt x="46418" y="21126"/>
                  </a:lnTo>
                  <a:lnTo>
                    <a:pt x="91288" y="43708"/>
                  </a:lnTo>
                  <a:lnTo>
                    <a:pt x="134616" y="68140"/>
                  </a:lnTo>
                  <a:lnTo>
                    <a:pt x="176407" y="94817"/>
                  </a:lnTo>
                  <a:lnTo>
                    <a:pt x="216670" y="124133"/>
                  </a:lnTo>
                  <a:lnTo>
                    <a:pt x="255410" y="156485"/>
                  </a:lnTo>
                  <a:lnTo>
                    <a:pt x="292633" y="1922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2" name="object 1845">
              <a:extLst>
                <a:ext uri="{FF2B5EF4-FFF2-40B4-BE49-F238E27FC236}">
                  <a16:creationId xmlns:a16="http://schemas.microsoft.com/office/drawing/2014/main" id="{D8193807-43B5-4C5C-B874-155E1552D3DD}"/>
                </a:ext>
              </a:extLst>
            </p:cNvPr>
            <p:cNvSpPr/>
            <p:nvPr/>
          </p:nvSpPr>
          <p:spPr>
            <a:xfrm>
              <a:off x="1601553" y="3219323"/>
              <a:ext cx="42545" cy="98425"/>
            </a:xfrm>
            <a:custGeom>
              <a:avLst/>
              <a:gdLst/>
              <a:ahLst/>
              <a:cxnLst/>
              <a:rect l="l" t="t" r="r" b="b"/>
              <a:pathLst>
                <a:path w="42544" h="98425">
                  <a:moveTo>
                    <a:pt x="0" y="97993"/>
                  </a:moveTo>
                  <a:lnTo>
                    <a:pt x="3920" y="57347"/>
                  </a:lnTo>
                  <a:lnTo>
                    <a:pt x="24344" y="20926"/>
                  </a:lnTo>
                  <a:lnTo>
                    <a:pt x="33202" y="10406"/>
                  </a:lnTo>
                  <a:lnTo>
                    <a:pt x="422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3" name="object 1846">
              <a:extLst>
                <a:ext uri="{FF2B5EF4-FFF2-40B4-BE49-F238E27FC236}">
                  <a16:creationId xmlns:a16="http://schemas.microsoft.com/office/drawing/2014/main" id="{4725EE9D-BA26-4FF4-81AF-3CAC24F98C99}"/>
                </a:ext>
              </a:extLst>
            </p:cNvPr>
            <p:cNvSpPr/>
            <p:nvPr/>
          </p:nvSpPr>
          <p:spPr>
            <a:xfrm>
              <a:off x="2954695" y="3195634"/>
              <a:ext cx="46355" cy="98425"/>
            </a:xfrm>
            <a:custGeom>
              <a:avLst/>
              <a:gdLst/>
              <a:ahLst/>
              <a:cxnLst/>
              <a:rect l="l" t="t" r="r" b="b"/>
              <a:pathLst>
                <a:path w="46355" h="98425">
                  <a:moveTo>
                    <a:pt x="0" y="0"/>
                  </a:moveTo>
                  <a:lnTo>
                    <a:pt x="26853" y="31989"/>
                  </a:lnTo>
                  <a:lnTo>
                    <a:pt x="43443" y="70359"/>
                  </a:lnTo>
                  <a:lnTo>
                    <a:pt x="45052" y="83938"/>
                  </a:lnTo>
                  <a:lnTo>
                    <a:pt x="45923" y="978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4" name="object 1847">
              <a:extLst>
                <a:ext uri="{FF2B5EF4-FFF2-40B4-BE49-F238E27FC236}">
                  <a16:creationId xmlns:a16="http://schemas.microsoft.com/office/drawing/2014/main" id="{3CF5EC42-CB23-4965-8200-407F5FA2B716}"/>
                </a:ext>
              </a:extLst>
            </p:cNvPr>
            <p:cNvSpPr/>
            <p:nvPr/>
          </p:nvSpPr>
          <p:spPr>
            <a:xfrm>
              <a:off x="2627104" y="2837080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4">
                  <a:moveTo>
                    <a:pt x="0" y="0"/>
                  </a:moveTo>
                  <a:lnTo>
                    <a:pt x="1854" y="1384"/>
                  </a:lnTo>
                  <a:lnTo>
                    <a:pt x="3124" y="2641"/>
                  </a:lnTo>
                  <a:lnTo>
                    <a:pt x="3098" y="52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5" name="object 1848">
              <a:extLst>
                <a:ext uri="{FF2B5EF4-FFF2-40B4-BE49-F238E27FC236}">
                  <a16:creationId xmlns:a16="http://schemas.microsoft.com/office/drawing/2014/main" id="{E5707BB4-2ABD-46D6-BBED-D56B21A77C5F}"/>
                </a:ext>
              </a:extLst>
            </p:cNvPr>
            <p:cNvSpPr/>
            <p:nvPr/>
          </p:nvSpPr>
          <p:spPr>
            <a:xfrm>
              <a:off x="2479459" y="27221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8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6" name="object 1849">
              <a:extLst>
                <a:ext uri="{FF2B5EF4-FFF2-40B4-BE49-F238E27FC236}">
                  <a16:creationId xmlns:a16="http://schemas.microsoft.com/office/drawing/2014/main" id="{4C1C02BD-A347-4F78-A6C7-20B61819DEB4}"/>
                </a:ext>
              </a:extLst>
            </p:cNvPr>
            <p:cNvSpPr/>
            <p:nvPr/>
          </p:nvSpPr>
          <p:spPr>
            <a:xfrm>
              <a:off x="2448015" y="2708628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292" y="15049"/>
                  </a:moveTo>
                  <a:lnTo>
                    <a:pt x="0" y="7912"/>
                  </a:lnTo>
                  <a:lnTo>
                    <a:pt x="3340" y="4152"/>
                  </a:lnTo>
                  <a:lnTo>
                    <a:pt x="83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7" name="object 1850">
              <a:extLst>
                <a:ext uri="{FF2B5EF4-FFF2-40B4-BE49-F238E27FC236}">
                  <a16:creationId xmlns:a16="http://schemas.microsoft.com/office/drawing/2014/main" id="{CBB58FC6-EF6D-44D2-B88A-82952D4D690F}"/>
                </a:ext>
              </a:extLst>
            </p:cNvPr>
            <p:cNvSpPr/>
            <p:nvPr/>
          </p:nvSpPr>
          <p:spPr>
            <a:xfrm>
              <a:off x="2562283" y="27208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736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8" name="object 1851">
              <a:extLst>
                <a:ext uri="{FF2B5EF4-FFF2-40B4-BE49-F238E27FC236}">
                  <a16:creationId xmlns:a16="http://schemas.microsoft.com/office/drawing/2014/main" id="{28719A82-9562-4998-82BA-4E535DB0F3EA}"/>
                </a:ext>
              </a:extLst>
            </p:cNvPr>
            <p:cNvSpPr/>
            <p:nvPr/>
          </p:nvSpPr>
          <p:spPr>
            <a:xfrm>
              <a:off x="2483648" y="2729703"/>
              <a:ext cx="143510" cy="107950"/>
            </a:xfrm>
            <a:custGeom>
              <a:avLst/>
              <a:gdLst/>
              <a:ahLst/>
              <a:cxnLst/>
              <a:rect l="l" t="t" r="r" b="b"/>
              <a:pathLst>
                <a:path w="143510" h="107950">
                  <a:moveTo>
                    <a:pt x="0" y="0"/>
                  </a:moveTo>
                  <a:lnTo>
                    <a:pt x="143459" y="1073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9" name="object 1852">
              <a:extLst>
                <a:ext uri="{FF2B5EF4-FFF2-40B4-BE49-F238E27FC236}">
                  <a16:creationId xmlns:a16="http://schemas.microsoft.com/office/drawing/2014/main" id="{6B7DC4B0-D852-4743-91EB-E7C6618E6799}"/>
                </a:ext>
              </a:extLst>
            </p:cNvPr>
            <p:cNvSpPr/>
            <p:nvPr/>
          </p:nvSpPr>
          <p:spPr>
            <a:xfrm>
              <a:off x="2456393" y="2608535"/>
              <a:ext cx="120014" cy="100330"/>
            </a:xfrm>
            <a:custGeom>
              <a:avLst/>
              <a:gdLst/>
              <a:ahLst/>
              <a:cxnLst/>
              <a:rect l="l" t="t" r="r" b="b"/>
              <a:pathLst>
                <a:path w="120014" h="100330">
                  <a:moveTo>
                    <a:pt x="0" y="100037"/>
                  </a:moveTo>
                  <a:lnTo>
                    <a:pt x="11953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0" name="object 1853">
              <a:extLst>
                <a:ext uri="{FF2B5EF4-FFF2-40B4-BE49-F238E27FC236}">
                  <a16:creationId xmlns:a16="http://schemas.microsoft.com/office/drawing/2014/main" id="{B439DDA0-AD31-496C-9282-6EB2B49E1854}"/>
                </a:ext>
              </a:extLst>
            </p:cNvPr>
            <p:cNvSpPr/>
            <p:nvPr/>
          </p:nvSpPr>
          <p:spPr>
            <a:xfrm>
              <a:off x="2479290" y="2722699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19">
                  <a:moveTo>
                    <a:pt x="165" y="0"/>
                  </a:moveTo>
                  <a:lnTo>
                    <a:pt x="0" y="3556"/>
                  </a:lnTo>
                  <a:lnTo>
                    <a:pt x="1866" y="5143"/>
                  </a:lnTo>
                  <a:lnTo>
                    <a:pt x="4356" y="69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1" name="object 1854">
              <a:extLst>
                <a:ext uri="{FF2B5EF4-FFF2-40B4-BE49-F238E27FC236}">
                  <a16:creationId xmlns:a16="http://schemas.microsoft.com/office/drawing/2014/main" id="{16F77D89-F746-4A2E-A8F0-C2DDFBC8757E}"/>
                </a:ext>
              </a:extLst>
            </p:cNvPr>
            <p:cNvSpPr/>
            <p:nvPr/>
          </p:nvSpPr>
          <p:spPr>
            <a:xfrm>
              <a:off x="2575982" y="2604562"/>
              <a:ext cx="27940" cy="8255"/>
            </a:xfrm>
            <a:custGeom>
              <a:avLst/>
              <a:gdLst/>
              <a:ahLst/>
              <a:cxnLst/>
              <a:rect l="l" t="t" r="r" b="b"/>
              <a:pathLst>
                <a:path w="27939" h="8255">
                  <a:moveTo>
                    <a:pt x="0" y="3924"/>
                  </a:moveTo>
                  <a:lnTo>
                    <a:pt x="4775" y="0"/>
                  </a:lnTo>
                  <a:lnTo>
                    <a:pt x="9461" y="63"/>
                  </a:lnTo>
                  <a:lnTo>
                    <a:pt x="15049" y="546"/>
                  </a:lnTo>
                  <a:lnTo>
                    <a:pt x="18923" y="876"/>
                  </a:lnTo>
                  <a:lnTo>
                    <a:pt x="27635" y="2286"/>
                  </a:lnTo>
                  <a:lnTo>
                    <a:pt x="27647" y="79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2" name="object 1855">
              <a:extLst>
                <a:ext uri="{FF2B5EF4-FFF2-40B4-BE49-F238E27FC236}">
                  <a16:creationId xmlns:a16="http://schemas.microsoft.com/office/drawing/2014/main" id="{4CD69DBF-E50A-4FA9-88B1-2086B6B251FF}"/>
                </a:ext>
              </a:extLst>
            </p:cNvPr>
            <p:cNvSpPr/>
            <p:nvPr/>
          </p:nvSpPr>
          <p:spPr>
            <a:xfrm>
              <a:off x="2540349" y="283834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0"/>
                  </a:moveTo>
                  <a:lnTo>
                    <a:pt x="1752" y="1346"/>
                  </a:lnTo>
                  <a:lnTo>
                    <a:pt x="2933" y="2590"/>
                  </a:lnTo>
                  <a:lnTo>
                    <a:pt x="3009" y="50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3" name="object 1856">
              <a:extLst>
                <a:ext uri="{FF2B5EF4-FFF2-40B4-BE49-F238E27FC236}">
                  <a16:creationId xmlns:a16="http://schemas.microsoft.com/office/drawing/2014/main" id="{CBEB5C3E-2BF7-427A-8BB3-DD40B2F72531}"/>
                </a:ext>
              </a:extLst>
            </p:cNvPr>
            <p:cNvSpPr/>
            <p:nvPr/>
          </p:nvSpPr>
          <p:spPr>
            <a:xfrm>
              <a:off x="2396528" y="272334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838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4" name="object 1857">
              <a:extLst>
                <a:ext uri="{FF2B5EF4-FFF2-40B4-BE49-F238E27FC236}">
                  <a16:creationId xmlns:a16="http://schemas.microsoft.com/office/drawing/2014/main" id="{A050C572-ECC5-4F95-8DEC-924820D9AA3C}"/>
                </a:ext>
              </a:extLst>
            </p:cNvPr>
            <p:cNvSpPr/>
            <p:nvPr/>
          </p:nvSpPr>
          <p:spPr>
            <a:xfrm>
              <a:off x="2365087" y="2709728"/>
              <a:ext cx="8890" cy="15875"/>
            </a:xfrm>
            <a:custGeom>
              <a:avLst/>
              <a:gdLst/>
              <a:ahLst/>
              <a:cxnLst/>
              <a:rect l="l" t="t" r="r" b="b"/>
              <a:pathLst>
                <a:path w="8889" h="15875">
                  <a:moveTo>
                    <a:pt x="304" y="15659"/>
                  </a:moveTo>
                  <a:lnTo>
                    <a:pt x="0" y="8128"/>
                  </a:lnTo>
                  <a:lnTo>
                    <a:pt x="3606" y="4292"/>
                  </a:lnTo>
                  <a:lnTo>
                    <a:pt x="88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5" name="object 1858">
              <a:extLst>
                <a:ext uri="{FF2B5EF4-FFF2-40B4-BE49-F238E27FC236}">
                  <a16:creationId xmlns:a16="http://schemas.microsoft.com/office/drawing/2014/main" id="{453EB81F-A2C9-4576-81DA-AEC31493960E}"/>
                </a:ext>
              </a:extLst>
            </p:cNvPr>
            <p:cNvSpPr/>
            <p:nvPr/>
          </p:nvSpPr>
          <p:spPr>
            <a:xfrm>
              <a:off x="2400420" y="2730871"/>
              <a:ext cx="140335" cy="107950"/>
            </a:xfrm>
            <a:custGeom>
              <a:avLst/>
              <a:gdLst/>
              <a:ahLst/>
              <a:cxnLst/>
              <a:rect l="l" t="t" r="r" b="b"/>
              <a:pathLst>
                <a:path w="140335" h="107950">
                  <a:moveTo>
                    <a:pt x="0" y="0"/>
                  </a:moveTo>
                  <a:lnTo>
                    <a:pt x="139890" y="1074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6" name="object 1859">
              <a:extLst>
                <a:ext uri="{FF2B5EF4-FFF2-40B4-BE49-F238E27FC236}">
                  <a16:creationId xmlns:a16="http://schemas.microsoft.com/office/drawing/2014/main" id="{1918CF51-024D-4998-BD26-13218FAA12C9}"/>
                </a:ext>
              </a:extLst>
            </p:cNvPr>
            <p:cNvSpPr/>
            <p:nvPr/>
          </p:nvSpPr>
          <p:spPr>
            <a:xfrm>
              <a:off x="2374007" y="2609555"/>
              <a:ext cx="123189" cy="100330"/>
            </a:xfrm>
            <a:custGeom>
              <a:avLst/>
              <a:gdLst/>
              <a:ahLst/>
              <a:cxnLst/>
              <a:rect l="l" t="t" r="r" b="b"/>
              <a:pathLst>
                <a:path w="123189" h="100330">
                  <a:moveTo>
                    <a:pt x="0" y="100139"/>
                  </a:moveTo>
                  <a:lnTo>
                    <a:pt x="1229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7" name="object 1860">
              <a:extLst>
                <a:ext uri="{FF2B5EF4-FFF2-40B4-BE49-F238E27FC236}">
                  <a16:creationId xmlns:a16="http://schemas.microsoft.com/office/drawing/2014/main" id="{411D46D9-E7D9-4DAF-A5A8-3D8938D76695}"/>
                </a:ext>
              </a:extLst>
            </p:cNvPr>
            <p:cNvSpPr/>
            <p:nvPr/>
          </p:nvSpPr>
          <p:spPr>
            <a:xfrm>
              <a:off x="2396375" y="2724215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4" h="6985">
                  <a:moveTo>
                    <a:pt x="152" y="0"/>
                  </a:moveTo>
                  <a:lnTo>
                    <a:pt x="0" y="3302"/>
                  </a:lnTo>
                  <a:lnTo>
                    <a:pt x="1701" y="4838"/>
                  </a:lnTo>
                  <a:lnTo>
                    <a:pt x="4013" y="66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8" name="object 1861">
              <a:extLst>
                <a:ext uri="{FF2B5EF4-FFF2-40B4-BE49-F238E27FC236}">
                  <a16:creationId xmlns:a16="http://schemas.microsoft.com/office/drawing/2014/main" id="{212CF2A4-4D5C-47A7-954D-6DC89A50FC76}"/>
                </a:ext>
              </a:extLst>
            </p:cNvPr>
            <p:cNvSpPr/>
            <p:nvPr/>
          </p:nvSpPr>
          <p:spPr>
            <a:xfrm>
              <a:off x="2496978" y="2605676"/>
              <a:ext cx="27940" cy="8255"/>
            </a:xfrm>
            <a:custGeom>
              <a:avLst/>
              <a:gdLst/>
              <a:ahLst/>
              <a:cxnLst/>
              <a:rect l="l" t="t" r="r" b="b"/>
              <a:pathLst>
                <a:path w="27939" h="8255">
                  <a:moveTo>
                    <a:pt x="0" y="3848"/>
                  </a:moveTo>
                  <a:lnTo>
                    <a:pt x="4724" y="63"/>
                  </a:lnTo>
                  <a:lnTo>
                    <a:pt x="9359" y="0"/>
                  </a:lnTo>
                  <a:lnTo>
                    <a:pt x="14897" y="457"/>
                  </a:lnTo>
                  <a:lnTo>
                    <a:pt x="18732" y="774"/>
                  </a:lnTo>
                  <a:lnTo>
                    <a:pt x="27165" y="2247"/>
                  </a:lnTo>
                  <a:lnTo>
                    <a:pt x="27457" y="77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9" name="object 1862">
              <a:extLst>
                <a:ext uri="{FF2B5EF4-FFF2-40B4-BE49-F238E27FC236}">
                  <a16:creationId xmlns:a16="http://schemas.microsoft.com/office/drawing/2014/main" id="{5C55615A-B6B5-43CD-9D6E-F84A01C01ED4}"/>
                </a:ext>
              </a:extLst>
            </p:cNvPr>
            <p:cNvSpPr/>
            <p:nvPr/>
          </p:nvSpPr>
          <p:spPr>
            <a:xfrm>
              <a:off x="2842789" y="280342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2057" y="1435"/>
                  </a:lnTo>
                  <a:lnTo>
                    <a:pt x="3556" y="2692"/>
                  </a:lnTo>
                  <a:lnTo>
                    <a:pt x="3543" y="55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0" name="object 1863">
              <a:extLst>
                <a:ext uri="{FF2B5EF4-FFF2-40B4-BE49-F238E27FC236}">
                  <a16:creationId xmlns:a16="http://schemas.microsoft.com/office/drawing/2014/main" id="{CF71A003-8208-4FCB-B069-49BF7C432425}"/>
                </a:ext>
              </a:extLst>
            </p:cNvPr>
            <p:cNvSpPr/>
            <p:nvPr/>
          </p:nvSpPr>
          <p:spPr>
            <a:xfrm>
              <a:off x="2696621" y="2705898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5" h="13335">
                  <a:moveTo>
                    <a:pt x="0" y="13220"/>
                  </a:moveTo>
                  <a:lnTo>
                    <a:pt x="0" y="7251"/>
                  </a:lnTo>
                  <a:lnTo>
                    <a:pt x="2628" y="3746"/>
                  </a:lnTo>
                  <a:lnTo>
                    <a:pt x="67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1" name="object 1864">
              <a:extLst>
                <a:ext uri="{FF2B5EF4-FFF2-40B4-BE49-F238E27FC236}">
                  <a16:creationId xmlns:a16="http://schemas.microsoft.com/office/drawing/2014/main" id="{903EBDE6-9D5F-4D63-A023-83A9B5B04158}"/>
                </a:ext>
              </a:extLst>
            </p:cNvPr>
            <p:cNvSpPr/>
            <p:nvPr/>
          </p:nvSpPr>
          <p:spPr>
            <a:xfrm>
              <a:off x="2732587" y="2726768"/>
              <a:ext cx="110489" cy="76835"/>
            </a:xfrm>
            <a:custGeom>
              <a:avLst/>
              <a:gdLst/>
              <a:ahLst/>
              <a:cxnLst/>
              <a:rect l="l" t="t" r="r" b="b"/>
              <a:pathLst>
                <a:path w="110489" h="76835">
                  <a:moveTo>
                    <a:pt x="0" y="0"/>
                  </a:moveTo>
                  <a:lnTo>
                    <a:pt x="110121" y="766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2" name="object 1865">
              <a:extLst>
                <a:ext uri="{FF2B5EF4-FFF2-40B4-BE49-F238E27FC236}">
                  <a16:creationId xmlns:a16="http://schemas.microsoft.com/office/drawing/2014/main" id="{F51F8C60-8DDB-4E3D-8E33-93C802A218BD}"/>
                </a:ext>
              </a:extLst>
            </p:cNvPr>
            <p:cNvSpPr/>
            <p:nvPr/>
          </p:nvSpPr>
          <p:spPr>
            <a:xfrm>
              <a:off x="2703366" y="2632769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4" h="73660">
                  <a:moveTo>
                    <a:pt x="0" y="73113"/>
                  </a:moveTo>
                  <a:lnTo>
                    <a:pt x="801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3" name="object 1866">
              <a:extLst>
                <a:ext uri="{FF2B5EF4-FFF2-40B4-BE49-F238E27FC236}">
                  <a16:creationId xmlns:a16="http://schemas.microsoft.com/office/drawing/2014/main" id="{5C0CF6F6-5827-4B69-8FAE-01856C50C751}"/>
                </a:ext>
              </a:extLst>
            </p:cNvPr>
            <p:cNvSpPr/>
            <p:nvPr/>
          </p:nvSpPr>
          <p:spPr>
            <a:xfrm>
              <a:off x="2727491" y="271923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19">
                  <a:moveTo>
                    <a:pt x="241" y="0"/>
                  </a:moveTo>
                  <a:lnTo>
                    <a:pt x="0" y="4025"/>
                  </a:lnTo>
                  <a:lnTo>
                    <a:pt x="2286" y="5575"/>
                  </a:lnTo>
                  <a:lnTo>
                    <a:pt x="5092" y="75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4" name="object 1867">
              <a:extLst>
                <a:ext uri="{FF2B5EF4-FFF2-40B4-BE49-F238E27FC236}">
                  <a16:creationId xmlns:a16="http://schemas.microsoft.com/office/drawing/2014/main" id="{22B99628-468D-4498-9B4D-C745CB10823C}"/>
                </a:ext>
              </a:extLst>
            </p:cNvPr>
            <p:cNvSpPr/>
            <p:nvPr/>
          </p:nvSpPr>
          <p:spPr>
            <a:xfrm>
              <a:off x="2783596" y="2628395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0" y="4292"/>
                  </a:moveTo>
                  <a:lnTo>
                    <a:pt x="4838" y="0"/>
                  </a:lnTo>
                  <a:lnTo>
                    <a:pt x="9613" y="254"/>
                  </a:lnTo>
                  <a:lnTo>
                    <a:pt x="15367" y="825"/>
                  </a:lnTo>
                  <a:lnTo>
                    <a:pt x="19329" y="1231"/>
                  </a:lnTo>
                  <a:lnTo>
                    <a:pt x="28079" y="2921"/>
                  </a:lnTo>
                  <a:lnTo>
                    <a:pt x="28168" y="86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5" name="object 1868">
              <a:extLst>
                <a:ext uri="{FF2B5EF4-FFF2-40B4-BE49-F238E27FC236}">
                  <a16:creationId xmlns:a16="http://schemas.microsoft.com/office/drawing/2014/main" id="{460B6898-B39E-4FB8-A7DE-E332CECB2991}"/>
                </a:ext>
              </a:extLst>
            </p:cNvPr>
            <p:cNvSpPr/>
            <p:nvPr/>
          </p:nvSpPr>
          <p:spPr>
            <a:xfrm>
              <a:off x="2774529" y="2712126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0" y="6553"/>
                  </a:moveTo>
                  <a:lnTo>
                    <a:pt x="114" y="3670"/>
                  </a:lnTo>
                  <a:lnTo>
                    <a:pt x="1371" y="1879"/>
                  </a:lnTo>
                  <a:lnTo>
                    <a:pt x="33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6" name="object 1869">
              <a:extLst>
                <a:ext uri="{FF2B5EF4-FFF2-40B4-BE49-F238E27FC236}">
                  <a16:creationId xmlns:a16="http://schemas.microsoft.com/office/drawing/2014/main" id="{467AD8FF-375B-4448-BE2A-29BCFEC3B441}"/>
                </a:ext>
              </a:extLst>
            </p:cNvPr>
            <p:cNvSpPr/>
            <p:nvPr/>
          </p:nvSpPr>
          <p:spPr>
            <a:xfrm>
              <a:off x="2777931" y="2675273"/>
              <a:ext cx="39370" cy="36830"/>
            </a:xfrm>
            <a:custGeom>
              <a:avLst/>
              <a:gdLst/>
              <a:ahLst/>
              <a:cxnLst/>
              <a:rect l="l" t="t" r="r" b="b"/>
              <a:pathLst>
                <a:path w="39369" h="36830">
                  <a:moveTo>
                    <a:pt x="0" y="36817"/>
                  </a:moveTo>
                  <a:lnTo>
                    <a:pt x="391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7" name="object 1870">
              <a:extLst>
                <a:ext uri="{FF2B5EF4-FFF2-40B4-BE49-F238E27FC236}">
                  <a16:creationId xmlns:a16="http://schemas.microsoft.com/office/drawing/2014/main" id="{46481060-4FAB-4E38-AFB7-0F1D42E89929}"/>
                </a:ext>
              </a:extLst>
            </p:cNvPr>
            <p:cNvSpPr/>
            <p:nvPr/>
          </p:nvSpPr>
          <p:spPr>
            <a:xfrm>
              <a:off x="2817121" y="2671463"/>
              <a:ext cx="27305" cy="5080"/>
            </a:xfrm>
            <a:custGeom>
              <a:avLst/>
              <a:gdLst/>
              <a:ahLst/>
              <a:cxnLst/>
              <a:rect l="l" t="t" r="r" b="b"/>
              <a:pathLst>
                <a:path w="27305" h="5080">
                  <a:moveTo>
                    <a:pt x="0" y="3768"/>
                  </a:moveTo>
                  <a:lnTo>
                    <a:pt x="5976" y="780"/>
                  </a:lnTo>
                  <a:lnTo>
                    <a:pt x="13776" y="0"/>
                  </a:lnTo>
                  <a:lnTo>
                    <a:pt x="21495" y="1357"/>
                  </a:lnTo>
                  <a:lnTo>
                    <a:pt x="27228" y="4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8" name="object 1871">
              <a:extLst>
                <a:ext uri="{FF2B5EF4-FFF2-40B4-BE49-F238E27FC236}">
                  <a16:creationId xmlns:a16="http://schemas.microsoft.com/office/drawing/2014/main" id="{E8BDB25D-A761-4A39-9B6C-A436B6CC20C6}"/>
                </a:ext>
              </a:extLst>
            </p:cNvPr>
            <p:cNvSpPr/>
            <p:nvPr/>
          </p:nvSpPr>
          <p:spPr>
            <a:xfrm>
              <a:off x="2844387" y="2676288"/>
              <a:ext cx="24765" cy="64135"/>
            </a:xfrm>
            <a:custGeom>
              <a:avLst/>
              <a:gdLst/>
              <a:ahLst/>
              <a:cxnLst/>
              <a:rect l="l" t="t" r="r" b="b"/>
              <a:pathLst>
                <a:path w="24764" h="64135">
                  <a:moveTo>
                    <a:pt x="0" y="0"/>
                  </a:moveTo>
                  <a:lnTo>
                    <a:pt x="11601" y="14170"/>
                  </a:lnTo>
                  <a:lnTo>
                    <a:pt x="19923" y="28813"/>
                  </a:lnTo>
                  <a:lnTo>
                    <a:pt x="24449" y="45012"/>
                  </a:lnTo>
                  <a:lnTo>
                    <a:pt x="24663" y="638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9" name="object 1872">
              <a:extLst>
                <a:ext uri="{FF2B5EF4-FFF2-40B4-BE49-F238E27FC236}">
                  <a16:creationId xmlns:a16="http://schemas.microsoft.com/office/drawing/2014/main" id="{24EC08A3-BC8A-41DF-8674-6396588E8064}"/>
                </a:ext>
              </a:extLst>
            </p:cNvPr>
            <p:cNvSpPr/>
            <p:nvPr/>
          </p:nvSpPr>
          <p:spPr>
            <a:xfrm>
              <a:off x="2756404" y="286735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2019" y="1473"/>
                  </a:lnTo>
                  <a:lnTo>
                    <a:pt x="3429" y="2794"/>
                  </a:lnTo>
                  <a:lnTo>
                    <a:pt x="3429" y="55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0" name="object 1873">
              <a:extLst>
                <a:ext uri="{FF2B5EF4-FFF2-40B4-BE49-F238E27FC236}">
                  <a16:creationId xmlns:a16="http://schemas.microsoft.com/office/drawing/2014/main" id="{A5A6A3BB-29C9-4BC4-8BC3-A1ADB6523BB7}"/>
                </a:ext>
              </a:extLst>
            </p:cNvPr>
            <p:cNvSpPr/>
            <p:nvPr/>
          </p:nvSpPr>
          <p:spPr>
            <a:xfrm>
              <a:off x="2531038" y="2707814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5" h="14605">
                  <a:moveTo>
                    <a:pt x="126" y="14401"/>
                  </a:moveTo>
                  <a:lnTo>
                    <a:pt x="0" y="7696"/>
                  </a:lnTo>
                  <a:lnTo>
                    <a:pt x="3086" y="4013"/>
                  </a:lnTo>
                  <a:lnTo>
                    <a:pt x="77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1" name="object 1874">
              <a:extLst>
                <a:ext uri="{FF2B5EF4-FFF2-40B4-BE49-F238E27FC236}">
                  <a16:creationId xmlns:a16="http://schemas.microsoft.com/office/drawing/2014/main" id="{DE88878E-3A21-48F9-9240-DCF4A52C0D2F}"/>
                </a:ext>
              </a:extLst>
            </p:cNvPr>
            <p:cNvSpPr/>
            <p:nvPr/>
          </p:nvSpPr>
          <p:spPr>
            <a:xfrm>
              <a:off x="2566636" y="2728816"/>
              <a:ext cx="189865" cy="139065"/>
            </a:xfrm>
            <a:custGeom>
              <a:avLst/>
              <a:gdLst/>
              <a:ahLst/>
              <a:cxnLst/>
              <a:rect l="l" t="t" r="r" b="b"/>
              <a:pathLst>
                <a:path w="189864" h="139064">
                  <a:moveTo>
                    <a:pt x="0" y="0"/>
                  </a:moveTo>
                  <a:lnTo>
                    <a:pt x="189712" y="1384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2" name="object 1875">
              <a:extLst>
                <a:ext uri="{FF2B5EF4-FFF2-40B4-BE49-F238E27FC236}">
                  <a16:creationId xmlns:a16="http://schemas.microsoft.com/office/drawing/2014/main" id="{F56C1056-8476-49A7-BBB2-2A4FA34EAC75}"/>
                </a:ext>
              </a:extLst>
            </p:cNvPr>
            <p:cNvSpPr/>
            <p:nvPr/>
          </p:nvSpPr>
          <p:spPr>
            <a:xfrm>
              <a:off x="2538817" y="2581611"/>
              <a:ext cx="146685" cy="126364"/>
            </a:xfrm>
            <a:custGeom>
              <a:avLst/>
              <a:gdLst/>
              <a:ahLst/>
              <a:cxnLst/>
              <a:rect l="l" t="t" r="r" b="b"/>
              <a:pathLst>
                <a:path w="146685" h="126364">
                  <a:moveTo>
                    <a:pt x="0" y="126174"/>
                  </a:moveTo>
                  <a:lnTo>
                    <a:pt x="1465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3" name="object 1876">
              <a:extLst>
                <a:ext uri="{FF2B5EF4-FFF2-40B4-BE49-F238E27FC236}">
                  <a16:creationId xmlns:a16="http://schemas.microsoft.com/office/drawing/2014/main" id="{7053F08D-5C11-4590-9A61-C60EBAD47E26}"/>
                </a:ext>
              </a:extLst>
            </p:cNvPr>
            <p:cNvSpPr/>
            <p:nvPr/>
          </p:nvSpPr>
          <p:spPr>
            <a:xfrm>
              <a:off x="2562099" y="2721741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80" h="7619">
                  <a:moveTo>
                    <a:pt x="177" y="0"/>
                  </a:moveTo>
                  <a:lnTo>
                    <a:pt x="0" y="3619"/>
                  </a:lnTo>
                  <a:lnTo>
                    <a:pt x="1955" y="5168"/>
                  </a:lnTo>
                  <a:lnTo>
                    <a:pt x="4483" y="70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4" name="object 1877">
              <a:extLst>
                <a:ext uri="{FF2B5EF4-FFF2-40B4-BE49-F238E27FC236}">
                  <a16:creationId xmlns:a16="http://schemas.microsoft.com/office/drawing/2014/main" id="{D25DB7B0-3C8F-474F-ADDB-B62070C589DE}"/>
                </a:ext>
              </a:extLst>
            </p:cNvPr>
            <p:cNvSpPr/>
            <p:nvPr/>
          </p:nvSpPr>
          <p:spPr>
            <a:xfrm>
              <a:off x="2685440" y="2577603"/>
              <a:ext cx="27940" cy="8255"/>
            </a:xfrm>
            <a:custGeom>
              <a:avLst/>
              <a:gdLst/>
              <a:ahLst/>
              <a:cxnLst/>
              <a:rect l="l" t="t" r="r" b="b"/>
              <a:pathLst>
                <a:path w="27939" h="8255">
                  <a:moveTo>
                    <a:pt x="0" y="3987"/>
                  </a:moveTo>
                  <a:lnTo>
                    <a:pt x="4724" y="0"/>
                  </a:lnTo>
                  <a:lnTo>
                    <a:pt x="9347" y="114"/>
                  </a:lnTo>
                  <a:lnTo>
                    <a:pt x="14909" y="622"/>
                  </a:lnTo>
                  <a:lnTo>
                    <a:pt x="18719" y="977"/>
                  </a:lnTo>
                  <a:lnTo>
                    <a:pt x="27254" y="2489"/>
                  </a:lnTo>
                  <a:lnTo>
                    <a:pt x="27432" y="80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5" name="object 1878">
              <a:extLst>
                <a:ext uri="{FF2B5EF4-FFF2-40B4-BE49-F238E27FC236}">
                  <a16:creationId xmlns:a16="http://schemas.microsoft.com/office/drawing/2014/main" id="{B53C6DA0-0012-4732-A3F9-8F46AAA84068}"/>
                </a:ext>
              </a:extLst>
            </p:cNvPr>
            <p:cNvSpPr/>
            <p:nvPr/>
          </p:nvSpPr>
          <p:spPr>
            <a:xfrm>
              <a:off x="2800128" y="283499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2044" y="1447"/>
                  </a:lnTo>
                  <a:lnTo>
                    <a:pt x="3492" y="2743"/>
                  </a:lnTo>
                  <a:lnTo>
                    <a:pt x="3492" y="5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6" name="object 1879">
              <a:extLst>
                <a:ext uri="{FF2B5EF4-FFF2-40B4-BE49-F238E27FC236}">
                  <a16:creationId xmlns:a16="http://schemas.microsoft.com/office/drawing/2014/main" id="{3301589E-25A0-42C6-8CBD-8A6DA3568A65}"/>
                </a:ext>
              </a:extLst>
            </p:cNvPr>
            <p:cNvSpPr/>
            <p:nvPr/>
          </p:nvSpPr>
          <p:spPr>
            <a:xfrm>
              <a:off x="2613869" y="2706847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19" h="13969">
                  <a:moveTo>
                    <a:pt x="63" y="13830"/>
                  </a:moveTo>
                  <a:lnTo>
                    <a:pt x="0" y="7492"/>
                  </a:lnTo>
                  <a:lnTo>
                    <a:pt x="2844" y="3886"/>
                  </a:lnTo>
                  <a:lnTo>
                    <a:pt x="72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7" name="object 1880">
              <a:extLst>
                <a:ext uri="{FF2B5EF4-FFF2-40B4-BE49-F238E27FC236}">
                  <a16:creationId xmlns:a16="http://schemas.microsoft.com/office/drawing/2014/main" id="{C4F5EB26-0E29-430D-AA6E-DB0AB5552F83}"/>
                </a:ext>
              </a:extLst>
            </p:cNvPr>
            <p:cNvSpPr/>
            <p:nvPr/>
          </p:nvSpPr>
          <p:spPr>
            <a:xfrm>
              <a:off x="2649645" y="2727792"/>
              <a:ext cx="150495" cy="107314"/>
            </a:xfrm>
            <a:custGeom>
              <a:avLst/>
              <a:gdLst/>
              <a:ahLst/>
              <a:cxnLst/>
              <a:rect l="l" t="t" r="r" b="b"/>
              <a:pathLst>
                <a:path w="150494" h="107314">
                  <a:moveTo>
                    <a:pt x="0" y="0"/>
                  </a:moveTo>
                  <a:lnTo>
                    <a:pt x="150456" y="1071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8" name="object 1881">
              <a:extLst>
                <a:ext uri="{FF2B5EF4-FFF2-40B4-BE49-F238E27FC236}">
                  <a16:creationId xmlns:a16="http://schemas.microsoft.com/office/drawing/2014/main" id="{12609B25-59D2-4244-ACB1-DEF16A54D219}"/>
                </a:ext>
              </a:extLst>
            </p:cNvPr>
            <p:cNvSpPr/>
            <p:nvPr/>
          </p:nvSpPr>
          <p:spPr>
            <a:xfrm>
              <a:off x="2621161" y="2606915"/>
              <a:ext cx="113030" cy="100330"/>
            </a:xfrm>
            <a:custGeom>
              <a:avLst/>
              <a:gdLst/>
              <a:ahLst/>
              <a:cxnLst/>
              <a:rect l="l" t="t" r="r" b="b"/>
              <a:pathLst>
                <a:path w="113030" h="100330">
                  <a:moveTo>
                    <a:pt x="0" y="99885"/>
                  </a:moveTo>
                  <a:lnTo>
                    <a:pt x="1127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9" name="object 1882">
              <a:extLst>
                <a:ext uri="{FF2B5EF4-FFF2-40B4-BE49-F238E27FC236}">
                  <a16:creationId xmlns:a16="http://schemas.microsoft.com/office/drawing/2014/main" id="{D75AAA33-F532-44E4-827B-03F7F22C2529}"/>
                </a:ext>
              </a:extLst>
            </p:cNvPr>
            <p:cNvSpPr/>
            <p:nvPr/>
          </p:nvSpPr>
          <p:spPr>
            <a:xfrm>
              <a:off x="2644849" y="2720506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80" h="7619">
                  <a:moveTo>
                    <a:pt x="190" y="0"/>
                  </a:moveTo>
                  <a:lnTo>
                    <a:pt x="0" y="3810"/>
                  </a:lnTo>
                  <a:lnTo>
                    <a:pt x="2108" y="5372"/>
                  </a:lnTo>
                  <a:lnTo>
                    <a:pt x="4775" y="72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0" name="object 1883">
              <a:extLst>
                <a:ext uri="{FF2B5EF4-FFF2-40B4-BE49-F238E27FC236}">
                  <a16:creationId xmlns:a16="http://schemas.microsoft.com/office/drawing/2014/main" id="{B8736C35-FF5A-4693-BC17-8539BD38BA08}"/>
                </a:ext>
              </a:extLst>
            </p:cNvPr>
            <p:cNvSpPr/>
            <p:nvPr/>
          </p:nvSpPr>
          <p:spPr>
            <a:xfrm>
              <a:off x="2733988" y="2602761"/>
              <a:ext cx="27940" cy="8890"/>
            </a:xfrm>
            <a:custGeom>
              <a:avLst/>
              <a:gdLst/>
              <a:ahLst/>
              <a:cxnLst/>
              <a:rect l="l" t="t" r="r" b="b"/>
              <a:pathLst>
                <a:path w="27939" h="8889">
                  <a:moveTo>
                    <a:pt x="0" y="4102"/>
                  </a:moveTo>
                  <a:lnTo>
                    <a:pt x="4787" y="0"/>
                  </a:lnTo>
                  <a:lnTo>
                    <a:pt x="9486" y="139"/>
                  </a:lnTo>
                  <a:lnTo>
                    <a:pt x="15138" y="685"/>
                  </a:lnTo>
                  <a:lnTo>
                    <a:pt x="19024" y="1066"/>
                  </a:lnTo>
                  <a:lnTo>
                    <a:pt x="27660" y="2666"/>
                  </a:lnTo>
                  <a:lnTo>
                    <a:pt x="27800" y="83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1" name="object 1884">
              <a:extLst>
                <a:ext uri="{FF2B5EF4-FFF2-40B4-BE49-F238E27FC236}">
                  <a16:creationId xmlns:a16="http://schemas.microsoft.com/office/drawing/2014/main" id="{FD2BEFC6-371C-4D2D-8DA9-570B11393FE6}"/>
                </a:ext>
              </a:extLst>
            </p:cNvPr>
            <p:cNvSpPr/>
            <p:nvPr/>
          </p:nvSpPr>
          <p:spPr>
            <a:xfrm>
              <a:off x="1908541" y="2786333"/>
              <a:ext cx="269240" cy="3810"/>
            </a:xfrm>
            <a:custGeom>
              <a:avLst/>
              <a:gdLst/>
              <a:ahLst/>
              <a:cxnLst/>
              <a:rect l="l" t="t" r="r" b="b"/>
              <a:pathLst>
                <a:path w="269239" h="3810">
                  <a:moveTo>
                    <a:pt x="0" y="3314"/>
                  </a:moveTo>
                  <a:lnTo>
                    <a:pt x="2688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2" name="object 1885">
              <a:extLst>
                <a:ext uri="{FF2B5EF4-FFF2-40B4-BE49-F238E27FC236}">
                  <a16:creationId xmlns:a16="http://schemas.microsoft.com/office/drawing/2014/main" id="{91F9382D-EF52-419D-BDF8-33B9003529E2}"/>
                </a:ext>
              </a:extLst>
            </p:cNvPr>
            <p:cNvSpPr/>
            <p:nvPr/>
          </p:nvSpPr>
          <p:spPr>
            <a:xfrm>
              <a:off x="1890910" y="2789652"/>
              <a:ext cx="17780" cy="9525"/>
            </a:xfrm>
            <a:custGeom>
              <a:avLst/>
              <a:gdLst/>
              <a:ahLst/>
              <a:cxnLst/>
              <a:rect l="l" t="t" r="r" b="b"/>
              <a:pathLst>
                <a:path w="17780" h="9525">
                  <a:moveTo>
                    <a:pt x="495" y="9436"/>
                  </a:moveTo>
                  <a:lnTo>
                    <a:pt x="0" y="1320"/>
                  </a:lnTo>
                  <a:lnTo>
                    <a:pt x="12153" y="63"/>
                  </a:lnTo>
                  <a:lnTo>
                    <a:pt x="176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3" name="object 1886">
              <a:extLst>
                <a:ext uri="{FF2B5EF4-FFF2-40B4-BE49-F238E27FC236}">
                  <a16:creationId xmlns:a16="http://schemas.microsoft.com/office/drawing/2014/main" id="{E9F9960F-EED9-4CAC-8D3D-22C0CC8C85C7}"/>
                </a:ext>
              </a:extLst>
            </p:cNvPr>
            <p:cNvSpPr/>
            <p:nvPr/>
          </p:nvSpPr>
          <p:spPr>
            <a:xfrm>
              <a:off x="2177409" y="2786335"/>
              <a:ext cx="54610" cy="14604"/>
            </a:xfrm>
            <a:custGeom>
              <a:avLst/>
              <a:gdLst/>
              <a:ahLst/>
              <a:cxnLst/>
              <a:rect l="l" t="t" r="r" b="b"/>
              <a:pathLst>
                <a:path w="54610" h="14605">
                  <a:moveTo>
                    <a:pt x="0" y="0"/>
                  </a:moveTo>
                  <a:lnTo>
                    <a:pt x="13554" y="559"/>
                  </a:lnTo>
                  <a:lnTo>
                    <a:pt x="28274" y="2859"/>
                  </a:lnTo>
                  <a:lnTo>
                    <a:pt x="42507" y="7370"/>
                  </a:lnTo>
                  <a:lnTo>
                    <a:pt x="54597" y="145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4" name="object 1887">
              <a:extLst>
                <a:ext uri="{FF2B5EF4-FFF2-40B4-BE49-F238E27FC236}">
                  <a16:creationId xmlns:a16="http://schemas.microsoft.com/office/drawing/2014/main" id="{AEF906D1-CD81-4612-B3C5-9B0887D01037}"/>
                </a:ext>
              </a:extLst>
            </p:cNvPr>
            <p:cNvSpPr/>
            <p:nvPr/>
          </p:nvSpPr>
          <p:spPr>
            <a:xfrm>
              <a:off x="2232041" y="2800933"/>
              <a:ext cx="136525" cy="114300"/>
            </a:xfrm>
            <a:custGeom>
              <a:avLst/>
              <a:gdLst/>
              <a:ahLst/>
              <a:cxnLst/>
              <a:rect l="l" t="t" r="r" b="b"/>
              <a:pathLst>
                <a:path w="136525" h="114300">
                  <a:moveTo>
                    <a:pt x="0" y="0"/>
                  </a:moveTo>
                  <a:lnTo>
                    <a:pt x="136525" y="1137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5" name="object 1888">
              <a:extLst>
                <a:ext uri="{FF2B5EF4-FFF2-40B4-BE49-F238E27FC236}">
                  <a16:creationId xmlns:a16="http://schemas.microsoft.com/office/drawing/2014/main" id="{4570A03B-8AA2-4C4F-AC7A-EC83DF230250}"/>
                </a:ext>
              </a:extLst>
            </p:cNvPr>
            <p:cNvSpPr/>
            <p:nvPr/>
          </p:nvSpPr>
          <p:spPr>
            <a:xfrm>
              <a:off x="2368607" y="2914667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0"/>
                  </a:moveTo>
                  <a:lnTo>
                    <a:pt x="1612" y="1346"/>
                  </a:lnTo>
                  <a:lnTo>
                    <a:pt x="2667" y="2616"/>
                  </a:lnTo>
                  <a:lnTo>
                    <a:pt x="2692" y="4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6" name="object 1889">
              <a:extLst>
                <a:ext uri="{FF2B5EF4-FFF2-40B4-BE49-F238E27FC236}">
                  <a16:creationId xmlns:a16="http://schemas.microsoft.com/office/drawing/2014/main" id="{0E934625-E2BC-45FB-9B8E-72674EA6E832}"/>
                </a:ext>
              </a:extLst>
            </p:cNvPr>
            <p:cNvSpPr/>
            <p:nvPr/>
          </p:nvSpPr>
          <p:spPr>
            <a:xfrm>
              <a:off x="1834470" y="2896712"/>
              <a:ext cx="203200" cy="3175"/>
            </a:xfrm>
            <a:custGeom>
              <a:avLst/>
              <a:gdLst/>
              <a:ahLst/>
              <a:cxnLst/>
              <a:rect l="l" t="t" r="r" b="b"/>
              <a:pathLst>
                <a:path w="203200" h="3175">
                  <a:moveTo>
                    <a:pt x="0" y="2616"/>
                  </a:moveTo>
                  <a:lnTo>
                    <a:pt x="2031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7" name="object 1890">
              <a:extLst>
                <a:ext uri="{FF2B5EF4-FFF2-40B4-BE49-F238E27FC236}">
                  <a16:creationId xmlns:a16="http://schemas.microsoft.com/office/drawing/2014/main" id="{BF20D910-2926-45EE-9957-48446CD0632A}"/>
                </a:ext>
              </a:extLst>
            </p:cNvPr>
            <p:cNvSpPr/>
            <p:nvPr/>
          </p:nvSpPr>
          <p:spPr>
            <a:xfrm>
              <a:off x="1816008" y="2899322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4">
                  <a:moveTo>
                    <a:pt x="406" y="10350"/>
                  </a:moveTo>
                  <a:lnTo>
                    <a:pt x="0" y="1828"/>
                  </a:lnTo>
                  <a:lnTo>
                    <a:pt x="12547" y="88"/>
                  </a:lnTo>
                  <a:lnTo>
                    <a:pt x="184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8" name="object 1891">
              <a:extLst>
                <a:ext uri="{FF2B5EF4-FFF2-40B4-BE49-F238E27FC236}">
                  <a16:creationId xmlns:a16="http://schemas.microsoft.com/office/drawing/2014/main" id="{3A2EA25E-1282-406A-8DFF-515D9C6AE1D6}"/>
                </a:ext>
              </a:extLst>
            </p:cNvPr>
            <p:cNvSpPr/>
            <p:nvPr/>
          </p:nvSpPr>
          <p:spPr>
            <a:xfrm>
              <a:off x="2037660" y="2896717"/>
              <a:ext cx="56515" cy="15875"/>
            </a:xfrm>
            <a:custGeom>
              <a:avLst/>
              <a:gdLst/>
              <a:ahLst/>
              <a:cxnLst/>
              <a:rect l="l" t="t" r="r" b="b"/>
              <a:pathLst>
                <a:path w="56514" h="15875">
                  <a:moveTo>
                    <a:pt x="0" y="0"/>
                  </a:moveTo>
                  <a:lnTo>
                    <a:pt x="14011" y="603"/>
                  </a:lnTo>
                  <a:lnTo>
                    <a:pt x="29235" y="3094"/>
                  </a:lnTo>
                  <a:lnTo>
                    <a:pt x="43887" y="8006"/>
                  </a:lnTo>
                  <a:lnTo>
                    <a:pt x="56184" y="158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9" name="object 1892">
              <a:extLst>
                <a:ext uri="{FF2B5EF4-FFF2-40B4-BE49-F238E27FC236}">
                  <a16:creationId xmlns:a16="http://schemas.microsoft.com/office/drawing/2014/main" id="{B9F021DE-5B3D-4D24-B56C-B0F662177EF7}"/>
                </a:ext>
              </a:extLst>
            </p:cNvPr>
            <p:cNvSpPr/>
            <p:nvPr/>
          </p:nvSpPr>
          <p:spPr>
            <a:xfrm>
              <a:off x="2093916" y="2912653"/>
              <a:ext cx="97790" cy="88900"/>
            </a:xfrm>
            <a:custGeom>
              <a:avLst/>
              <a:gdLst/>
              <a:ahLst/>
              <a:cxnLst/>
              <a:rect l="l" t="t" r="r" b="b"/>
              <a:pathLst>
                <a:path w="97789" h="88900">
                  <a:moveTo>
                    <a:pt x="0" y="0"/>
                  </a:moveTo>
                  <a:lnTo>
                    <a:pt x="97434" y="886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0" name="object 1893">
              <a:extLst>
                <a:ext uri="{FF2B5EF4-FFF2-40B4-BE49-F238E27FC236}">
                  <a16:creationId xmlns:a16="http://schemas.microsoft.com/office/drawing/2014/main" id="{D8A00C55-C620-406D-B282-05A914118982}"/>
                </a:ext>
              </a:extLst>
            </p:cNvPr>
            <p:cNvSpPr/>
            <p:nvPr/>
          </p:nvSpPr>
          <p:spPr>
            <a:xfrm>
              <a:off x="2191417" y="300137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0" y="0"/>
                  </a:moveTo>
                  <a:lnTo>
                    <a:pt x="1460" y="1320"/>
                  </a:lnTo>
                  <a:lnTo>
                    <a:pt x="2374" y="2603"/>
                  </a:lnTo>
                  <a:lnTo>
                    <a:pt x="2489" y="4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1" name="object 1894">
              <a:extLst>
                <a:ext uri="{FF2B5EF4-FFF2-40B4-BE49-F238E27FC236}">
                  <a16:creationId xmlns:a16="http://schemas.microsoft.com/office/drawing/2014/main" id="{10A9524C-88B4-4E86-9F79-4078ED5BD890}"/>
                </a:ext>
              </a:extLst>
            </p:cNvPr>
            <p:cNvSpPr/>
            <p:nvPr/>
          </p:nvSpPr>
          <p:spPr>
            <a:xfrm>
              <a:off x="2007972" y="2935357"/>
              <a:ext cx="28575" cy="8255"/>
            </a:xfrm>
            <a:custGeom>
              <a:avLst/>
              <a:gdLst/>
              <a:ahLst/>
              <a:cxnLst/>
              <a:rect l="l" t="t" r="r" b="b"/>
              <a:pathLst>
                <a:path w="28575" h="8255">
                  <a:moveTo>
                    <a:pt x="0" y="0"/>
                  </a:moveTo>
                  <a:lnTo>
                    <a:pt x="7697" y="91"/>
                  </a:lnTo>
                  <a:lnTo>
                    <a:pt x="14890" y="1046"/>
                  </a:lnTo>
                  <a:lnTo>
                    <a:pt x="21702" y="3541"/>
                  </a:lnTo>
                  <a:lnTo>
                    <a:pt x="28257" y="82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2" name="object 1895">
              <a:extLst>
                <a:ext uri="{FF2B5EF4-FFF2-40B4-BE49-F238E27FC236}">
                  <a16:creationId xmlns:a16="http://schemas.microsoft.com/office/drawing/2014/main" id="{6941FAEF-2BAB-4164-B43E-DBC802BAFBD3}"/>
                </a:ext>
              </a:extLst>
            </p:cNvPr>
            <p:cNvSpPr/>
            <p:nvPr/>
          </p:nvSpPr>
          <p:spPr>
            <a:xfrm>
              <a:off x="1906169" y="2935362"/>
              <a:ext cx="102235" cy="1905"/>
            </a:xfrm>
            <a:custGeom>
              <a:avLst/>
              <a:gdLst/>
              <a:ahLst/>
              <a:cxnLst/>
              <a:rect l="l" t="t" r="r" b="b"/>
              <a:pathLst>
                <a:path w="102235" h="1905">
                  <a:moveTo>
                    <a:pt x="0" y="1320"/>
                  </a:moveTo>
                  <a:lnTo>
                    <a:pt x="1018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3" name="object 1896">
              <a:extLst>
                <a:ext uri="{FF2B5EF4-FFF2-40B4-BE49-F238E27FC236}">
                  <a16:creationId xmlns:a16="http://schemas.microsoft.com/office/drawing/2014/main" id="{FB1A9E18-852D-47E7-995D-B125F37A8C27}"/>
                </a:ext>
              </a:extLst>
            </p:cNvPr>
            <p:cNvSpPr/>
            <p:nvPr/>
          </p:nvSpPr>
          <p:spPr>
            <a:xfrm>
              <a:off x="2036249" y="2943633"/>
              <a:ext cx="46990" cy="44450"/>
            </a:xfrm>
            <a:custGeom>
              <a:avLst/>
              <a:gdLst/>
              <a:ahLst/>
              <a:cxnLst/>
              <a:rect l="l" t="t" r="r" b="b"/>
              <a:pathLst>
                <a:path w="46989" h="44450">
                  <a:moveTo>
                    <a:pt x="0" y="0"/>
                  </a:moveTo>
                  <a:lnTo>
                    <a:pt x="46964" y="440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4" name="object 1897">
              <a:extLst>
                <a:ext uri="{FF2B5EF4-FFF2-40B4-BE49-F238E27FC236}">
                  <a16:creationId xmlns:a16="http://schemas.microsoft.com/office/drawing/2014/main" id="{BB881A8F-BF7B-4A44-9D7F-4895687E9F91}"/>
                </a:ext>
              </a:extLst>
            </p:cNvPr>
            <p:cNvSpPr/>
            <p:nvPr/>
          </p:nvSpPr>
          <p:spPr>
            <a:xfrm>
              <a:off x="1887707" y="2936680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4">
                  <a:moveTo>
                    <a:pt x="355" y="10477"/>
                  </a:moveTo>
                  <a:lnTo>
                    <a:pt x="0" y="1917"/>
                  </a:lnTo>
                  <a:lnTo>
                    <a:pt x="12496" y="76"/>
                  </a:lnTo>
                  <a:lnTo>
                    <a:pt x="184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5" name="object 1898">
              <a:extLst>
                <a:ext uri="{FF2B5EF4-FFF2-40B4-BE49-F238E27FC236}">
                  <a16:creationId xmlns:a16="http://schemas.microsoft.com/office/drawing/2014/main" id="{6E119779-153E-4F5B-93E2-687B80D9893D}"/>
                </a:ext>
              </a:extLst>
            </p:cNvPr>
            <p:cNvSpPr/>
            <p:nvPr/>
          </p:nvSpPr>
          <p:spPr>
            <a:xfrm>
              <a:off x="2083239" y="298775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4">
                  <a:moveTo>
                    <a:pt x="0" y="0"/>
                  </a:moveTo>
                  <a:lnTo>
                    <a:pt x="1320" y="1244"/>
                  </a:lnTo>
                  <a:lnTo>
                    <a:pt x="2159" y="2476"/>
                  </a:lnTo>
                  <a:lnTo>
                    <a:pt x="2298" y="4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6" name="object 1899">
              <a:extLst>
                <a:ext uri="{FF2B5EF4-FFF2-40B4-BE49-F238E27FC236}">
                  <a16:creationId xmlns:a16="http://schemas.microsoft.com/office/drawing/2014/main" id="{CA26D38D-FE8B-49B4-98BE-58CFB3341B3D}"/>
                </a:ext>
              </a:extLst>
            </p:cNvPr>
            <p:cNvSpPr/>
            <p:nvPr/>
          </p:nvSpPr>
          <p:spPr>
            <a:xfrm>
              <a:off x="1784064" y="2822201"/>
              <a:ext cx="348615" cy="4445"/>
            </a:xfrm>
            <a:custGeom>
              <a:avLst/>
              <a:gdLst/>
              <a:ahLst/>
              <a:cxnLst/>
              <a:rect l="l" t="t" r="r" b="b"/>
              <a:pathLst>
                <a:path w="348614" h="4444">
                  <a:moveTo>
                    <a:pt x="0" y="4343"/>
                  </a:moveTo>
                  <a:lnTo>
                    <a:pt x="3480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7" name="object 1900">
              <a:extLst>
                <a:ext uri="{FF2B5EF4-FFF2-40B4-BE49-F238E27FC236}">
                  <a16:creationId xmlns:a16="http://schemas.microsoft.com/office/drawing/2014/main" id="{FE95AB1C-EB6B-4B34-9791-C288ED68D453}"/>
                </a:ext>
              </a:extLst>
            </p:cNvPr>
            <p:cNvSpPr/>
            <p:nvPr/>
          </p:nvSpPr>
          <p:spPr>
            <a:xfrm>
              <a:off x="1765994" y="2826547"/>
              <a:ext cx="18415" cy="10160"/>
            </a:xfrm>
            <a:custGeom>
              <a:avLst/>
              <a:gdLst/>
              <a:ahLst/>
              <a:cxnLst/>
              <a:rect l="l" t="t" r="r" b="b"/>
              <a:pathLst>
                <a:path w="18414" h="10160">
                  <a:moveTo>
                    <a:pt x="381" y="9905"/>
                  </a:moveTo>
                  <a:lnTo>
                    <a:pt x="0" y="1600"/>
                  </a:lnTo>
                  <a:lnTo>
                    <a:pt x="12395" y="76"/>
                  </a:lnTo>
                  <a:lnTo>
                    <a:pt x="180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08" name="object 1901">
              <a:extLst>
                <a:ext uri="{FF2B5EF4-FFF2-40B4-BE49-F238E27FC236}">
                  <a16:creationId xmlns:a16="http://schemas.microsoft.com/office/drawing/2014/main" id="{5516738E-9606-479D-B36D-A73D27A6D04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9586" y="2819656"/>
              <a:ext cx="239416" cy="176387"/>
            </a:xfrm>
            <a:prstGeom prst="rect">
              <a:avLst/>
            </a:prstGeom>
          </p:spPr>
        </p:pic>
        <p:sp>
          <p:nvSpPr>
            <p:cNvPr id="1909" name="object 1902">
              <a:extLst>
                <a:ext uri="{FF2B5EF4-FFF2-40B4-BE49-F238E27FC236}">
                  <a16:creationId xmlns:a16="http://schemas.microsoft.com/office/drawing/2014/main" id="{251C63D0-212D-422B-87A1-1D521E20A19D}"/>
                </a:ext>
              </a:extLst>
            </p:cNvPr>
            <p:cNvSpPr/>
            <p:nvPr/>
          </p:nvSpPr>
          <p:spPr>
            <a:xfrm>
              <a:off x="1956293" y="2751734"/>
              <a:ext cx="265430" cy="3810"/>
            </a:xfrm>
            <a:custGeom>
              <a:avLst/>
              <a:gdLst/>
              <a:ahLst/>
              <a:cxnLst/>
              <a:rect l="l" t="t" r="r" b="b"/>
              <a:pathLst>
                <a:path w="265430" h="3810">
                  <a:moveTo>
                    <a:pt x="0" y="3225"/>
                  </a:moveTo>
                  <a:lnTo>
                    <a:pt x="2651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0" name="object 1903">
              <a:extLst>
                <a:ext uri="{FF2B5EF4-FFF2-40B4-BE49-F238E27FC236}">
                  <a16:creationId xmlns:a16="http://schemas.microsoft.com/office/drawing/2014/main" id="{038AFC49-2BFF-4D5B-97E0-F9855CBB17E6}"/>
                </a:ext>
              </a:extLst>
            </p:cNvPr>
            <p:cNvSpPr/>
            <p:nvPr/>
          </p:nvSpPr>
          <p:spPr>
            <a:xfrm>
              <a:off x="1939428" y="2754959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4" h="9525">
                  <a:moveTo>
                    <a:pt x="139" y="9093"/>
                  </a:moveTo>
                  <a:lnTo>
                    <a:pt x="0" y="1409"/>
                  </a:lnTo>
                  <a:lnTo>
                    <a:pt x="11607" y="63"/>
                  </a:lnTo>
                  <a:lnTo>
                    <a:pt x="168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11" name="object 1904">
              <a:extLst>
                <a:ext uri="{FF2B5EF4-FFF2-40B4-BE49-F238E27FC236}">
                  <a16:creationId xmlns:a16="http://schemas.microsoft.com/office/drawing/2014/main" id="{F1EE7A80-3FC9-4877-A6FA-C654A7A301A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18910" y="2749197"/>
              <a:ext cx="198415" cy="134700"/>
            </a:xfrm>
            <a:prstGeom prst="rect">
              <a:avLst/>
            </a:prstGeom>
          </p:spPr>
        </p:pic>
        <p:sp>
          <p:nvSpPr>
            <p:cNvPr id="1912" name="object 1905">
              <a:extLst>
                <a:ext uri="{FF2B5EF4-FFF2-40B4-BE49-F238E27FC236}">
                  <a16:creationId xmlns:a16="http://schemas.microsoft.com/office/drawing/2014/main" id="{F999702E-4A5F-439F-B2B2-765B50C864DF}"/>
                </a:ext>
              </a:extLst>
            </p:cNvPr>
            <p:cNvSpPr/>
            <p:nvPr/>
          </p:nvSpPr>
          <p:spPr>
            <a:xfrm>
              <a:off x="1808918" y="2858927"/>
              <a:ext cx="276860" cy="3810"/>
            </a:xfrm>
            <a:custGeom>
              <a:avLst/>
              <a:gdLst/>
              <a:ahLst/>
              <a:cxnLst/>
              <a:rect l="l" t="t" r="r" b="b"/>
              <a:pathLst>
                <a:path w="276860" h="3810">
                  <a:moveTo>
                    <a:pt x="0" y="3505"/>
                  </a:moveTo>
                  <a:lnTo>
                    <a:pt x="2766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3" name="object 1906">
              <a:extLst>
                <a:ext uri="{FF2B5EF4-FFF2-40B4-BE49-F238E27FC236}">
                  <a16:creationId xmlns:a16="http://schemas.microsoft.com/office/drawing/2014/main" id="{B7F7B79F-293E-4E4C-AAA2-B3AE1DE1D43E}"/>
                </a:ext>
              </a:extLst>
            </p:cNvPr>
            <p:cNvSpPr/>
            <p:nvPr/>
          </p:nvSpPr>
          <p:spPr>
            <a:xfrm>
              <a:off x="1790654" y="2862432"/>
              <a:ext cx="18415" cy="10160"/>
            </a:xfrm>
            <a:custGeom>
              <a:avLst/>
              <a:gdLst/>
              <a:ahLst/>
              <a:cxnLst/>
              <a:rect l="l" t="t" r="r" b="b"/>
              <a:pathLst>
                <a:path w="18414" h="10160">
                  <a:moveTo>
                    <a:pt x="393" y="10121"/>
                  </a:moveTo>
                  <a:lnTo>
                    <a:pt x="0" y="1714"/>
                  </a:lnTo>
                  <a:lnTo>
                    <a:pt x="12471" y="76"/>
                  </a:lnTo>
                  <a:lnTo>
                    <a:pt x="182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14" name="object 1907">
              <a:extLst>
                <a:ext uri="{FF2B5EF4-FFF2-40B4-BE49-F238E27FC236}">
                  <a16:creationId xmlns:a16="http://schemas.microsoft.com/office/drawing/2014/main" id="{B87C2715-8B1F-4EC8-AA73-53811299CDE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83024" y="2856388"/>
              <a:ext cx="199900" cy="145919"/>
            </a:xfrm>
            <a:prstGeom prst="rect">
              <a:avLst/>
            </a:prstGeom>
          </p:spPr>
        </p:pic>
        <p:sp>
          <p:nvSpPr>
            <p:cNvPr id="1915" name="object 1908">
              <a:extLst>
                <a:ext uri="{FF2B5EF4-FFF2-40B4-BE49-F238E27FC236}">
                  <a16:creationId xmlns:a16="http://schemas.microsoft.com/office/drawing/2014/main" id="{B1101A30-256A-4A1C-B223-DE7E2248FB00}"/>
                </a:ext>
              </a:extLst>
            </p:cNvPr>
            <p:cNvSpPr/>
            <p:nvPr/>
          </p:nvSpPr>
          <p:spPr>
            <a:xfrm>
              <a:off x="2111701" y="2502262"/>
              <a:ext cx="16510" cy="6985"/>
            </a:xfrm>
            <a:custGeom>
              <a:avLst/>
              <a:gdLst/>
              <a:ahLst/>
              <a:cxnLst/>
              <a:rect l="l" t="t" r="r" b="b"/>
              <a:pathLst>
                <a:path w="16510" h="6985">
                  <a:moveTo>
                    <a:pt x="0" y="787"/>
                  </a:moveTo>
                  <a:lnTo>
                    <a:pt x="4610" y="317"/>
                  </a:lnTo>
                  <a:lnTo>
                    <a:pt x="15709" y="0"/>
                  </a:lnTo>
                  <a:lnTo>
                    <a:pt x="16484" y="6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6" name="object 1909">
              <a:extLst>
                <a:ext uri="{FF2B5EF4-FFF2-40B4-BE49-F238E27FC236}">
                  <a16:creationId xmlns:a16="http://schemas.microsoft.com/office/drawing/2014/main" id="{E34CF0E6-87F7-4EBD-A197-2995B2B13CBF}"/>
                </a:ext>
              </a:extLst>
            </p:cNvPr>
            <p:cNvSpPr/>
            <p:nvPr/>
          </p:nvSpPr>
          <p:spPr>
            <a:xfrm>
              <a:off x="1953165" y="254086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5727"/>
                  </a:moveTo>
                  <a:lnTo>
                    <a:pt x="12" y="1930"/>
                  </a:lnTo>
                  <a:lnTo>
                    <a:pt x="2552" y="1206"/>
                  </a:lnTo>
                  <a:lnTo>
                    <a:pt x="53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7" name="object 1910">
              <a:extLst>
                <a:ext uri="{FF2B5EF4-FFF2-40B4-BE49-F238E27FC236}">
                  <a16:creationId xmlns:a16="http://schemas.microsoft.com/office/drawing/2014/main" id="{FA3092EC-7C9A-4358-8AF4-48774AAB7313}"/>
                </a:ext>
              </a:extLst>
            </p:cNvPr>
            <p:cNvSpPr/>
            <p:nvPr/>
          </p:nvSpPr>
          <p:spPr>
            <a:xfrm>
              <a:off x="1958543" y="2503057"/>
              <a:ext cx="153670" cy="38100"/>
            </a:xfrm>
            <a:custGeom>
              <a:avLst/>
              <a:gdLst/>
              <a:ahLst/>
              <a:cxnLst/>
              <a:rect l="l" t="t" r="r" b="b"/>
              <a:pathLst>
                <a:path w="153669" h="38100">
                  <a:moveTo>
                    <a:pt x="0" y="37769"/>
                  </a:moveTo>
                  <a:lnTo>
                    <a:pt x="37333" y="23442"/>
                  </a:lnTo>
                  <a:lnTo>
                    <a:pt x="75160" y="12769"/>
                  </a:lnTo>
                  <a:lnTo>
                    <a:pt x="113694" y="5155"/>
                  </a:lnTo>
                  <a:lnTo>
                    <a:pt x="1531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8" name="object 1911">
              <a:extLst>
                <a:ext uri="{FF2B5EF4-FFF2-40B4-BE49-F238E27FC236}">
                  <a16:creationId xmlns:a16="http://schemas.microsoft.com/office/drawing/2014/main" id="{4A10DDDE-7AAE-4086-813D-A26D2E97E3E4}"/>
                </a:ext>
              </a:extLst>
            </p:cNvPr>
            <p:cNvSpPr/>
            <p:nvPr/>
          </p:nvSpPr>
          <p:spPr>
            <a:xfrm>
              <a:off x="2193001" y="2491508"/>
              <a:ext cx="26034" cy="6985"/>
            </a:xfrm>
            <a:custGeom>
              <a:avLst/>
              <a:gdLst/>
              <a:ahLst/>
              <a:cxnLst/>
              <a:rect l="l" t="t" r="r" b="b"/>
              <a:pathLst>
                <a:path w="26035" h="6985">
                  <a:moveTo>
                    <a:pt x="0" y="3352"/>
                  </a:moveTo>
                  <a:lnTo>
                    <a:pt x="4419" y="266"/>
                  </a:lnTo>
                  <a:lnTo>
                    <a:pt x="8737" y="0"/>
                  </a:lnTo>
                  <a:lnTo>
                    <a:pt x="13792" y="304"/>
                  </a:lnTo>
                  <a:lnTo>
                    <a:pt x="17246" y="520"/>
                  </a:lnTo>
                  <a:lnTo>
                    <a:pt x="25146" y="1638"/>
                  </a:lnTo>
                  <a:lnTo>
                    <a:pt x="25641" y="6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9" name="object 1912">
              <a:extLst>
                <a:ext uri="{FF2B5EF4-FFF2-40B4-BE49-F238E27FC236}">
                  <a16:creationId xmlns:a16="http://schemas.microsoft.com/office/drawing/2014/main" id="{F1FCE048-A944-47F1-AB5B-068006A92AD8}"/>
                </a:ext>
              </a:extLst>
            </p:cNvPr>
            <p:cNvSpPr/>
            <p:nvPr/>
          </p:nvSpPr>
          <p:spPr>
            <a:xfrm>
              <a:off x="2100614" y="2494876"/>
              <a:ext cx="92710" cy="65405"/>
            </a:xfrm>
            <a:custGeom>
              <a:avLst/>
              <a:gdLst/>
              <a:ahLst/>
              <a:cxnLst/>
              <a:rect l="l" t="t" r="r" b="b"/>
              <a:pathLst>
                <a:path w="92710" h="65405">
                  <a:moveTo>
                    <a:pt x="0" y="64833"/>
                  </a:moveTo>
                  <a:lnTo>
                    <a:pt x="923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0" name="object 1913">
              <a:extLst>
                <a:ext uri="{FF2B5EF4-FFF2-40B4-BE49-F238E27FC236}">
                  <a16:creationId xmlns:a16="http://schemas.microsoft.com/office/drawing/2014/main" id="{1AAE3836-60F2-4A49-9AEA-B94BDBD8C580}"/>
                </a:ext>
              </a:extLst>
            </p:cNvPr>
            <p:cNvSpPr/>
            <p:nvPr/>
          </p:nvSpPr>
          <p:spPr>
            <a:xfrm>
              <a:off x="2073798" y="2559727"/>
              <a:ext cx="27305" cy="6985"/>
            </a:xfrm>
            <a:custGeom>
              <a:avLst/>
              <a:gdLst/>
              <a:ahLst/>
              <a:cxnLst/>
              <a:rect l="l" t="t" r="r" b="b"/>
              <a:pathLst>
                <a:path w="27305" h="6985">
                  <a:moveTo>
                    <a:pt x="0" y="6565"/>
                  </a:moveTo>
                  <a:lnTo>
                    <a:pt x="7071" y="6338"/>
                  </a:lnTo>
                  <a:lnTo>
                    <a:pt x="13831" y="5487"/>
                  </a:lnTo>
                  <a:lnTo>
                    <a:pt x="20375" y="3535"/>
                  </a:lnTo>
                  <a:lnTo>
                    <a:pt x="267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1" name="object 1914">
              <a:extLst>
                <a:ext uri="{FF2B5EF4-FFF2-40B4-BE49-F238E27FC236}">
                  <a16:creationId xmlns:a16="http://schemas.microsoft.com/office/drawing/2014/main" id="{4E1BF1A5-764D-4A40-9B02-065051C3FB70}"/>
                </a:ext>
              </a:extLst>
            </p:cNvPr>
            <p:cNvSpPr/>
            <p:nvPr/>
          </p:nvSpPr>
          <p:spPr>
            <a:xfrm>
              <a:off x="1880234" y="2568291"/>
              <a:ext cx="15875" cy="8255"/>
            </a:xfrm>
            <a:custGeom>
              <a:avLst/>
              <a:gdLst/>
              <a:ahLst/>
              <a:cxnLst/>
              <a:rect l="l" t="t" r="r" b="b"/>
              <a:pathLst>
                <a:path w="15875" h="8255">
                  <a:moveTo>
                    <a:pt x="50" y="7988"/>
                  </a:moveTo>
                  <a:lnTo>
                    <a:pt x="0" y="977"/>
                  </a:lnTo>
                  <a:lnTo>
                    <a:pt x="10960" y="63"/>
                  </a:lnTo>
                  <a:lnTo>
                    <a:pt x="156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2" name="object 1915">
              <a:extLst>
                <a:ext uri="{FF2B5EF4-FFF2-40B4-BE49-F238E27FC236}">
                  <a16:creationId xmlns:a16="http://schemas.microsoft.com/office/drawing/2014/main" id="{B22374BC-BDB8-4C71-B60A-D99476DA8035}"/>
                </a:ext>
              </a:extLst>
            </p:cNvPr>
            <p:cNvSpPr/>
            <p:nvPr/>
          </p:nvSpPr>
          <p:spPr>
            <a:xfrm>
              <a:off x="1895886" y="2566288"/>
              <a:ext cx="178435" cy="2540"/>
            </a:xfrm>
            <a:custGeom>
              <a:avLst/>
              <a:gdLst/>
              <a:ahLst/>
              <a:cxnLst/>
              <a:rect l="l" t="t" r="r" b="b"/>
              <a:pathLst>
                <a:path w="178435" h="2539">
                  <a:moveTo>
                    <a:pt x="0" y="2006"/>
                  </a:moveTo>
                  <a:lnTo>
                    <a:pt x="1779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3" name="object 1916">
              <a:extLst>
                <a:ext uri="{FF2B5EF4-FFF2-40B4-BE49-F238E27FC236}">
                  <a16:creationId xmlns:a16="http://schemas.microsoft.com/office/drawing/2014/main" id="{33A0724D-990F-4885-9738-693D7916B923}"/>
                </a:ext>
              </a:extLst>
            </p:cNvPr>
            <p:cNvSpPr/>
            <p:nvPr/>
          </p:nvSpPr>
          <p:spPr>
            <a:xfrm>
              <a:off x="2263369" y="2494265"/>
              <a:ext cx="26034" cy="6985"/>
            </a:xfrm>
            <a:custGeom>
              <a:avLst/>
              <a:gdLst/>
              <a:ahLst/>
              <a:cxnLst/>
              <a:rect l="l" t="t" r="r" b="b"/>
              <a:pathLst>
                <a:path w="26035" h="6985">
                  <a:moveTo>
                    <a:pt x="0" y="3378"/>
                  </a:moveTo>
                  <a:lnTo>
                    <a:pt x="4445" y="228"/>
                  </a:lnTo>
                  <a:lnTo>
                    <a:pt x="8775" y="0"/>
                  </a:lnTo>
                  <a:lnTo>
                    <a:pt x="13868" y="342"/>
                  </a:lnTo>
                  <a:lnTo>
                    <a:pt x="17348" y="571"/>
                  </a:lnTo>
                  <a:lnTo>
                    <a:pt x="25285" y="1727"/>
                  </a:lnTo>
                  <a:lnTo>
                    <a:pt x="25742" y="67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4" name="object 1917">
              <a:extLst>
                <a:ext uri="{FF2B5EF4-FFF2-40B4-BE49-F238E27FC236}">
                  <a16:creationId xmlns:a16="http://schemas.microsoft.com/office/drawing/2014/main" id="{15540BAA-835B-408E-857A-238001176870}"/>
                </a:ext>
              </a:extLst>
            </p:cNvPr>
            <p:cNvSpPr/>
            <p:nvPr/>
          </p:nvSpPr>
          <p:spPr>
            <a:xfrm>
              <a:off x="2137037" y="2497673"/>
              <a:ext cx="126364" cy="90805"/>
            </a:xfrm>
            <a:custGeom>
              <a:avLst/>
              <a:gdLst/>
              <a:ahLst/>
              <a:cxnLst/>
              <a:rect l="l" t="t" r="r" b="b"/>
              <a:pathLst>
                <a:path w="126364" h="90805">
                  <a:moveTo>
                    <a:pt x="0" y="90741"/>
                  </a:moveTo>
                  <a:lnTo>
                    <a:pt x="1262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5" name="object 1918">
              <a:extLst>
                <a:ext uri="{FF2B5EF4-FFF2-40B4-BE49-F238E27FC236}">
                  <a16:creationId xmlns:a16="http://schemas.microsoft.com/office/drawing/2014/main" id="{DCBCF1B2-7B26-4CF2-A99C-F4C7AE6FC7C1}"/>
                </a:ext>
              </a:extLst>
            </p:cNvPr>
            <p:cNvSpPr/>
            <p:nvPr/>
          </p:nvSpPr>
          <p:spPr>
            <a:xfrm>
              <a:off x="2110009" y="2588455"/>
              <a:ext cx="27305" cy="6985"/>
            </a:xfrm>
            <a:custGeom>
              <a:avLst/>
              <a:gdLst/>
              <a:ahLst/>
              <a:cxnLst/>
              <a:rect l="l" t="t" r="r" b="b"/>
              <a:pathLst>
                <a:path w="27305" h="6985">
                  <a:moveTo>
                    <a:pt x="0" y="6718"/>
                  </a:moveTo>
                  <a:lnTo>
                    <a:pt x="7133" y="6484"/>
                  </a:lnTo>
                  <a:lnTo>
                    <a:pt x="13944" y="5621"/>
                  </a:lnTo>
                  <a:lnTo>
                    <a:pt x="20527" y="3626"/>
                  </a:lnTo>
                  <a:lnTo>
                    <a:pt x="269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6" name="object 1919">
              <a:extLst>
                <a:ext uri="{FF2B5EF4-FFF2-40B4-BE49-F238E27FC236}">
                  <a16:creationId xmlns:a16="http://schemas.microsoft.com/office/drawing/2014/main" id="{1DE153C4-28F2-47FA-8935-20B22A0AA8BC}"/>
                </a:ext>
              </a:extLst>
            </p:cNvPr>
            <p:cNvSpPr/>
            <p:nvPr/>
          </p:nvSpPr>
          <p:spPr>
            <a:xfrm>
              <a:off x="1845246" y="2598003"/>
              <a:ext cx="16510" cy="8255"/>
            </a:xfrm>
            <a:custGeom>
              <a:avLst/>
              <a:gdLst/>
              <a:ahLst/>
              <a:cxnLst/>
              <a:rect l="l" t="t" r="r" b="b"/>
              <a:pathLst>
                <a:path w="16510" h="8255">
                  <a:moveTo>
                    <a:pt x="101" y="8229"/>
                  </a:moveTo>
                  <a:lnTo>
                    <a:pt x="0" y="1041"/>
                  </a:lnTo>
                  <a:lnTo>
                    <a:pt x="11188" y="63"/>
                  </a:lnTo>
                  <a:lnTo>
                    <a:pt x="159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7" name="object 1920">
              <a:extLst>
                <a:ext uri="{FF2B5EF4-FFF2-40B4-BE49-F238E27FC236}">
                  <a16:creationId xmlns:a16="http://schemas.microsoft.com/office/drawing/2014/main" id="{4EC0E808-A76C-4BFE-B681-97C4DC8B7D5B}"/>
                </a:ext>
              </a:extLst>
            </p:cNvPr>
            <p:cNvSpPr/>
            <p:nvPr/>
          </p:nvSpPr>
          <p:spPr>
            <a:xfrm>
              <a:off x="1861235" y="2595176"/>
              <a:ext cx="248920" cy="3175"/>
            </a:xfrm>
            <a:custGeom>
              <a:avLst/>
              <a:gdLst/>
              <a:ahLst/>
              <a:cxnLst/>
              <a:rect l="l" t="t" r="r" b="b"/>
              <a:pathLst>
                <a:path w="248919" h="3175">
                  <a:moveTo>
                    <a:pt x="0" y="2832"/>
                  </a:moveTo>
                  <a:lnTo>
                    <a:pt x="2487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8" name="object 1921">
              <a:extLst>
                <a:ext uri="{FF2B5EF4-FFF2-40B4-BE49-F238E27FC236}">
                  <a16:creationId xmlns:a16="http://schemas.microsoft.com/office/drawing/2014/main" id="{C4002A2C-FF88-4027-9C95-DABF098D3216}"/>
                </a:ext>
              </a:extLst>
            </p:cNvPr>
            <p:cNvSpPr/>
            <p:nvPr/>
          </p:nvSpPr>
          <p:spPr>
            <a:xfrm>
              <a:off x="2333911" y="2497027"/>
              <a:ext cx="26034" cy="6985"/>
            </a:xfrm>
            <a:custGeom>
              <a:avLst/>
              <a:gdLst/>
              <a:ahLst/>
              <a:cxnLst/>
              <a:rect l="l" t="t" r="r" b="b"/>
              <a:pathLst>
                <a:path w="26035" h="6985">
                  <a:moveTo>
                    <a:pt x="0" y="3403"/>
                  </a:moveTo>
                  <a:lnTo>
                    <a:pt x="4470" y="190"/>
                  </a:lnTo>
                  <a:lnTo>
                    <a:pt x="8826" y="0"/>
                  </a:lnTo>
                  <a:lnTo>
                    <a:pt x="13944" y="368"/>
                  </a:lnTo>
                  <a:lnTo>
                    <a:pt x="17449" y="609"/>
                  </a:lnTo>
                  <a:lnTo>
                    <a:pt x="25438" y="1816"/>
                  </a:lnTo>
                  <a:lnTo>
                    <a:pt x="25844" y="688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9" name="object 1922">
              <a:extLst>
                <a:ext uri="{FF2B5EF4-FFF2-40B4-BE49-F238E27FC236}">
                  <a16:creationId xmlns:a16="http://schemas.microsoft.com/office/drawing/2014/main" id="{6C4FD7FF-6616-48FF-AA8A-788282756583}"/>
                </a:ext>
              </a:extLst>
            </p:cNvPr>
            <p:cNvSpPr/>
            <p:nvPr/>
          </p:nvSpPr>
          <p:spPr>
            <a:xfrm>
              <a:off x="2174289" y="2500487"/>
              <a:ext cx="160020" cy="117475"/>
            </a:xfrm>
            <a:custGeom>
              <a:avLst/>
              <a:gdLst/>
              <a:ahLst/>
              <a:cxnLst/>
              <a:rect l="l" t="t" r="r" b="b"/>
              <a:pathLst>
                <a:path w="160019" h="117475">
                  <a:moveTo>
                    <a:pt x="0" y="117411"/>
                  </a:moveTo>
                  <a:lnTo>
                    <a:pt x="1595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0" name="object 1923">
              <a:extLst>
                <a:ext uri="{FF2B5EF4-FFF2-40B4-BE49-F238E27FC236}">
                  <a16:creationId xmlns:a16="http://schemas.microsoft.com/office/drawing/2014/main" id="{DB5F27F8-DC9A-45F0-8F79-9B5F65937FD9}"/>
                </a:ext>
              </a:extLst>
            </p:cNvPr>
            <p:cNvSpPr/>
            <p:nvPr/>
          </p:nvSpPr>
          <p:spPr>
            <a:xfrm>
              <a:off x="2147131" y="2617896"/>
              <a:ext cx="27305" cy="6985"/>
            </a:xfrm>
            <a:custGeom>
              <a:avLst/>
              <a:gdLst/>
              <a:ahLst/>
              <a:cxnLst/>
              <a:rect l="l" t="t" r="r" b="b"/>
              <a:pathLst>
                <a:path w="27305" h="6985">
                  <a:moveTo>
                    <a:pt x="0" y="6883"/>
                  </a:moveTo>
                  <a:lnTo>
                    <a:pt x="7192" y="6649"/>
                  </a:lnTo>
                  <a:lnTo>
                    <a:pt x="14052" y="5770"/>
                  </a:lnTo>
                  <a:lnTo>
                    <a:pt x="20674" y="3727"/>
                  </a:lnTo>
                  <a:lnTo>
                    <a:pt x="27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1" name="object 1924">
              <a:extLst>
                <a:ext uri="{FF2B5EF4-FFF2-40B4-BE49-F238E27FC236}">
                  <a16:creationId xmlns:a16="http://schemas.microsoft.com/office/drawing/2014/main" id="{13FE91BD-4245-4082-A7BD-2D519A66B20C}"/>
                </a:ext>
              </a:extLst>
            </p:cNvPr>
            <p:cNvSpPr/>
            <p:nvPr/>
          </p:nvSpPr>
          <p:spPr>
            <a:xfrm>
              <a:off x="1809339" y="2628493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89">
                  <a:moveTo>
                    <a:pt x="165" y="8470"/>
                  </a:moveTo>
                  <a:lnTo>
                    <a:pt x="0" y="1092"/>
                  </a:lnTo>
                  <a:lnTo>
                    <a:pt x="11404" y="50"/>
                  </a:lnTo>
                  <a:lnTo>
                    <a:pt x="163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2" name="object 1925">
              <a:extLst>
                <a:ext uri="{FF2B5EF4-FFF2-40B4-BE49-F238E27FC236}">
                  <a16:creationId xmlns:a16="http://schemas.microsoft.com/office/drawing/2014/main" id="{1A699B0E-948F-4CD1-B764-D5C9D8C2BB96}"/>
                </a:ext>
              </a:extLst>
            </p:cNvPr>
            <p:cNvSpPr/>
            <p:nvPr/>
          </p:nvSpPr>
          <p:spPr>
            <a:xfrm>
              <a:off x="1825692" y="262477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0" y="3708"/>
                  </a:moveTo>
                  <a:lnTo>
                    <a:pt x="3214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33" name="object 1926">
              <a:extLst>
                <a:ext uri="{FF2B5EF4-FFF2-40B4-BE49-F238E27FC236}">
                  <a16:creationId xmlns:a16="http://schemas.microsoft.com/office/drawing/2014/main" id="{DCF2E3BB-679F-478B-A52F-DB8CC07D04E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1699" y="2575037"/>
              <a:ext cx="185986" cy="113780"/>
            </a:xfrm>
            <a:prstGeom prst="rect">
              <a:avLst/>
            </a:prstGeom>
          </p:spPr>
        </p:pic>
        <p:sp>
          <p:nvSpPr>
            <p:cNvPr id="1934" name="object 1927">
              <a:extLst>
                <a:ext uri="{FF2B5EF4-FFF2-40B4-BE49-F238E27FC236}">
                  <a16:creationId xmlns:a16="http://schemas.microsoft.com/office/drawing/2014/main" id="{E0B475C7-C1C3-46E1-AD2C-BFF537963196}"/>
                </a:ext>
              </a:extLst>
            </p:cNvPr>
            <p:cNvSpPr/>
            <p:nvPr/>
          </p:nvSpPr>
          <p:spPr>
            <a:xfrm>
              <a:off x="1949649" y="2689336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89">
                  <a:moveTo>
                    <a:pt x="88" y="8648"/>
                  </a:moveTo>
                  <a:lnTo>
                    <a:pt x="0" y="1231"/>
                  </a:lnTo>
                  <a:lnTo>
                    <a:pt x="11328" y="50"/>
                  </a:lnTo>
                  <a:lnTo>
                    <a:pt x="163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5" name="object 1928">
              <a:extLst>
                <a:ext uri="{FF2B5EF4-FFF2-40B4-BE49-F238E27FC236}">
                  <a16:creationId xmlns:a16="http://schemas.microsoft.com/office/drawing/2014/main" id="{B2985624-2A21-4075-A8B1-876C8A641888}"/>
                </a:ext>
              </a:extLst>
            </p:cNvPr>
            <p:cNvSpPr/>
            <p:nvPr/>
          </p:nvSpPr>
          <p:spPr>
            <a:xfrm>
              <a:off x="1965992" y="2686275"/>
              <a:ext cx="258445" cy="3175"/>
            </a:xfrm>
            <a:custGeom>
              <a:avLst/>
              <a:gdLst/>
              <a:ahLst/>
              <a:cxnLst/>
              <a:rect l="l" t="t" r="r" b="b"/>
              <a:pathLst>
                <a:path w="258444" h="3175">
                  <a:moveTo>
                    <a:pt x="0" y="3060"/>
                  </a:moveTo>
                  <a:lnTo>
                    <a:pt x="2582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36" name="object 1929">
              <a:extLst>
                <a:ext uri="{FF2B5EF4-FFF2-40B4-BE49-F238E27FC236}">
                  <a16:creationId xmlns:a16="http://schemas.microsoft.com/office/drawing/2014/main" id="{1BB7A10F-B55F-4B88-A476-AC2BE0F5B61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82662" y="2546474"/>
              <a:ext cx="185416" cy="111071"/>
            </a:xfrm>
            <a:prstGeom prst="rect">
              <a:avLst/>
            </a:prstGeom>
          </p:spPr>
        </p:pic>
        <p:sp>
          <p:nvSpPr>
            <p:cNvPr id="1937" name="object 1930">
              <a:extLst>
                <a:ext uri="{FF2B5EF4-FFF2-40B4-BE49-F238E27FC236}">
                  <a16:creationId xmlns:a16="http://schemas.microsoft.com/office/drawing/2014/main" id="{3C8CFF4D-539A-45A7-A1A8-28A4EA817B6D}"/>
                </a:ext>
              </a:extLst>
            </p:cNvPr>
            <p:cNvSpPr/>
            <p:nvPr/>
          </p:nvSpPr>
          <p:spPr>
            <a:xfrm>
              <a:off x="1913656" y="2657980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4" h="8889">
                  <a:moveTo>
                    <a:pt x="368" y="8521"/>
                  </a:moveTo>
                  <a:lnTo>
                    <a:pt x="0" y="990"/>
                  </a:lnTo>
                  <a:lnTo>
                    <a:pt x="11544" y="63"/>
                  </a:lnTo>
                  <a:lnTo>
                    <a:pt x="1654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8" name="object 1931">
              <a:extLst>
                <a:ext uri="{FF2B5EF4-FFF2-40B4-BE49-F238E27FC236}">
                  <a16:creationId xmlns:a16="http://schemas.microsoft.com/office/drawing/2014/main" id="{4C0E57FD-5B05-4FA3-A5C6-49D665EC47D0}"/>
                </a:ext>
              </a:extLst>
            </p:cNvPr>
            <p:cNvSpPr/>
            <p:nvPr/>
          </p:nvSpPr>
          <p:spPr>
            <a:xfrm>
              <a:off x="1930201" y="2655000"/>
              <a:ext cx="255270" cy="3175"/>
            </a:xfrm>
            <a:custGeom>
              <a:avLst/>
              <a:gdLst/>
              <a:ahLst/>
              <a:cxnLst/>
              <a:rect l="l" t="t" r="r" b="b"/>
              <a:pathLst>
                <a:path w="255269" h="3175">
                  <a:moveTo>
                    <a:pt x="0" y="2984"/>
                  </a:moveTo>
                  <a:lnTo>
                    <a:pt x="255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9" name="object 1932">
              <a:extLst>
                <a:ext uri="{FF2B5EF4-FFF2-40B4-BE49-F238E27FC236}">
                  <a16:creationId xmlns:a16="http://schemas.microsoft.com/office/drawing/2014/main" id="{BFEFA978-FD44-4455-954F-457C4CE2A133}"/>
                </a:ext>
              </a:extLst>
            </p:cNvPr>
            <p:cNvSpPr/>
            <p:nvPr/>
          </p:nvSpPr>
          <p:spPr>
            <a:xfrm>
              <a:off x="2324379" y="2715892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0"/>
                  </a:moveTo>
                  <a:lnTo>
                    <a:pt x="2311" y="1803"/>
                  </a:lnTo>
                  <a:lnTo>
                    <a:pt x="4102" y="3695"/>
                  </a:lnTo>
                  <a:lnTo>
                    <a:pt x="5194" y="65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0" name="object 1933">
              <a:extLst>
                <a:ext uri="{FF2B5EF4-FFF2-40B4-BE49-F238E27FC236}">
                  <a16:creationId xmlns:a16="http://schemas.microsoft.com/office/drawing/2014/main" id="{3ECFC248-A4A8-4609-A0D6-D393A3E0EC32}"/>
                </a:ext>
              </a:extLst>
            </p:cNvPr>
            <p:cNvSpPr/>
            <p:nvPr/>
          </p:nvSpPr>
          <p:spPr>
            <a:xfrm>
              <a:off x="2252813" y="2707061"/>
              <a:ext cx="71755" cy="16510"/>
            </a:xfrm>
            <a:custGeom>
              <a:avLst/>
              <a:gdLst/>
              <a:ahLst/>
              <a:cxnLst/>
              <a:rect l="l" t="t" r="r" b="b"/>
              <a:pathLst>
                <a:path w="71755" h="16510">
                  <a:moveTo>
                    <a:pt x="0" y="15942"/>
                  </a:moveTo>
                  <a:lnTo>
                    <a:pt x="44077" y="0"/>
                  </a:lnTo>
                  <a:lnTo>
                    <a:pt x="53484" y="764"/>
                  </a:lnTo>
                  <a:lnTo>
                    <a:pt x="62546" y="3431"/>
                  </a:lnTo>
                  <a:lnTo>
                    <a:pt x="71475" y="87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1" name="object 1934">
              <a:extLst>
                <a:ext uri="{FF2B5EF4-FFF2-40B4-BE49-F238E27FC236}">
                  <a16:creationId xmlns:a16="http://schemas.microsoft.com/office/drawing/2014/main" id="{7E1BAD9B-6DA9-4F11-8A3F-82E1386A132D}"/>
                </a:ext>
              </a:extLst>
            </p:cNvPr>
            <p:cNvSpPr/>
            <p:nvPr/>
          </p:nvSpPr>
          <p:spPr>
            <a:xfrm>
              <a:off x="2557409" y="2512046"/>
              <a:ext cx="99695" cy="31115"/>
            </a:xfrm>
            <a:custGeom>
              <a:avLst/>
              <a:gdLst/>
              <a:ahLst/>
              <a:cxnLst/>
              <a:rect l="l" t="t" r="r" b="b"/>
              <a:pathLst>
                <a:path w="99694" h="31114">
                  <a:moveTo>
                    <a:pt x="0" y="0"/>
                  </a:moveTo>
                  <a:lnTo>
                    <a:pt x="25327" y="6186"/>
                  </a:lnTo>
                  <a:lnTo>
                    <a:pt x="50298" y="13308"/>
                  </a:lnTo>
                  <a:lnTo>
                    <a:pt x="74945" y="21493"/>
                  </a:lnTo>
                  <a:lnTo>
                    <a:pt x="99301" y="308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2" name="object 1935">
              <a:extLst>
                <a:ext uri="{FF2B5EF4-FFF2-40B4-BE49-F238E27FC236}">
                  <a16:creationId xmlns:a16="http://schemas.microsoft.com/office/drawing/2014/main" id="{BAC1E12D-6279-4418-8D3D-D79F28C6BC86}"/>
                </a:ext>
              </a:extLst>
            </p:cNvPr>
            <p:cNvSpPr/>
            <p:nvPr/>
          </p:nvSpPr>
          <p:spPr>
            <a:xfrm>
              <a:off x="2444116" y="2494651"/>
              <a:ext cx="113664" cy="17780"/>
            </a:xfrm>
            <a:custGeom>
              <a:avLst/>
              <a:gdLst/>
              <a:ahLst/>
              <a:cxnLst/>
              <a:rect l="l" t="t" r="r" b="b"/>
              <a:pathLst>
                <a:path w="113664" h="17780">
                  <a:moveTo>
                    <a:pt x="0" y="0"/>
                  </a:moveTo>
                  <a:lnTo>
                    <a:pt x="28555" y="2941"/>
                  </a:lnTo>
                  <a:lnTo>
                    <a:pt x="56926" y="6778"/>
                  </a:lnTo>
                  <a:lnTo>
                    <a:pt x="85151" y="11572"/>
                  </a:lnTo>
                  <a:lnTo>
                    <a:pt x="113271" y="173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3" name="object 1936">
              <a:extLst>
                <a:ext uri="{FF2B5EF4-FFF2-40B4-BE49-F238E27FC236}">
                  <a16:creationId xmlns:a16="http://schemas.microsoft.com/office/drawing/2014/main" id="{478E7BA5-413F-4C96-A44A-F531D793E834}"/>
                </a:ext>
              </a:extLst>
            </p:cNvPr>
            <p:cNvSpPr/>
            <p:nvPr/>
          </p:nvSpPr>
          <p:spPr>
            <a:xfrm>
              <a:off x="2441431" y="249465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33"/>
                  </a:moveTo>
                  <a:lnTo>
                    <a:pt x="381" y="266"/>
                  </a:lnTo>
                  <a:lnTo>
                    <a:pt x="787" y="114"/>
                  </a:lnTo>
                  <a:lnTo>
                    <a:pt x="12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4" name="object 1937">
              <a:extLst>
                <a:ext uri="{FF2B5EF4-FFF2-40B4-BE49-F238E27FC236}">
                  <a16:creationId xmlns:a16="http://schemas.microsoft.com/office/drawing/2014/main" id="{51929495-B083-405F-BE4C-89286250A817}"/>
                </a:ext>
              </a:extLst>
            </p:cNvPr>
            <p:cNvSpPr/>
            <p:nvPr/>
          </p:nvSpPr>
          <p:spPr>
            <a:xfrm>
              <a:off x="2442681" y="24946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38"/>
                  </a:moveTo>
                  <a:lnTo>
                    <a:pt x="482" y="0"/>
                  </a:lnTo>
                  <a:lnTo>
                    <a:pt x="952" y="0"/>
                  </a:lnTo>
                  <a:lnTo>
                    <a:pt x="143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5" name="object 1938">
              <a:extLst>
                <a:ext uri="{FF2B5EF4-FFF2-40B4-BE49-F238E27FC236}">
                  <a16:creationId xmlns:a16="http://schemas.microsoft.com/office/drawing/2014/main" id="{3B423090-73B7-47FC-88B3-52EAF3F8B24D}"/>
                </a:ext>
              </a:extLst>
            </p:cNvPr>
            <p:cNvSpPr/>
            <p:nvPr/>
          </p:nvSpPr>
          <p:spPr>
            <a:xfrm>
              <a:off x="2380223" y="2495247"/>
              <a:ext cx="61594" cy="45085"/>
            </a:xfrm>
            <a:custGeom>
              <a:avLst/>
              <a:gdLst/>
              <a:ahLst/>
              <a:cxnLst/>
              <a:rect l="l" t="t" r="r" b="b"/>
              <a:pathLst>
                <a:path w="61594" h="45085">
                  <a:moveTo>
                    <a:pt x="0" y="44653"/>
                  </a:moveTo>
                  <a:lnTo>
                    <a:pt x="12" y="44640"/>
                  </a:lnTo>
                </a:path>
                <a:path w="61594" h="45085">
                  <a:moveTo>
                    <a:pt x="0" y="44653"/>
                  </a:moveTo>
                  <a:lnTo>
                    <a:pt x="611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6" name="object 1939">
              <a:extLst>
                <a:ext uri="{FF2B5EF4-FFF2-40B4-BE49-F238E27FC236}">
                  <a16:creationId xmlns:a16="http://schemas.microsoft.com/office/drawing/2014/main" id="{6F41CCD5-7C0B-4318-803B-89E0AA535BED}"/>
                </a:ext>
              </a:extLst>
            </p:cNvPr>
            <p:cNvSpPr/>
            <p:nvPr/>
          </p:nvSpPr>
          <p:spPr>
            <a:xfrm>
              <a:off x="2376808" y="253992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0" y="5003"/>
                  </a:moveTo>
                  <a:lnTo>
                    <a:pt x="254" y="2565"/>
                  </a:lnTo>
                  <a:lnTo>
                    <a:pt x="1574" y="1320"/>
                  </a:lnTo>
                  <a:lnTo>
                    <a:pt x="33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7" name="object 1940">
              <a:extLst>
                <a:ext uri="{FF2B5EF4-FFF2-40B4-BE49-F238E27FC236}">
                  <a16:creationId xmlns:a16="http://schemas.microsoft.com/office/drawing/2014/main" id="{22652543-2A46-4BC4-A6DF-70AE383B6AC9}"/>
                </a:ext>
              </a:extLst>
            </p:cNvPr>
            <p:cNvSpPr/>
            <p:nvPr/>
          </p:nvSpPr>
          <p:spPr>
            <a:xfrm>
              <a:off x="2656734" y="254293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419" y="177"/>
                  </a:lnTo>
                  <a:lnTo>
                    <a:pt x="762" y="355"/>
                  </a:lnTo>
                  <a:lnTo>
                    <a:pt x="1016" y="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8" name="object 1941">
              <a:extLst>
                <a:ext uri="{FF2B5EF4-FFF2-40B4-BE49-F238E27FC236}">
                  <a16:creationId xmlns:a16="http://schemas.microsoft.com/office/drawing/2014/main" id="{6FBFFFE2-E44D-4144-A58C-97A3C2ABEE29}"/>
                </a:ext>
              </a:extLst>
            </p:cNvPr>
            <p:cNvSpPr/>
            <p:nvPr/>
          </p:nvSpPr>
          <p:spPr>
            <a:xfrm>
              <a:off x="2657816" y="25438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50" y="139"/>
                  </a:lnTo>
                  <a:lnTo>
                    <a:pt x="76" y="266"/>
                  </a:lnTo>
                  <a:lnTo>
                    <a:pt x="88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9" name="object 1942">
              <a:extLst>
                <a:ext uri="{FF2B5EF4-FFF2-40B4-BE49-F238E27FC236}">
                  <a16:creationId xmlns:a16="http://schemas.microsoft.com/office/drawing/2014/main" id="{2F64951B-D6A2-48A3-B5B3-A21654F8B52D}"/>
                </a:ext>
              </a:extLst>
            </p:cNvPr>
            <p:cNvSpPr/>
            <p:nvPr/>
          </p:nvSpPr>
          <p:spPr>
            <a:xfrm>
              <a:off x="2582646" y="258699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89" h="2539">
                  <a:moveTo>
                    <a:pt x="0" y="2400"/>
                  </a:moveTo>
                  <a:lnTo>
                    <a:pt x="431" y="2400"/>
                  </a:lnTo>
                  <a:lnTo>
                    <a:pt x="876" y="2374"/>
                  </a:lnTo>
                  <a:lnTo>
                    <a:pt x="1308" y="2349"/>
                  </a:lnTo>
                  <a:lnTo>
                    <a:pt x="1765" y="2311"/>
                  </a:lnTo>
                  <a:lnTo>
                    <a:pt x="2209" y="2260"/>
                  </a:lnTo>
                  <a:lnTo>
                    <a:pt x="2667" y="2197"/>
                  </a:lnTo>
                  <a:lnTo>
                    <a:pt x="3517" y="2095"/>
                  </a:lnTo>
                  <a:lnTo>
                    <a:pt x="7175" y="965"/>
                  </a:lnTo>
                  <a:lnTo>
                    <a:pt x="7493" y="812"/>
                  </a:lnTo>
                  <a:lnTo>
                    <a:pt x="7785" y="660"/>
                  </a:lnTo>
                  <a:lnTo>
                    <a:pt x="8077" y="469"/>
                  </a:lnTo>
                  <a:lnTo>
                    <a:pt x="8305" y="330"/>
                  </a:lnTo>
                  <a:lnTo>
                    <a:pt x="8521" y="177"/>
                  </a:lnTo>
                  <a:lnTo>
                    <a:pt x="87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0" name="object 1943">
              <a:extLst>
                <a:ext uri="{FF2B5EF4-FFF2-40B4-BE49-F238E27FC236}">
                  <a16:creationId xmlns:a16="http://schemas.microsoft.com/office/drawing/2014/main" id="{5995C85B-4653-485F-9F75-F465EEB67658}"/>
                </a:ext>
              </a:extLst>
            </p:cNvPr>
            <p:cNvSpPr/>
            <p:nvPr/>
          </p:nvSpPr>
          <p:spPr>
            <a:xfrm>
              <a:off x="2642524" y="2542421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39" h="1269">
                  <a:moveTo>
                    <a:pt x="14617" y="939"/>
                  </a:moveTo>
                  <a:lnTo>
                    <a:pt x="9753" y="609"/>
                  </a:lnTo>
                  <a:lnTo>
                    <a:pt x="4876" y="29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1" name="object 1944">
              <a:extLst>
                <a:ext uri="{FF2B5EF4-FFF2-40B4-BE49-F238E27FC236}">
                  <a16:creationId xmlns:a16="http://schemas.microsoft.com/office/drawing/2014/main" id="{4EF157DB-FD24-4879-A391-1FDCB9148197}"/>
                </a:ext>
              </a:extLst>
            </p:cNvPr>
            <p:cNvSpPr/>
            <p:nvPr/>
          </p:nvSpPr>
          <p:spPr>
            <a:xfrm>
              <a:off x="2591373" y="2542417"/>
              <a:ext cx="51435" cy="45085"/>
            </a:xfrm>
            <a:custGeom>
              <a:avLst/>
              <a:gdLst/>
              <a:ahLst/>
              <a:cxnLst/>
              <a:rect l="l" t="t" r="r" b="b"/>
              <a:pathLst>
                <a:path w="51435" h="45085">
                  <a:moveTo>
                    <a:pt x="51155" y="0"/>
                  </a:moveTo>
                  <a:lnTo>
                    <a:pt x="38365" y="11144"/>
                  </a:lnTo>
                  <a:lnTo>
                    <a:pt x="25577" y="22288"/>
                  </a:lnTo>
                  <a:lnTo>
                    <a:pt x="12790" y="33432"/>
                  </a:lnTo>
                  <a:lnTo>
                    <a:pt x="0" y="445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2" name="object 1945">
              <a:extLst>
                <a:ext uri="{FF2B5EF4-FFF2-40B4-BE49-F238E27FC236}">
                  <a16:creationId xmlns:a16="http://schemas.microsoft.com/office/drawing/2014/main" id="{C9C2FEE7-729A-4013-9AAE-DE7360CB5BDC}"/>
                </a:ext>
              </a:extLst>
            </p:cNvPr>
            <p:cNvSpPr/>
            <p:nvPr/>
          </p:nvSpPr>
          <p:spPr>
            <a:xfrm>
              <a:off x="2657143" y="254336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73" y="469"/>
                  </a:moveTo>
                  <a:lnTo>
                    <a:pt x="609" y="342"/>
                  </a:lnTo>
                  <a:lnTo>
                    <a:pt x="469" y="177"/>
                  </a:lnTo>
                  <a:lnTo>
                    <a:pt x="292" y="50"/>
                  </a:lnTo>
                  <a:lnTo>
                    <a:pt x="139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3" name="object 1946">
              <a:extLst>
                <a:ext uri="{FF2B5EF4-FFF2-40B4-BE49-F238E27FC236}">
                  <a16:creationId xmlns:a16="http://schemas.microsoft.com/office/drawing/2014/main" id="{B779E1F5-3FBC-4532-BA1C-E5C90CCC1C35}"/>
                </a:ext>
              </a:extLst>
            </p:cNvPr>
            <p:cNvSpPr/>
            <p:nvPr/>
          </p:nvSpPr>
          <p:spPr>
            <a:xfrm>
              <a:off x="2389927" y="254039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4">
                  <a:moveTo>
                    <a:pt x="1384" y="0"/>
                  </a:moveTo>
                  <a:lnTo>
                    <a:pt x="393" y="1041"/>
                  </a:lnTo>
                  <a:lnTo>
                    <a:pt x="279" y="1219"/>
                  </a:lnTo>
                  <a:lnTo>
                    <a:pt x="177" y="1409"/>
                  </a:lnTo>
                  <a:lnTo>
                    <a:pt x="101" y="1625"/>
                  </a:lnTo>
                  <a:lnTo>
                    <a:pt x="38" y="1803"/>
                  </a:lnTo>
                  <a:lnTo>
                    <a:pt x="0" y="1981"/>
                  </a:lnTo>
                  <a:lnTo>
                    <a:pt x="0" y="2171"/>
                  </a:lnTo>
                  <a:lnTo>
                    <a:pt x="0" y="2362"/>
                  </a:lnTo>
                  <a:lnTo>
                    <a:pt x="38" y="2552"/>
                  </a:lnTo>
                  <a:lnTo>
                    <a:pt x="101" y="2730"/>
                  </a:lnTo>
                  <a:lnTo>
                    <a:pt x="165" y="2933"/>
                  </a:lnTo>
                  <a:lnTo>
                    <a:pt x="1206" y="4216"/>
                  </a:lnTo>
                  <a:lnTo>
                    <a:pt x="1409" y="43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4" name="object 1947">
              <a:extLst>
                <a:ext uri="{FF2B5EF4-FFF2-40B4-BE49-F238E27FC236}">
                  <a16:creationId xmlns:a16="http://schemas.microsoft.com/office/drawing/2014/main" id="{65A593C1-5201-49F8-85EB-148E4D029CAE}"/>
                </a:ext>
              </a:extLst>
            </p:cNvPr>
            <p:cNvSpPr/>
            <p:nvPr/>
          </p:nvSpPr>
          <p:spPr>
            <a:xfrm>
              <a:off x="2451131" y="2587368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177" y="127"/>
                  </a:lnTo>
                  <a:lnTo>
                    <a:pt x="355" y="241"/>
                  </a:lnTo>
                  <a:lnTo>
                    <a:pt x="546" y="355"/>
                  </a:lnTo>
                  <a:lnTo>
                    <a:pt x="749" y="482"/>
                  </a:lnTo>
                  <a:lnTo>
                    <a:pt x="965" y="609"/>
                  </a:lnTo>
                  <a:lnTo>
                    <a:pt x="1168" y="711"/>
                  </a:lnTo>
                  <a:lnTo>
                    <a:pt x="1651" y="965"/>
                  </a:lnTo>
                  <a:lnTo>
                    <a:pt x="2133" y="1193"/>
                  </a:lnTo>
                  <a:lnTo>
                    <a:pt x="2628" y="1397"/>
                  </a:lnTo>
                  <a:lnTo>
                    <a:pt x="3733" y="1866"/>
                  </a:lnTo>
                  <a:lnTo>
                    <a:pt x="4889" y="2235"/>
                  </a:lnTo>
                  <a:lnTo>
                    <a:pt x="6057" y="25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5" name="object 1948">
              <a:extLst>
                <a:ext uri="{FF2B5EF4-FFF2-40B4-BE49-F238E27FC236}">
                  <a16:creationId xmlns:a16="http://schemas.microsoft.com/office/drawing/2014/main" id="{3FE72FE9-CFFB-45D9-8ABB-A7240BF67318}"/>
                </a:ext>
              </a:extLst>
            </p:cNvPr>
            <p:cNvSpPr/>
            <p:nvPr/>
          </p:nvSpPr>
          <p:spPr>
            <a:xfrm>
              <a:off x="2457195" y="2589876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5" h="1269">
                  <a:moveTo>
                    <a:pt x="0" y="0"/>
                  </a:moveTo>
                  <a:lnTo>
                    <a:pt x="1574" y="317"/>
                  </a:lnTo>
                  <a:lnTo>
                    <a:pt x="1905" y="381"/>
                  </a:lnTo>
                  <a:lnTo>
                    <a:pt x="6807" y="838"/>
                  </a:lnTo>
                  <a:lnTo>
                    <a:pt x="7480" y="863"/>
                  </a:lnTo>
                  <a:lnTo>
                    <a:pt x="8153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6" name="object 1949">
              <a:extLst>
                <a:ext uri="{FF2B5EF4-FFF2-40B4-BE49-F238E27FC236}">
                  <a16:creationId xmlns:a16="http://schemas.microsoft.com/office/drawing/2014/main" id="{AD71D0A1-6CD9-4A44-B041-0475423347FC}"/>
                </a:ext>
              </a:extLst>
            </p:cNvPr>
            <p:cNvSpPr/>
            <p:nvPr/>
          </p:nvSpPr>
          <p:spPr>
            <a:xfrm>
              <a:off x="2711502" y="29251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177" y="50"/>
                  </a:lnTo>
                  <a:lnTo>
                    <a:pt x="342" y="114"/>
                  </a:lnTo>
                  <a:lnTo>
                    <a:pt x="533" y="241"/>
                  </a:lnTo>
                  <a:lnTo>
                    <a:pt x="685" y="393"/>
                  </a:lnTo>
                  <a:lnTo>
                    <a:pt x="787" y="584"/>
                  </a:lnTo>
                  <a:lnTo>
                    <a:pt x="850" y="7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7" name="object 1950">
              <a:extLst>
                <a:ext uri="{FF2B5EF4-FFF2-40B4-BE49-F238E27FC236}">
                  <a16:creationId xmlns:a16="http://schemas.microsoft.com/office/drawing/2014/main" id="{B4DD417F-C103-434B-8143-65820CB7192C}"/>
                </a:ext>
              </a:extLst>
            </p:cNvPr>
            <p:cNvSpPr/>
            <p:nvPr/>
          </p:nvSpPr>
          <p:spPr>
            <a:xfrm>
              <a:off x="2551623" y="2514630"/>
              <a:ext cx="91440" cy="27940"/>
            </a:xfrm>
            <a:custGeom>
              <a:avLst/>
              <a:gdLst/>
              <a:ahLst/>
              <a:cxnLst/>
              <a:rect l="l" t="t" r="r" b="b"/>
              <a:pathLst>
                <a:path w="91439" h="27939">
                  <a:moveTo>
                    <a:pt x="90906" y="27787"/>
                  </a:moveTo>
                  <a:lnTo>
                    <a:pt x="68571" y="19430"/>
                  </a:lnTo>
                  <a:lnTo>
                    <a:pt x="45991" y="12084"/>
                  </a:lnTo>
                  <a:lnTo>
                    <a:pt x="23142" y="56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8" name="object 1951">
              <a:extLst>
                <a:ext uri="{FF2B5EF4-FFF2-40B4-BE49-F238E27FC236}">
                  <a16:creationId xmlns:a16="http://schemas.microsoft.com/office/drawing/2014/main" id="{89B12AEA-816C-431C-82E5-08F290688A22}"/>
                </a:ext>
              </a:extLst>
            </p:cNvPr>
            <p:cNvSpPr/>
            <p:nvPr/>
          </p:nvSpPr>
          <p:spPr>
            <a:xfrm>
              <a:off x="2448660" y="2498343"/>
              <a:ext cx="103505" cy="16510"/>
            </a:xfrm>
            <a:custGeom>
              <a:avLst/>
              <a:gdLst/>
              <a:ahLst/>
              <a:cxnLst/>
              <a:rect l="l" t="t" r="r" b="b"/>
              <a:pathLst>
                <a:path w="103505" h="16510">
                  <a:moveTo>
                    <a:pt x="102958" y="16281"/>
                  </a:moveTo>
                  <a:lnTo>
                    <a:pt x="77395" y="10953"/>
                  </a:lnTo>
                  <a:lnTo>
                    <a:pt x="51736" y="6497"/>
                  </a:lnTo>
                  <a:lnTo>
                    <a:pt x="25949" y="2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9" name="object 1952">
              <a:extLst>
                <a:ext uri="{FF2B5EF4-FFF2-40B4-BE49-F238E27FC236}">
                  <a16:creationId xmlns:a16="http://schemas.microsoft.com/office/drawing/2014/main" id="{3B1E7D1F-10A8-4E98-ACF4-2EAD06F43C18}"/>
                </a:ext>
              </a:extLst>
            </p:cNvPr>
            <p:cNvSpPr/>
            <p:nvPr/>
          </p:nvSpPr>
          <p:spPr>
            <a:xfrm>
              <a:off x="2391341" y="2544754"/>
              <a:ext cx="60325" cy="43180"/>
            </a:xfrm>
            <a:custGeom>
              <a:avLst/>
              <a:gdLst/>
              <a:ahLst/>
              <a:cxnLst/>
              <a:rect l="l" t="t" r="r" b="b"/>
              <a:pathLst>
                <a:path w="60325" h="43180">
                  <a:moveTo>
                    <a:pt x="0" y="0"/>
                  </a:moveTo>
                  <a:lnTo>
                    <a:pt x="59791" y="426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0" name="object 1953">
              <a:extLst>
                <a:ext uri="{FF2B5EF4-FFF2-40B4-BE49-F238E27FC236}">
                  <a16:creationId xmlns:a16="http://schemas.microsoft.com/office/drawing/2014/main" id="{77E3EB8B-98A5-427A-A161-280CB5CF1D6E}"/>
                </a:ext>
              </a:extLst>
            </p:cNvPr>
            <p:cNvSpPr/>
            <p:nvPr/>
          </p:nvSpPr>
          <p:spPr>
            <a:xfrm>
              <a:off x="2391312" y="2494678"/>
              <a:ext cx="57785" cy="45720"/>
            </a:xfrm>
            <a:custGeom>
              <a:avLst/>
              <a:gdLst/>
              <a:ahLst/>
              <a:cxnLst/>
              <a:rect l="l" t="t" r="r" b="b"/>
              <a:pathLst>
                <a:path w="57785" h="45719">
                  <a:moveTo>
                    <a:pt x="57353" y="3670"/>
                  </a:moveTo>
                  <a:lnTo>
                    <a:pt x="43016" y="14183"/>
                  </a:lnTo>
                  <a:lnTo>
                    <a:pt x="28676" y="24695"/>
                  </a:lnTo>
                  <a:lnTo>
                    <a:pt x="14337" y="35206"/>
                  </a:lnTo>
                  <a:lnTo>
                    <a:pt x="0" y="45719"/>
                  </a:lnTo>
                </a:path>
                <a:path w="57785" h="45719">
                  <a:moveTo>
                    <a:pt x="57353" y="3670"/>
                  </a:moveTo>
                  <a:lnTo>
                    <a:pt x="55397" y="2425"/>
                  </a:lnTo>
                  <a:lnTo>
                    <a:pt x="53428" y="1206"/>
                  </a:lnTo>
                  <a:lnTo>
                    <a:pt x="514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1" name="object 1954">
              <a:extLst>
                <a:ext uri="{FF2B5EF4-FFF2-40B4-BE49-F238E27FC236}">
                  <a16:creationId xmlns:a16="http://schemas.microsoft.com/office/drawing/2014/main" id="{396AEBB0-3D91-4CDC-8299-E9DB91D16CF0}"/>
                </a:ext>
              </a:extLst>
            </p:cNvPr>
            <p:cNvSpPr/>
            <p:nvPr/>
          </p:nvSpPr>
          <p:spPr>
            <a:xfrm>
              <a:off x="2401694" y="2869206"/>
              <a:ext cx="64135" cy="57785"/>
            </a:xfrm>
            <a:custGeom>
              <a:avLst/>
              <a:gdLst/>
              <a:ahLst/>
              <a:cxnLst/>
              <a:rect l="l" t="t" r="r" b="b"/>
              <a:pathLst>
                <a:path w="64135" h="57785">
                  <a:moveTo>
                    <a:pt x="64109" y="0"/>
                  </a:moveTo>
                  <a:lnTo>
                    <a:pt x="0" y="573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2" name="object 1955">
              <a:extLst>
                <a:ext uri="{FF2B5EF4-FFF2-40B4-BE49-F238E27FC236}">
                  <a16:creationId xmlns:a16="http://schemas.microsoft.com/office/drawing/2014/main" id="{2BE8C1D6-08EF-4C54-BA75-748E2A753ECE}"/>
                </a:ext>
              </a:extLst>
            </p:cNvPr>
            <p:cNvSpPr/>
            <p:nvPr/>
          </p:nvSpPr>
          <p:spPr>
            <a:xfrm>
              <a:off x="2465351" y="2589393"/>
              <a:ext cx="117475" cy="1905"/>
            </a:xfrm>
            <a:custGeom>
              <a:avLst/>
              <a:gdLst/>
              <a:ahLst/>
              <a:cxnLst/>
              <a:rect l="l" t="t" r="r" b="b"/>
              <a:pathLst>
                <a:path w="117475" h="1905">
                  <a:moveTo>
                    <a:pt x="0" y="1333"/>
                  </a:moveTo>
                  <a:lnTo>
                    <a:pt x="1172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3" name="object 1956">
              <a:extLst>
                <a:ext uri="{FF2B5EF4-FFF2-40B4-BE49-F238E27FC236}">
                  <a16:creationId xmlns:a16="http://schemas.microsoft.com/office/drawing/2014/main" id="{1AF1B021-C59C-456D-B4AF-79F564C8AB9D}"/>
                </a:ext>
              </a:extLst>
            </p:cNvPr>
            <p:cNvSpPr/>
            <p:nvPr/>
          </p:nvSpPr>
          <p:spPr>
            <a:xfrm>
              <a:off x="2442650" y="24946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14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4" name="object 1957">
              <a:extLst>
                <a:ext uri="{FF2B5EF4-FFF2-40B4-BE49-F238E27FC236}">
                  <a16:creationId xmlns:a16="http://schemas.microsoft.com/office/drawing/2014/main" id="{9C154EAE-C2F6-4A1E-8F0D-0EFD1F903DA1}"/>
                </a:ext>
              </a:extLst>
            </p:cNvPr>
            <p:cNvSpPr/>
            <p:nvPr/>
          </p:nvSpPr>
          <p:spPr>
            <a:xfrm>
              <a:off x="2442533" y="24945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12"/>
                  </a:lnTo>
                  <a:lnTo>
                    <a:pt x="317" y="25"/>
                  </a:lnTo>
                  <a:lnTo>
                    <a:pt x="469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5" name="object 1958">
              <a:extLst>
                <a:ext uri="{FF2B5EF4-FFF2-40B4-BE49-F238E27FC236}">
                  <a16:creationId xmlns:a16="http://schemas.microsoft.com/office/drawing/2014/main" id="{63817D0F-93E7-41AE-B24B-E7B5B39846C9}"/>
                </a:ext>
              </a:extLst>
            </p:cNvPr>
            <p:cNvSpPr/>
            <p:nvPr/>
          </p:nvSpPr>
          <p:spPr>
            <a:xfrm>
              <a:off x="2657652" y="25437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1206" y="0"/>
                  </a:moveTo>
                  <a:lnTo>
                    <a:pt x="0" y="10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6" name="object 1959">
              <a:extLst>
                <a:ext uri="{FF2B5EF4-FFF2-40B4-BE49-F238E27FC236}">
                  <a16:creationId xmlns:a16="http://schemas.microsoft.com/office/drawing/2014/main" id="{885D94DB-4E0A-4965-BE75-51C76558F9CD}"/>
                </a:ext>
              </a:extLst>
            </p:cNvPr>
            <p:cNvSpPr/>
            <p:nvPr/>
          </p:nvSpPr>
          <p:spPr>
            <a:xfrm>
              <a:off x="2658859" y="25437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7" name="object 1960">
              <a:extLst>
                <a:ext uri="{FF2B5EF4-FFF2-40B4-BE49-F238E27FC236}">
                  <a16:creationId xmlns:a16="http://schemas.microsoft.com/office/drawing/2014/main" id="{EF2262E4-C765-4748-87C1-38FD351B7642}"/>
                </a:ext>
              </a:extLst>
            </p:cNvPr>
            <p:cNvSpPr/>
            <p:nvPr/>
          </p:nvSpPr>
          <p:spPr>
            <a:xfrm>
              <a:off x="2567431" y="2514387"/>
              <a:ext cx="91440" cy="29845"/>
            </a:xfrm>
            <a:custGeom>
              <a:avLst/>
              <a:gdLst/>
              <a:ahLst/>
              <a:cxnLst/>
              <a:rect l="l" t="t" r="r" b="b"/>
              <a:pathLst>
                <a:path w="91439" h="29844">
                  <a:moveTo>
                    <a:pt x="91427" y="29324"/>
                  </a:moveTo>
                  <a:lnTo>
                    <a:pt x="68994" y="20554"/>
                  </a:lnTo>
                  <a:lnTo>
                    <a:pt x="46294" y="12819"/>
                  </a:lnTo>
                  <a:lnTo>
                    <a:pt x="23304" y="60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8" name="object 1961">
              <a:extLst>
                <a:ext uri="{FF2B5EF4-FFF2-40B4-BE49-F238E27FC236}">
                  <a16:creationId xmlns:a16="http://schemas.microsoft.com/office/drawing/2014/main" id="{87FCBA21-289F-4D5D-9A57-7386776643D2}"/>
                </a:ext>
              </a:extLst>
            </p:cNvPr>
            <p:cNvSpPr/>
            <p:nvPr/>
          </p:nvSpPr>
          <p:spPr>
            <a:xfrm>
              <a:off x="2622515" y="2865682"/>
              <a:ext cx="89535" cy="59690"/>
            </a:xfrm>
            <a:custGeom>
              <a:avLst/>
              <a:gdLst/>
              <a:ahLst/>
              <a:cxnLst/>
              <a:rect l="l" t="t" r="r" b="b"/>
              <a:pathLst>
                <a:path w="89535" h="59689">
                  <a:moveTo>
                    <a:pt x="71691" y="56413"/>
                  </a:moveTo>
                  <a:lnTo>
                    <a:pt x="77457" y="57429"/>
                  </a:lnTo>
                  <a:lnTo>
                    <a:pt x="83223" y="58445"/>
                  </a:lnTo>
                  <a:lnTo>
                    <a:pt x="88988" y="59436"/>
                  </a:lnTo>
                </a:path>
                <a:path w="89535" h="59689">
                  <a:moveTo>
                    <a:pt x="71691" y="56413"/>
                  </a:moveTo>
                  <a:lnTo>
                    <a:pt x="53772" y="42308"/>
                  </a:lnTo>
                  <a:lnTo>
                    <a:pt x="35850" y="28206"/>
                  </a:lnTo>
                  <a:lnTo>
                    <a:pt x="17925" y="141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9" name="object 1962">
              <a:extLst>
                <a:ext uri="{FF2B5EF4-FFF2-40B4-BE49-F238E27FC236}">
                  <a16:creationId xmlns:a16="http://schemas.microsoft.com/office/drawing/2014/main" id="{53C577DC-7C87-43E2-AF0F-7D1AF2DA27CD}"/>
                </a:ext>
              </a:extLst>
            </p:cNvPr>
            <p:cNvSpPr/>
            <p:nvPr/>
          </p:nvSpPr>
          <p:spPr>
            <a:xfrm>
              <a:off x="2560407" y="25127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939" y="215"/>
                  </a:moveTo>
                  <a:lnTo>
                    <a:pt x="622" y="139"/>
                  </a:lnTo>
                  <a:lnTo>
                    <a:pt x="30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0" name="object 1963">
              <a:extLst>
                <a:ext uri="{FF2B5EF4-FFF2-40B4-BE49-F238E27FC236}">
                  <a16:creationId xmlns:a16="http://schemas.microsoft.com/office/drawing/2014/main" id="{291A4AFB-1D1B-4FE1-8692-A2F22A4333FF}"/>
                </a:ext>
              </a:extLst>
            </p:cNvPr>
            <p:cNvSpPr/>
            <p:nvPr/>
          </p:nvSpPr>
          <p:spPr>
            <a:xfrm>
              <a:off x="2442298" y="24945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77"/>
                  </a:move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1" name="object 1964">
              <a:extLst>
                <a:ext uri="{FF2B5EF4-FFF2-40B4-BE49-F238E27FC236}">
                  <a16:creationId xmlns:a16="http://schemas.microsoft.com/office/drawing/2014/main" id="{5530210B-4EF4-41C3-B61E-4364E126B0EC}"/>
                </a:ext>
              </a:extLst>
            </p:cNvPr>
            <p:cNvSpPr/>
            <p:nvPr/>
          </p:nvSpPr>
          <p:spPr>
            <a:xfrm>
              <a:off x="2379057" y="2555484"/>
              <a:ext cx="57150" cy="41275"/>
            </a:xfrm>
            <a:custGeom>
              <a:avLst/>
              <a:gdLst/>
              <a:ahLst/>
              <a:cxnLst/>
              <a:rect l="l" t="t" r="r" b="b"/>
              <a:pathLst>
                <a:path w="57150" h="41275">
                  <a:moveTo>
                    <a:pt x="56680" y="4074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2" name="object 1965">
              <a:extLst>
                <a:ext uri="{FF2B5EF4-FFF2-40B4-BE49-F238E27FC236}">
                  <a16:creationId xmlns:a16="http://schemas.microsoft.com/office/drawing/2014/main" id="{FC9125EE-25A1-4590-B487-F2D722E7A437}"/>
                </a:ext>
              </a:extLst>
            </p:cNvPr>
            <p:cNvSpPr/>
            <p:nvPr/>
          </p:nvSpPr>
          <p:spPr>
            <a:xfrm>
              <a:off x="2481245" y="2862942"/>
              <a:ext cx="131445" cy="1905"/>
            </a:xfrm>
            <a:custGeom>
              <a:avLst/>
              <a:gdLst/>
              <a:ahLst/>
              <a:cxnLst/>
              <a:rect l="l" t="t" r="r" b="b"/>
              <a:pathLst>
                <a:path w="131444" h="1905">
                  <a:moveTo>
                    <a:pt x="130924" y="0"/>
                  </a:moveTo>
                  <a:lnTo>
                    <a:pt x="0" y="16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3" name="object 1966">
              <a:extLst>
                <a:ext uri="{FF2B5EF4-FFF2-40B4-BE49-F238E27FC236}">
                  <a16:creationId xmlns:a16="http://schemas.microsoft.com/office/drawing/2014/main" id="{FF9BD19F-C434-4493-B2C5-3B126DDC549E}"/>
                </a:ext>
              </a:extLst>
            </p:cNvPr>
            <p:cNvSpPr/>
            <p:nvPr/>
          </p:nvSpPr>
          <p:spPr>
            <a:xfrm>
              <a:off x="2461755" y="2601124"/>
              <a:ext cx="111760" cy="1905"/>
            </a:xfrm>
            <a:custGeom>
              <a:avLst/>
              <a:gdLst/>
              <a:ahLst/>
              <a:cxnLst/>
              <a:rect l="l" t="t" r="r" b="b"/>
              <a:pathLst>
                <a:path w="111760" h="1905">
                  <a:moveTo>
                    <a:pt x="111747" y="0"/>
                  </a:moveTo>
                  <a:lnTo>
                    <a:pt x="0" y="12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4" name="object 1967">
              <a:extLst>
                <a:ext uri="{FF2B5EF4-FFF2-40B4-BE49-F238E27FC236}">
                  <a16:creationId xmlns:a16="http://schemas.microsoft.com/office/drawing/2014/main" id="{57FDDAD1-B43F-44C5-B5D9-5C835A8F65C7}"/>
                </a:ext>
              </a:extLst>
            </p:cNvPr>
            <p:cNvSpPr/>
            <p:nvPr/>
          </p:nvSpPr>
          <p:spPr>
            <a:xfrm>
              <a:off x="2372989" y="2544927"/>
              <a:ext cx="6350" cy="10795"/>
            </a:xfrm>
            <a:custGeom>
              <a:avLst/>
              <a:gdLst/>
              <a:ahLst/>
              <a:cxnLst/>
              <a:rect l="l" t="t" r="r" b="b"/>
              <a:pathLst>
                <a:path w="6350" h="10794">
                  <a:moveTo>
                    <a:pt x="3822" y="0"/>
                  </a:moveTo>
                  <a:lnTo>
                    <a:pt x="0" y="4457"/>
                  </a:lnTo>
                  <a:lnTo>
                    <a:pt x="1828" y="7505"/>
                  </a:lnTo>
                  <a:lnTo>
                    <a:pt x="6070" y="105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5" name="object 1968">
              <a:extLst>
                <a:ext uri="{FF2B5EF4-FFF2-40B4-BE49-F238E27FC236}">
                  <a16:creationId xmlns:a16="http://schemas.microsoft.com/office/drawing/2014/main" id="{0E11B17B-B24E-499E-A853-C5E7A5C91D16}"/>
                </a:ext>
              </a:extLst>
            </p:cNvPr>
            <p:cNvSpPr/>
            <p:nvPr/>
          </p:nvSpPr>
          <p:spPr>
            <a:xfrm>
              <a:off x="2435743" y="259622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30" h="5080">
                  <a:moveTo>
                    <a:pt x="11074" y="4610"/>
                  </a:moveTo>
                  <a:lnTo>
                    <a:pt x="7086" y="3657"/>
                  </a:lnTo>
                  <a:lnTo>
                    <a:pt x="3416" y="245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6" name="object 1969">
              <a:extLst>
                <a:ext uri="{FF2B5EF4-FFF2-40B4-BE49-F238E27FC236}">
                  <a16:creationId xmlns:a16="http://schemas.microsoft.com/office/drawing/2014/main" id="{63D137E5-066E-4054-B803-664C94923AFF}"/>
                </a:ext>
              </a:extLst>
            </p:cNvPr>
            <p:cNvSpPr/>
            <p:nvPr/>
          </p:nvSpPr>
          <p:spPr>
            <a:xfrm>
              <a:off x="2446820" y="2600842"/>
              <a:ext cx="15240" cy="1905"/>
            </a:xfrm>
            <a:custGeom>
              <a:avLst/>
              <a:gdLst/>
              <a:ahLst/>
              <a:cxnLst/>
              <a:rect l="l" t="t" r="r" b="b"/>
              <a:pathLst>
                <a:path w="15239" h="1905">
                  <a:moveTo>
                    <a:pt x="14935" y="1562"/>
                  </a:moveTo>
                  <a:lnTo>
                    <a:pt x="9867" y="1625"/>
                  </a:lnTo>
                  <a:lnTo>
                    <a:pt x="4952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7" name="object 1970">
              <a:extLst>
                <a:ext uri="{FF2B5EF4-FFF2-40B4-BE49-F238E27FC236}">
                  <a16:creationId xmlns:a16="http://schemas.microsoft.com/office/drawing/2014/main" id="{81CC959F-BF30-4B58-86DE-A3D6CC1FC614}"/>
                </a:ext>
              </a:extLst>
            </p:cNvPr>
            <p:cNvSpPr/>
            <p:nvPr/>
          </p:nvSpPr>
          <p:spPr>
            <a:xfrm>
              <a:off x="2573503" y="2596405"/>
              <a:ext cx="22225" cy="5080"/>
            </a:xfrm>
            <a:custGeom>
              <a:avLst/>
              <a:gdLst/>
              <a:ahLst/>
              <a:cxnLst/>
              <a:rect l="l" t="t" r="r" b="b"/>
              <a:pathLst>
                <a:path w="22225" h="5080">
                  <a:moveTo>
                    <a:pt x="21907" y="0"/>
                  </a:moveTo>
                  <a:lnTo>
                    <a:pt x="14820" y="3860"/>
                  </a:lnTo>
                  <a:lnTo>
                    <a:pt x="7759" y="4635"/>
                  </a:lnTo>
                  <a:lnTo>
                    <a:pt x="0" y="47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8" name="object 1971">
              <a:extLst>
                <a:ext uri="{FF2B5EF4-FFF2-40B4-BE49-F238E27FC236}">
                  <a16:creationId xmlns:a16="http://schemas.microsoft.com/office/drawing/2014/main" id="{AAA37094-4BB7-4DD3-BB03-7F65B0FE4E68}"/>
                </a:ext>
              </a:extLst>
            </p:cNvPr>
            <p:cNvSpPr/>
            <p:nvPr/>
          </p:nvSpPr>
          <p:spPr>
            <a:xfrm>
              <a:off x="2997733" y="331010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1447" y="0"/>
                  </a:moveTo>
                  <a:lnTo>
                    <a:pt x="1041" y="1739"/>
                  </a:lnTo>
                  <a:lnTo>
                    <a:pt x="558" y="3454"/>
                  </a:lnTo>
                  <a:lnTo>
                    <a:pt x="0" y="51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9" name="object 1972">
              <a:extLst>
                <a:ext uri="{FF2B5EF4-FFF2-40B4-BE49-F238E27FC236}">
                  <a16:creationId xmlns:a16="http://schemas.microsoft.com/office/drawing/2014/main" id="{7A81F0AD-E319-4522-BC9C-278BCFEFB5F5}"/>
                </a:ext>
              </a:extLst>
            </p:cNvPr>
            <p:cNvSpPr/>
            <p:nvPr/>
          </p:nvSpPr>
          <p:spPr>
            <a:xfrm>
              <a:off x="2996449" y="331562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1168" y="0"/>
                  </a:moveTo>
                  <a:lnTo>
                    <a:pt x="787" y="1181"/>
                  </a:lnTo>
                  <a:lnTo>
                    <a:pt x="393" y="2349"/>
                  </a:lnTo>
                  <a:lnTo>
                    <a:pt x="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0" name="object 1973">
              <a:extLst>
                <a:ext uri="{FF2B5EF4-FFF2-40B4-BE49-F238E27FC236}">
                  <a16:creationId xmlns:a16="http://schemas.microsoft.com/office/drawing/2014/main" id="{F501D5A3-C210-4D6D-8A02-694E17A06570}"/>
                </a:ext>
              </a:extLst>
            </p:cNvPr>
            <p:cNvSpPr/>
            <p:nvPr/>
          </p:nvSpPr>
          <p:spPr>
            <a:xfrm>
              <a:off x="2990274" y="3323704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80" h="13335">
                  <a:moveTo>
                    <a:pt x="4622" y="0"/>
                  </a:moveTo>
                  <a:lnTo>
                    <a:pt x="3149" y="4267"/>
                  </a:lnTo>
                  <a:lnTo>
                    <a:pt x="1600" y="8496"/>
                  </a:lnTo>
                  <a:lnTo>
                    <a:pt x="0" y="127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1" name="object 1974">
              <a:extLst>
                <a:ext uri="{FF2B5EF4-FFF2-40B4-BE49-F238E27FC236}">
                  <a16:creationId xmlns:a16="http://schemas.microsoft.com/office/drawing/2014/main" id="{677B37B8-4E9D-4656-BF2F-6BABB1376023}"/>
                </a:ext>
              </a:extLst>
            </p:cNvPr>
            <p:cNvSpPr/>
            <p:nvPr/>
          </p:nvSpPr>
          <p:spPr>
            <a:xfrm>
              <a:off x="2975526" y="3338733"/>
              <a:ext cx="13970" cy="33020"/>
            </a:xfrm>
            <a:custGeom>
              <a:avLst/>
              <a:gdLst/>
              <a:ahLst/>
              <a:cxnLst/>
              <a:rect l="l" t="t" r="r" b="b"/>
              <a:pathLst>
                <a:path w="13969" h="33020">
                  <a:moveTo>
                    <a:pt x="13868" y="0"/>
                  </a:moveTo>
                  <a:lnTo>
                    <a:pt x="10615" y="8211"/>
                  </a:lnTo>
                  <a:lnTo>
                    <a:pt x="7219" y="16354"/>
                  </a:lnTo>
                  <a:lnTo>
                    <a:pt x="3681" y="24435"/>
                  </a:lnTo>
                  <a:lnTo>
                    <a:pt x="0" y="324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2" name="object 1975">
              <a:extLst>
                <a:ext uri="{FF2B5EF4-FFF2-40B4-BE49-F238E27FC236}">
                  <a16:creationId xmlns:a16="http://schemas.microsoft.com/office/drawing/2014/main" id="{FC28B211-6486-41B8-BE7C-006F3430E3EF}"/>
                </a:ext>
              </a:extLst>
            </p:cNvPr>
            <p:cNvSpPr/>
            <p:nvPr/>
          </p:nvSpPr>
          <p:spPr>
            <a:xfrm>
              <a:off x="2973308" y="337351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117" y="0"/>
                  </a:moveTo>
                  <a:lnTo>
                    <a:pt x="749" y="774"/>
                  </a:lnTo>
                  <a:lnTo>
                    <a:pt x="380" y="1549"/>
                  </a:lnTo>
                  <a:lnTo>
                    <a:pt x="0" y="23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3" name="object 1976">
              <a:extLst>
                <a:ext uri="{FF2B5EF4-FFF2-40B4-BE49-F238E27FC236}">
                  <a16:creationId xmlns:a16="http://schemas.microsoft.com/office/drawing/2014/main" id="{C5B65DAB-8EB7-4458-AB08-47401A39DFB3}"/>
                </a:ext>
              </a:extLst>
            </p:cNvPr>
            <p:cNvSpPr/>
            <p:nvPr/>
          </p:nvSpPr>
          <p:spPr>
            <a:xfrm>
              <a:off x="2971613" y="33781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71" y="0"/>
                  </a:moveTo>
                  <a:lnTo>
                    <a:pt x="380" y="381"/>
                  </a:lnTo>
                  <a:lnTo>
                    <a:pt x="190" y="774"/>
                  </a:lnTo>
                  <a:lnTo>
                    <a:pt x="0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4" name="object 1977">
              <a:extLst>
                <a:ext uri="{FF2B5EF4-FFF2-40B4-BE49-F238E27FC236}">
                  <a16:creationId xmlns:a16="http://schemas.microsoft.com/office/drawing/2014/main" id="{FDD2C357-D3B8-4491-83B3-429F14315602}"/>
                </a:ext>
              </a:extLst>
            </p:cNvPr>
            <p:cNvSpPr/>
            <p:nvPr/>
          </p:nvSpPr>
          <p:spPr>
            <a:xfrm>
              <a:off x="2595547" y="2922090"/>
              <a:ext cx="99060" cy="41910"/>
            </a:xfrm>
            <a:custGeom>
              <a:avLst/>
              <a:gdLst/>
              <a:ahLst/>
              <a:cxnLst/>
              <a:rect l="l" t="t" r="r" b="b"/>
              <a:pathLst>
                <a:path w="99060" h="41910">
                  <a:moveTo>
                    <a:pt x="0" y="41465"/>
                  </a:moveTo>
                  <a:lnTo>
                    <a:pt x="25469" y="32925"/>
                  </a:lnTo>
                  <a:lnTo>
                    <a:pt x="50385" y="23304"/>
                  </a:lnTo>
                  <a:lnTo>
                    <a:pt x="74775" y="12397"/>
                  </a:lnTo>
                  <a:lnTo>
                    <a:pt x="986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5" name="object 1978">
              <a:extLst>
                <a:ext uri="{FF2B5EF4-FFF2-40B4-BE49-F238E27FC236}">
                  <a16:creationId xmlns:a16="http://schemas.microsoft.com/office/drawing/2014/main" id="{3249E946-1E81-4EE0-A593-830B8578524D}"/>
                </a:ext>
              </a:extLst>
            </p:cNvPr>
            <p:cNvSpPr/>
            <p:nvPr/>
          </p:nvSpPr>
          <p:spPr>
            <a:xfrm>
              <a:off x="2474760" y="2963550"/>
              <a:ext cx="121285" cy="27305"/>
            </a:xfrm>
            <a:custGeom>
              <a:avLst/>
              <a:gdLst/>
              <a:ahLst/>
              <a:cxnLst/>
              <a:rect l="l" t="t" r="r" b="b"/>
              <a:pathLst>
                <a:path w="121285" h="27305">
                  <a:moveTo>
                    <a:pt x="0" y="26987"/>
                  </a:moveTo>
                  <a:lnTo>
                    <a:pt x="30619" y="22004"/>
                  </a:lnTo>
                  <a:lnTo>
                    <a:pt x="60923" y="15917"/>
                  </a:lnTo>
                  <a:lnTo>
                    <a:pt x="90963" y="8619"/>
                  </a:lnTo>
                  <a:lnTo>
                    <a:pt x="1207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6" name="object 1979">
              <a:extLst>
                <a:ext uri="{FF2B5EF4-FFF2-40B4-BE49-F238E27FC236}">
                  <a16:creationId xmlns:a16="http://schemas.microsoft.com/office/drawing/2014/main" id="{335BC482-2644-4C43-9A24-086DF862A2AF}"/>
                </a:ext>
              </a:extLst>
            </p:cNvPr>
            <p:cNvSpPr/>
            <p:nvPr/>
          </p:nvSpPr>
          <p:spPr>
            <a:xfrm>
              <a:off x="2465810" y="2865900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6451" y="0"/>
                  </a:moveTo>
                  <a:lnTo>
                    <a:pt x="6134" y="101"/>
                  </a:lnTo>
                  <a:lnTo>
                    <a:pt x="5803" y="203"/>
                  </a:lnTo>
                  <a:lnTo>
                    <a:pt x="5486" y="304"/>
                  </a:lnTo>
                  <a:lnTo>
                    <a:pt x="1219" y="2374"/>
                  </a:lnTo>
                  <a:lnTo>
                    <a:pt x="787" y="2654"/>
                  </a:lnTo>
                  <a:lnTo>
                    <a:pt x="381" y="2959"/>
                  </a:ln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7" name="object 1980">
              <a:extLst>
                <a:ext uri="{FF2B5EF4-FFF2-40B4-BE49-F238E27FC236}">
                  <a16:creationId xmlns:a16="http://schemas.microsoft.com/office/drawing/2014/main" id="{A87DB03B-7992-456C-82C2-559ED1F3FE43}"/>
                </a:ext>
              </a:extLst>
            </p:cNvPr>
            <p:cNvSpPr/>
            <p:nvPr/>
          </p:nvSpPr>
          <p:spPr>
            <a:xfrm>
              <a:off x="2472264" y="2864607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8978" y="0"/>
                  </a:moveTo>
                  <a:lnTo>
                    <a:pt x="8610" y="0"/>
                  </a:lnTo>
                  <a:lnTo>
                    <a:pt x="8242" y="12"/>
                  </a:lnTo>
                  <a:lnTo>
                    <a:pt x="7873" y="38"/>
                  </a:lnTo>
                  <a:lnTo>
                    <a:pt x="7492" y="50"/>
                  </a:lnTo>
                  <a:lnTo>
                    <a:pt x="4394" y="368"/>
                  </a:lnTo>
                  <a:lnTo>
                    <a:pt x="3606" y="469"/>
                  </a:lnTo>
                  <a:lnTo>
                    <a:pt x="2832" y="609"/>
                  </a:lnTo>
                  <a:lnTo>
                    <a:pt x="2070" y="774"/>
                  </a:lnTo>
                  <a:lnTo>
                    <a:pt x="1371" y="914"/>
                  </a:lnTo>
                  <a:lnTo>
                    <a:pt x="685" y="1092"/>
                  </a:lnTo>
                  <a:lnTo>
                    <a:pt x="0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8" name="object 1981">
              <a:extLst>
                <a:ext uri="{FF2B5EF4-FFF2-40B4-BE49-F238E27FC236}">
                  <a16:creationId xmlns:a16="http://schemas.microsoft.com/office/drawing/2014/main" id="{062E3196-7C78-47C0-B609-8D64937CDAE1}"/>
                </a:ext>
              </a:extLst>
            </p:cNvPr>
            <p:cNvSpPr/>
            <p:nvPr/>
          </p:nvSpPr>
          <p:spPr>
            <a:xfrm>
              <a:off x="2612171" y="2862931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10350" y="2755"/>
                  </a:moveTo>
                  <a:lnTo>
                    <a:pt x="10083" y="2539"/>
                  </a:lnTo>
                  <a:lnTo>
                    <a:pt x="9791" y="2362"/>
                  </a:lnTo>
                  <a:lnTo>
                    <a:pt x="9499" y="2184"/>
                  </a:lnTo>
                  <a:lnTo>
                    <a:pt x="9156" y="1981"/>
                  </a:lnTo>
                  <a:lnTo>
                    <a:pt x="8788" y="1790"/>
                  </a:lnTo>
                  <a:lnTo>
                    <a:pt x="8420" y="1625"/>
                  </a:lnTo>
                  <a:lnTo>
                    <a:pt x="7619" y="1257"/>
                  </a:lnTo>
                  <a:lnTo>
                    <a:pt x="4571" y="419"/>
                  </a:lnTo>
                  <a:lnTo>
                    <a:pt x="4076" y="317"/>
                  </a:lnTo>
                  <a:lnTo>
                    <a:pt x="3568" y="253"/>
                  </a:lnTo>
                  <a:lnTo>
                    <a:pt x="3060" y="190"/>
                  </a:lnTo>
                  <a:lnTo>
                    <a:pt x="2044" y="63"/>
                  </a:lnTo>
                  <a:lnTo>
                    <a:pt x="1015" y="0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9" name="object 1982">
              <a:extLst>
                <a:ext uri="{FF2B5EF4-FFF2-40B4-BE49-F238E27FC236}">
                  <a16:creationId xmlns:a16="http://schemas.microsoft.com/office/drawing/2014/main" id="{8D0CFD21-9E25-429E-9BFB-F87B3ECD2F02}"/>
                </a:ext>
              </a:extLst>
            </p:cNvPr>
            <p:cNvSpPr/>
            <p:nvPr/>
          </p:nvSpPr>
          <p:spPr>
            <a:xfrm>
              <a:off x="2468012" y="300120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295"/>
                  </a:moveTo>
                  <a:lnTo>
                    <a:pt x="12" y="1117"/>
                  </a:lnTo>
                  <a:lnTo>
                    <a:pt x="25" y="939"/>
                  </a:lnTo>
                  <a:lnTo>
                    <a:pt x="63" y="711"/>
                  </a:lnTo>
                  <a:lnTo>
                    <a:pt x="127" y="482"/>
                  </a:lnTo>
                  <a:lnTo>
                    <a:pt x="203" y="266"/>
                  </a:lnTo>
                  <a:lnTo>
                    <a:pt x="279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0" name="object 1983">
              <a:extLst>
                <a:ext uri="{FF2B5EF4-FFF2-40B4-BE49-F238E27FC236}">
                  <a16:creationId xmlns:a16="http://schemas.microsoft.com/office/drawing/2014/main" id="{A2A8A16B-C262-4251-9DEE-14673780ED55}"/>
                </a:ext>
              </a:extLst>
            </p:cNvPr>
            <p:cNvSpPr/>
            <p:nvPr/>
          </p:nvSpPr>
          <p:spPr>
            <a:xfrm>
              <a:off x="2401950" y="2932474"/>
              <a:ext cx="73025" cy="58419"/>
            </a:xfrm>
            <a:custGeom>
              <a:avLst/>
              <a:gdLst/>
              <a:ahLst/>
              <a:cxnLst/>
              <a:rect l="l" t="t" r="r" b="b"/>
              <a:pathLst>
                <a:path w="73025" h="58419">
                  <a:moveTo>
                    <a:pt x="72809" y="58064"/>
                  </a:moveTo>
                  <a:lnTo>
                    <a:pt x="54606" y="43548"/>
                  </a:lnTo>
                  <a:lnTo>
                    <a:pt x="36404" y="29032"/>
                  </a:lnTo>
                  <a:lnTo>
                    <a:pt x="18202" y="145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1" name="object 1984">
              <a:extLst>
                <a:ext uri="{FF2B5EF4-FFF2-40B4-BE49-F238E27FC236}">
                  <a16:creationId xmlns:a16="http://schemas.microsoft.com/office/drawing/2014/main" id="{222F401F-5D5F-4898-8E5A-43F440321185}"/>
                </a:ext>
              </a:extLst>
            </p:cNvPr>
            <p:cNvSpPr/>
            <p:nvPr/>
          </p:nvSpPr>
          <p:spPr>
            <a:xfrm>
              <a:off x="2468338" y="2990543"/>
              <a:ext cx="6985" cy="10795"/>
            </a:xfrm>
            <a:custGeom>
              <a:avLst/>
              <a:gdLst/>
              <a:ahLst/>
              <a:cxnLst/>
              <a:rect l="l" t="t" r="r" b="b"/>
              <a:pathLst>
                <a:path w="6985" h="10794">
                  <a:moveTo>
                    <a:pt x="0" y="10655"/>
                  </a:moveTo>
                  <a:lnTo>
                    <a:pt x="2159" y="7111"/>
                  </a:lnTo>
                  <a:lnTo>
                    <a:pt x="4305" y="3555"/>
                  </a:lnTo>
                  <a:lnTo>
                    <a:pt x="64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2" name="object 1985">
              <a:extLst>
                <a:ext uri="{FF2B5EF4-FFF2-40B4-BE49-F238E27FC236}">
                  <a16:creationId xmlns:a16="http://schemas.microsoft.com/office/drawing/2014/main" id="{32CAE774-B7E1-4E93-9FA6-3C609A1C66A1}"/>
                </a:ext>
              </a:extLst>
            </p:cNvPr>
            <p:cNvSpPr/>
            <p:nvPr/>
          </p:nvSpPr>
          <p:spPr>
            <a:xfrm>
              <a:off x="2400179" y="2926535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1511" y="0"/>
                  </a:moveTo>
                  <a:lnTo>
                    <a:pt x="101" y="2247"/>
                  </a:lnTo>
                  <a:lnTo>
                    <a:pt x="38" y="2501"/>
                  </a:lnTo>
                  <a:lnTo>
                    <a:pt x="0" y="2755"/>
                  </a:lnTo>
                  <a:lnTo>
                    <a:pt x="12" y="3009"/>
                  </a:lnTo>
                  <a:lnTo>
                    <a:pt x="25" y="3263"/>
                  </a:lnTo>
                  <a:lnTo>
                    <a:pt x="76" y="3505"/>
                  </a:lnTo>
                  <a:lnTo>
                    <a:pt x="165" y="3733"/>
                  </a:lnTo>
                  <a:lnTo>
                    <a:pt x="253" y="4013"/>
                  </a:lnTo>
                  <a:lnTo>
                    <a:pt x="1536" y="5740"/>
                  </a:lnTo>
                  <a:lnTo>
                    <a:pt x="1777" y="59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3" name="object 1986">
              <a:extLst>
                <a:ext uri="{FF2B5EF4-FFF2-40B4-BE49-F238E27FC236}">
                  <a16:creationId xmlns:a16="http://schemas.microsoft.com/office/drawing/2014/main" id="{1D0568DC-8658-4E46-AED6-525E7BB35C47}"/>
                </a:ext>
              </a:extLst>
            </p:cNvPr>
            <p:cNvSpPr/>
            <p:nvPr/>
          </p:nvSpPr>
          <p:spPr>
            <a:xfrm>
              <a:off x="1640993" y="342177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451" y="4445"/>
                  </a:moveTo>
                  <a:lnTo>
                    <a:pt x="1625" y="2971"/>
                  </a:lnTo>
                  <a:lnTo>
                    <a:pt x="812" y="14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4" name="object 1987">
              <a:extLst>
                <a:ext uri="{FF2B5EF4-FFF2-40B4-BE49-F238E27FC236}">
                  <a16:creationId xmlns:a16="http://schemas.microsoft.com/office/drawing/2014/main" id="{95FDF258-D61F-404E-B174-C5FB9D4BE498}"/>
                </a:ext>
              </a:extLst>
            </p:cNvPr>
            <p:cNvSpPr/>
            <p:nvPr/>
          </p:nvSpPr>
          <p:spPr>
            <a:xfrm>
              <a:off x="1640386" y="342065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96" y="1092"/>
                  </a:moveTo>
                  <a:lnTo>
                    <a:pt x="393" y="723"/>
                  </a:lnTo>
                  <a:lnTo>
                    <a:pt x="203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5" name="object 1988">
              <a:extLst>
                <a:ext uri="{FF2B5EF4-FFF2-40B4-BE49-F238E27FC236}">
                  <a16:creationId xmlns:a16="http://schemas.microsoft.com/office/drawing/2014/main" id="{831CC56C-039A-4081-95EF-CD8246675EC7}"/>
                </a:ext>
              </a:extLst>
            </p:cNvPr>
            <p:cNvSpPr/>
            <p:nvPr/>
          </p:nvSpPr>
          <p:spPr>
            <a:xfrm>
              <a:off x="1604766" y="3337628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5892" y="17297"/>
                  </a:moveTo>
                  <a:lnTo>
                    <a:pt x="3809" y="11569"/>
                  </a:lnTo>
                  <a:lnTo>
                    <a:pt x="1841" y="58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6" name="object 1989">
              <a:extLst>
                <a:ext uri="{FF2B5EF4-FFF2-40B4-BE49-F238E27FC236}">
                  <a16:creationId xmlns:a16="http://schemas.microsoft.com/office/drawing/2014/main" id="{94F2A257-DB0A-41D5-A243-6707D92FE392}"/>
                </a:ext>
              </a:extLst>
            </p:cNvPr>
            <p:cNvSpPr/>
            <p:nvPr/>
          </p:nvSpPr>
          <p:spPr>
            <a:xfrm>
              <a:off x="1603159" y="333212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1422" y="4940"/>
                  </a:moveTo>
                  <a:lnTo>
                    <a:pt x="1333" y="4673"/>
                  </a:lnTo>
                  <a:lnTo>
                    <a:pt x="1257" y="4406"/>
                  </a:lnTo>
                  <a:lnTo>
                    <a:pt x="1168" y="4140"/>
                  </a:lnTo>
                  <a:lnTo>
                    <a:pt x="1104" y="3924"/>
                  </a:lnTo>
                  <a:lnTo>
                    <a:pt x="1028" y="3695"/>
                  </a:lnTo>
                  <a:lnTo>
                    <a:pt x="965" y="3467"/>
                  </a:lnTo>
                  <a:lnTo>
                    <a:pt x="838" y="3073"/>
                  </a:lnTo>
                  <a:lnTo>
                    <a:pt x="723" y="2667"/>
                  </a:lnTo>
                  <a:lnTo>
                    <a:pt x="609" y="2260"/>
                  </a:lnTo>
                  <a:lnTo>
                    <a:pt x="393" y="1511"/>
                  </a:lnTo>
                  <a:lnTo>
                    <a:pt x="190" y="7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7" name="object 1990">
              <a:extLst>
                <a:ext uri="{FF2B5EF4-FFF2-40B4-BE49-F238E27FC236}">
                  <a16:creationId xmlns:a16="http://schemas.microsoft.com/office/drawing/2014/main" id="{F1BD3433-507F-4C02-902C-5B3822F5F416}"/>
                </a:ext>
              </a:extLst>
            </p:cNvPr>
            <p:cNvSpPr/>
            <p:nvPr/>
          </p:nvSpPr>
          <p:spPr>
            <a:xfrm>
              <a:off x="1601563" y="3320095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08" y="6235"/>
                  </a:moveTo>
                  <a:lnTo>
                    <a:pt x="228" y="4165"/>
                  </a:lnTo>
                  <a:lnTo>
                    <a:pt x="50" y="209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8" name="object 1991">
              <a:extLst>
                <a:ext uri="{FF2B5EF4-FFF2-40B4-BE49-F238E27FC236}">
                  <a16:creationId xmlns:a16="http://schemas.microsoft.com/office/drawing/2014/main" id="{EC5F99E8-3C8B-4461-A8BD-7297BC4BD317}"/>
                </a:ext>
              </a:extLst>
            </p:cNvPr>
            <p:cNvSpPr/>
            <p:nvPr/>
          </p:nvSpPr>
          <p:spPr>
            <a:xfrm>
              <a:off x="1711380" y="2771732"/>
              <a:ext cx="5080" cy="24130"/>
            </a:xfrm>
            <a:custGeom>
              <a:avLst/>
              <a:gdLst/>
              <a:ahLst/>
              <a:cxnLst/>
              <a:rect l="l" t="t" r="r" b="b"/>
              <a:pathLst>
                <a:path w="5080" h="24130">
                  <a:moveTo>
                    <a:pt x="0" y="0"/>
                  </a:moveTo>
                  <a:lnTo>
                    <a:pt x="596" y="8178"/>
                  </a:lnTo>
                  <a:lnTo>
                    <a:pt x="2171" y="15989"/>
                  </a:lnTo>
                  <a:lnTo>
                    <a:pt x="4699" y="237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9" name="object 1992">
              <a:extLst>
                <a:ext uri="{FF2B5EF4-FFF2-40B4-BE49-F238E27FC236}">
                  <a16:creationId xmlns:a16="http://schemas.microsoft.com/office/drawing/2014/main" id="{CE2DF070-10B0-4A9D-9771-7F403EA97856}"/>
                </a:ext>
              </a:extLst>
            </p:cNvPr>
            <p:cNvSpPr/>
            <p:nvPr/>
          </p:nvSpPr>
          <p:spPr>
            <a:xfrm>
              <a:off x="1601536" y="331731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12" y="2082"/>
                  </a:moveTo>
                  <a:lnTo>
                    <a:pt x="0" y="1384"/>
                  </a:lnTo>
                  <a:lnTo>
                    <a:pt x="0" y="698"/>
                  </a:lnTo>
                  <a:lnTo>
                    <a:pt x="25" y="0"/>
                  </a:lnTo>
                </a:path>
                <a:path w="634" h="3175">
                  <a:moveTo>
                    <a:pt x="12" y="2082"/>
                  </a:moveTo>
                  <a:lnTo>
                    <a:pt x="12" y="2311"/>
                  </a:lnTo>
                  <a:lnTo>
                    <a:pt x="25" y="2552"/>
                  </a:lnTo>
                  <a:lnTo>
                    <a:pt x="25" y="27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0" name="object 1993">
              <a:extLst>
                <a:ext uri="{FF2B5EF4-FFF2-40B4-BE49-F238E27FC236}">
                  <a16:creationId xmlns:a16="http://schemas.microsoft.com/office/drawing/2014/main" id="{42EFB6D4-22AE-48EF-9A46-09B6C001843E}"/>
                </a:ext>
              </a:extLst>
            </p:cNvPr>
            <p:cNvSpPr/>
            <p:nvPr/>
          </p:nvSpPr>
          <p:spPr>
            <a:xfrm>
              <a:off x="1602071" y="3326331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0" y="0"/>
                  </a:moveTo>
                  <a:lnTo>
                    <a:pt x="266" y="1943"/>
                  </a:lnTo>
                  <a:lnTo>
                    <a:pt x="635" y="3873"/>
                  </a:lnTo>
                  <a:lnTo>
                    <a:pt x="1092" y="57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1" name="object 1994">
              <a:extLst>
                <a:ext uri="{FF2B5EF4-FFF2-40B4-BE49-F238E27FC236}">
                  <a16:creationId xmlns:a16="http://schemas.microsoft.com/office/drawing/2014/main" id="{C8691B7F-02F8-469C-80E1-8226777B5EB0}"/>
                </a:ext>
              </a:extLst>
            </p:cNvPr>
            <p:cNvSpPr/>
            <p:nvPr/>
          </p:nvSpPr>
          <p:spPr>
            <a:xfrm>
              <a:off x="1604581" y="33370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63" y="190"/>
                  </a:lnTo>
                  <a:lnTo>
                    <a:pt x="114" y="381"/>
                  </a:lnTo>
                  <a:lnTo>
                    <a:pt x="177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2" name="object 1995">
              <a:extLst>
                <a:ext uri="{FF2B5EF4-FFF2-40B4-BE49-F238E27FC236}">
                  <a16:creationId xmlns:a16="http://schemas.microsoft.com/office/drawing/2014/main" id="{1E091C95-E4FB-42E4-B7AB-5B8EB3752225}"/>
                </a:ext>
              </a:extLst>
            </p:cNvPr>
            <p:cNvSpPr/>
            <p:nvPr/>
          </p:nvSpPr>
          <p:spPr>
            <a:xfrm>
              <a:off x="1718862" y="27934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520" y="0"/>
                  </a:moveTo>
                  <a:lnTo>
                    <a:pt x="368" y="139"/>
                  </a:lnTo>
                  <a:lnTo>
                    <a:pt x="241" y="304"/>
                  </a:lnTo>
                  <a:lnTo>
                    <a:pt x="139" y="508"/>
                  </a:lnTo>
                  <a:lnTo>
                    <a:pt x="50" y="711"/>
                  </a:lnTo>
                  <a:lnTo>
                    <a:pt x="0" y="927"/>
                  </a:lnTo>
                  <a:lnTo>
                    <a:pt x="25" y="1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3" name="object 1996">
              <a:extLst>
                <a:ext uri="{FF2B5EF4-FFF2-40B4-BE49-F238E27FC236}">
                  <a16:creationId xmlns:a16="http://schemas.microsoft.com/office/drawing/2014/main" id="{D9BA6ED6-0FBC-4718-B798-8F3132158379}"/>
                </a:ext>
              </a:extLst>
            </p:cNvPr>
            <p:cNvSpPr/>
            <p:nvPr/>
          </p:nvSpPr>
          <p:spPr>
            <a:xfrm>
              <a:off x="1610659" y="3354925"/>
              <a:ext cx="29845" cy="66040"/>
            </a:xfrm>
            <a:custGeom>
              <a:avLst/>
              <a:gdLst/>
              <a:ahLst/>
              <a:cxnLst/>
              <a:rect l="l" t="t" r="r" b="b"/>
              <a:pathLst>
                <a:path w="29844" h="66039">
                  <a:moveTo>
                    <a:pt x="0" y="0"/>
                  </a:moveTo>
                  <a:lnTo>
                    <a:pt x="6350" y="16459"/>
                  </a:lnTo>
                  <a:lnTo>
                    <a:pt x="8597" y="21996"/>
                  </a:lnTo>
                  <a:lnTo>
                    <a:pt x="25436" y="57646"/>
                  </a:lnTo>
                  <a:lnTo>
                    <a:pt x="29730" y="657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4" name="object 1997">
              <a:extLst>
                <a:ext uri="{FF2B5EF4-FFF2-40B4-BE49-F238E27FC236}">
                  <a16:creationId xmlns:a16="http://schemas.microsoft.com/office/drawing/2014/main" id="{BAAF88B1-02C1-4936-906C-41C1F5ECCC77}"/>
                </a:ext>
              </a:extLst>
            </p:cNvPr>
            <p:cNvSpPr/>
            <p:nvPr/>
          </p:nvSpPr>
          <p:spPr>
            <a:xfrm>
              <a:off x="1640983" y="3421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5" name="object 1998">
              <a:extLst>
                <a:ext uri="{FF2B5EF4-FFF2-40B4-BE49-F238E27FC236}">
                  <a16:creationId xmlns:a16="http://schemas.microsoft.com/office/drawing/2014/main" id="{B84C6286-7B39-4895-9858-72A312E72B91}"/>
                </a:ext>
              </a:extLst>
            </p:cNvPr>
            <p:cNvSpPr/>
            <p:nvPr/>
          </p:nvSpPr>
          <p:spPr>
            <a:xfrm>
              <a:off x="1998534" y="3702644"/>
              <a:ext cx="27305" cy="3175"/>
            </a:xfrm>
            <a:custGeom>
              <a:avLst/>
              <a:gdLst/>
              <a:ahLst/>
              <a:cxnLst/>
              <a:rect l="l" t="t" r="r" b="b"/>
              <a:pathLst>
                <a:path w="27305" h="3175">
                  <a:moveTo>
                    <a:pt x="27190" y="2908"/>
                  </a:moveTo>
                  <a:lnTo>
                    <a:pt x="20390" y="2212"/>
                  </a:lnTo>
                  <a:lnTo>
                    <a:pt x="13590" y="1497"/>
                  </a:lnTo>
                  <a:lnTo>
                    <a:pt x="6793" y="75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6" name="object 1999">
              <a:extLst>
                <a:ext uri="{FF2B5EF4-FFF2-40B4-BE49-F238E27FC236}">
                  <a16:creationId xmlns:a16="http://schemas.microsoft.com/office/drawing/2014/main" id="{83EC2C06-F971-4013-87E0-51534D01D1E1}"/>
                </a:ext>
              </a:extLst>
            </p:cNvPr>
            <p:cNvSpPr/>
            <p:nvPr/>
          </p:nvSpPr>
          <p:spPr>
            <a:xfrm>
              <a:off x="1976004" y="3699974"/>
              <a:ext cx="13970" cy="1905"/>
            </a:xfrm>
            <a:custGeom>
              <a:avLst/>
              <a:gdLst/>
              <a:ahLst/>
              <a:cxnLst/>
              <a:rect l="l" t="t" r="r" b="b"/>
              <a:pathLst>
                <a:path w="13969" h="1904">
                  <a:moveTo>
                    <a:pt x="13500" y="1625"/>
                  </a:moveTo>
                  <a:lnTo>
                    <a:pt x="8991" y="1092"/>
                  </a:lnTo>
                  <a:lnTo>
                    <a:pt x="4495" y="55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7" name="object 2000">
              <a:extLst>
                <a:ext uri="{FF2B5EF4-FFF2-40B4-BE49-F238E27FC236}">
                  <a16:creationId xmlns:a16="http://schemas.microsoft.com/office/drawing/2014/main" id="{7A44801F-EC45-4D1E-873D-FC4BC54B3020}"/>
                </a:ext>
              </a:extLst>
            </p:cNvPr>
            <p:cNvSpPr/>
            <p:nvPr/>
          </p:nvSpPr>
          <p:spPr>
            <a:xfrm>
              <a:off x="1952738" y="3696785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4">
                  <a:moveTo>
                    <a:pt x="10833" y="1612"/>
                  </a:moveTo>
                  <a:lnTo>
                    <a:pt x="7213" y="1143"/>
                  </a:lnTo>
                  <a:lnTo>
                    <a:pt x="3606" y="6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8" name="object 2001">
              <a:extLst>
                <a:ext uri="{FF2B5EF4-FFF2-40B4-BE49-F238E27FC236}">
                  <a16:creationId xmlns:a16="http://schemas.microsoft.com/office/drawing/2014/main" id="{3DE36D07-5AC4-40D4-87FF-FF9E03E6E73E}"/>
                </a:ext>
              </a:extLst>
            </p:cNvPr>
            <p:cNvSpPr/>
            <p:nvPr/>
          </p:nvSpPr>
          <p:spPr>
            <a:xfrm>
              <a:off x="1925345" y="3690759"/>
              <a:ext cx="13335" cy="3810"/>
            </a:xfrm>
            <a:custGeom>
              <a:avLst/>
              <a:gdLst/>
              <a:ahLst/>
              <a:cxnLst/>
              <a:rect l="l" t="t" r="r" b="b"/>
              <a:pathLst>
                <a:path w="13335" h="3810">
                  <a:moveTo>
                    <a:pt x="12788" y="3187"/>
                  </a:moveTo>
                  <a:lnTo>
                    <a:pt x="8496" y="2235"/>
                  </a:lnTo>
                  <a:lnTo>
                    <a:pt x="4229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9" name="object 2002">
              <a:extLst>
                <a:ext uri="{FF2B5EF4-FFF2-40B4-BE49-F238E27FC236}">
                  <a16:creationId xmlns:a16="http://schemas.microsoft.com/office/drawing/2014/main" id="{9751297D-287F-440F-9472-6884387DDB42}"/>
                </a:ext>
              </a:extLst>
            </p:cNvPr>
            <p:cNvSpPr/>
            <p:nvPr/>
          </p:nvSpPr>
          <p:spPr>
            <a:xfrm>
              <a:off x="1909513" y="368578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181" y="419"/>
                  </a:moveTo>
                  <a:lnTo>
                    <a:pt x="787" y="279"/>
                  </a:lnTo>
                  <a:lnTo>
                    <a:pt x="393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0" name="object 2003">
              <a:extLst>
                <a:ext uri="{FF2B5EF4-FFF2-40B4-BE49-F238E27FC236}">
                  <a16:creationId xmlns:a16="http://schemas.microsoft.com/office/drawing/2014/main" id="{E6618BF6-D80C-497C-8551-74B4F826A74A}"/>
                </a:ext>
              </a:extLst>
            </p:cNvPr>
            <p:cNvSpPr/>
            <p:nvPr/>
          </p:nvSpPr>
          <p:spPr>
            <a:xfrm>
              <a:off x="1882735" y="3674255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706" y="5156"/>
                  </a:moveTo>
                  <a:lnTo>
                    <a:pt x="7086" y="3543"/>
                  </a:lnTo>
                  <a:lnTo>
                    <a:pt x="3517" y="18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1" name="object 2004">
              <a:extLst>
                <a:ext uri="{FF2B5EF4-FFF2-40B4-BE49-F238E27FC236}">
                  <a16:creationId xmlns:a16="http://schemas.microsoft.com/office/drawing/2014/main" id="{4D76A9E6-8FD6-41CD-A80E-6C38536DB86E}"/>
                </a:ext>
              </a:extLst>
            </p:cNvPr>
            <p:cNvSpPr/>
            <p:nvPr/>
          </p:nvSpPr>
          <p:spPr>
            <a:xfrm>
              <a:off x="1861451" y="3661109"/>
              <a:ext cx="14604" cy="9525"/>
            </a:xfrm>
            <a:custGeom>
              <a:avLst/>
              <a:gdLst/>
              <a:ahLst/>
              <a:cxnLst/>
              <a:rect l="l" t="t" r="r" b="b"/>
              <a:pathLst>
                <a:path w="14605" h="9525">
                  <a:moveTo>
                    <a:pt x="14173" y="9232"/>
                  </a:moveTo>
                  <a:lnTo>
                    <a:pt x="13652" y="8928"/>
                  </a:lnTo>
                  <a:lnTo>
                    <a:pt x="13131" y="8623"/>
                  </a:lnTo>
                  <a:lnTo>
                    <a:pt x="12611" y="8318"/>
                  </a:lnTo>
                  <a:lnTo>
                    <a:pt x="11963" y="7924"/>
                  </a:lnTo>
                  <a:lnTo>
                    <a:pt x="11315" y="7543"/>
                  </a:lnTo>
                  <a:lnTo>
                    <a:pt x="10680" y="7150"/>
                  </a:lnTo>
                  <a:lnTo>
                    <a:pt x="9423" y="6375"/>
                  </a:lnTo>
                  <a:lnTo>
                    <a:pt x="8166" y="5587"/>
                  </a:lnTo>
                  <a:lnTo>
                    <a:pt x="6934" y="4775"/>
                  </a:lnTo>
                  <a:lnTo>
                    <a:pt x="4572" y="3251"/>
                  </a:lnTo>
                  <a:lnTo>
                    <a:pt x="2260" y="16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2" name="object 2005">
              <a:extLst>
                <a:ext uri="{FF2B5EF4-FFF2-40B4-BE49-F238E27FC236}">
                  <a16:creationId xmlns:a16="http://schemas.microsoft.com/office/drawing/2014/main" id="{326B662C-FE2B-401C-A0C4-F5F6E9F6DB88}"/>
                </a:ext>
              </a:extLst>
            </p:cNvPr>
            <p:cNvSpPr/>
            <p:nvPr/>
          </p:nvSpPr>
          <p:spPr>
            <a:xfrm>
              <a:off x="1832381" y="3638971"/>
              <a:ext cx="17780" cy="13970"/>
            </a:xfrm>
            <a:custGeom>
              <a:avLst/>
              <a:gdLst/>
              <a:ahLst/>
              <a:cxnLst/>
              <a:rect l="l" t="t" r="r" b="b"/>
              <a:pathLst>
                <a:path w="17780" h="13970">
                  <a:moveTo>
                    <a:pt x="17525" y="13538"/>
                  </a:moveTo>
                  <a:lnTo>
                    <a:pt x="11633" y="9093"/>
                  </a:lnTo>
                  <a:lnTo>
                    <a:pt x="5791" y="4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3" name="object 2006">
              <a:extLst>
                <a:ext uri="{FF2B5EF4-FFF2-40B4-BE49-F238E27FC236}">
                  <a16:creationId xmlns:a16="http://schemas.microsoft.com/office/drawing/2014/main" id="{310E6996-2ADF-4D1C-B242-EB369D11410C}"/>
                </a:ext>
              </a:extLst>
            </p:cNvPr>
            <p:cNvSpPr/>
            <p:nvPr/>
          </p:nvSpPr>
          <p:spPr>
            <a:xfrm>
              <a:off x="1825790" y="3633721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628" y="2108"/>
                  </a:moveTo>
                  <a:lnTo>
                    <a:pt x="1752" y="1409"/>
                  </a:lnTo>
                  <a:lnTo>
                    <a:pt x="876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4" name="object 2007">
              <a:extLst>
                <a:ext uri="{FF2B5EF4-FFF2-40B4-BE49-F238E27FC236}">
                  <a16:creationId xmlns:a16="http://schemas.microsoft.com/office/drawing/2014/main" id="{264C1940-AFE4-47C2-A600-8D1450C9EC35}"/>
                </a:ext>
              </a:extLst>
            </p:cNvPr>
            <p:cNvSpPr/>
            <p:nvPr/>
          </p:nvSpPr>
          <p:spPr>
            <a:xfrm>
              <a:off x="1783417" y="359756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2374" y="2146"/>
                  </a:moveTo>
                  <a:lnTo>
                    <a:pt x="1574" y="1435"/>
                  </a:lnTo>
                  <a:lnTo>
                    <a:pt x="787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5" name="object 2008">
              <a:extLst>
                <a:ext uri="{FF2B5EF4-FFF2-40B4-BE49-F238E27FC236}">
                  <a16:creationId xmlns:a16="http://schemas.microsoft.com/office/drawing/2014/main" id="{04F5740B-5E7E-4065-ADE5-228717CD6453}"/>
                </a:ext>
              </a:extLst>
            </p:cNvPr>
            <p:cNvSpPr/>
            <p:nvPr/>
          </p:nvSpPr>
          <p:spPr>
            <a:xfrm>
              <a:off x="1751651" y="3567225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12141" y="11976"/>
                  </a:moveTo>
                  <a:lnTo>
                    <a:pt x="8051" y="8026"/>
                  </a:lnTo>
                  <a:lnTo>
                    <a:pt x="4000" y="40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6" name="object 2009">
              <a:extLst>
                <a:ext uri="{FF2B5EF4-FFF2-40B4-BE49-F238E27FC236}">
                  <a16:creationId xmlns:a16="http://schemas.microsoft.com/office/drawing/2014/main" id="{F2E78B27-DA64-4C16-B7EC-F18ECECBFB89}"/>
                </a:ext>
              </a:extLst>
            </p:cNvPr>
            <p:cNvSpPr/>
            <p:nvPr/>
          </p:nvSpPr>
          <p:spPr>
            <a:xfrm>
              <a:off x="1723849" y="3537738"/>
              <a:ext cx="27305" cy="28575"/>
            </a:xfrm>
            <a:custGeom>
              <a:avLst/>
              <a:gdLst/>
              <a:ahLst/>
              <a:cxnLst/>
              <a:rect l="l" t="t" r="r" b="b"/>
              <a:pathLst>
                <a:path w="27305" h="28575">
                  <a:moveTo>
                    <a:pt x="26720" y="28397"/>
                  </a:moveTo>
                  <a:lnTo>
                    <a:pt x="19906" y="21424"/>
                  </a:lnTo>
                  <a:lnTo>
                    <a:pt x="13179" y="14370"/>
                  </a:lnTo>
                  <a:lnTo>
                    <a:pt x="6543" y="72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7" name="object 2010">
              <a:extLst>
                <a:ext uri="{FF2B5EF4-FFF2-40B4-BE49-F238E27FC236}">
                  <a16:creationId xmlns:a16="http://schemas.microsoft.com/office/drawing/2014/main" id="{E3AED8E3-37B6-4395-A95E-E00E04C7566C}"/>
                </a:ext>
              </a:extLst>
            </p:cNvPr>
            <p:cNvSpPr/>
            <p:nvPr/>
          </p:nvSpPr>
          <p:spPr>
            <a:xfrm>
              <a:off x="1685950" y="34923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905" y="3632"/>
                  </a:moveTo>
                  <a:lnTo>
                    <a:pt x="5168" y="1841"/>
                  </a:lnTo>
                  <a:lnTo>
                    <a:pt x="4699" y="1663"/>
                  </a:lnTo>
                  <a:lnTo>
                    <a:pt x="4330" y="736"/>
                  </a:lnTo>
                  <a:lnTo>
                    <a:pt x="2540" y="0"/>
                  </a:lnTo>
                  <a:lnTo>
                    <a:pt x="736" y="736"/>
                  </a:lnTo>
                  <a:lnTo>
                    <a:pt x="0" y="2540"/>
                  </a:lnTo>
                  <a:lnTo>
                    <a:pt x="736" y="4330"/>
                  </a:lnTo>
                  <a:lnTo>
                    <a:pt x="1193" y="4521"/>
                  </a:lnTo>
                  <a:lnTo>
                    <a:pt x="1574" y="5435"/>
                  </a:lnTo>
                  <a:lnTo>
                    <a:pt x="3365" y="6172"/>
                  </a:lnTo>
                  <a:lnTo>
                    <a:pt x="5168" y="5435"/>
                  </a:lnTo>
                  <a:lnTo>
                    <a:pt x="5905" y="363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8" name="object 2011">
              <a:extLst>
                <a:ext uri="{FF2B5EF4-FFF2-40B4-BE49-F238E27FC236}">
                  <a16:creationId xmlns:a16="http://schemas.microsoft.com/office/drawing/2014/main" id="{BED9A2D8-BD9B-4142-B460-E7F53569EDE9}"/>
                </a:ext>
              </a:extLst>
            </p:cNvPr>
            <p:cNvSpPr/>
            <p:nvPr/>
          </p:nvSpPr>
          <p:spPr>
            <a:xfrm>
              <a:off x="1643444" y="3426215"/>
              <a:ext cx="45085" cy="69215"/>
            </a:xfrm>
            <a:custGeom>
              <a:avLst/>
              <a:gdLst/>
              <a:ahLst/>
              <a:cxnLst/>
              <a:rect l="l" t="t" r="r" b="b"/>
              <a:pathLst>
                <a:path w="45085" h="69214">
                  <a:moveTo>
                    <a:pt x="0" y="0"/>
                  </a:moveTo>
                  <a:lnTo>
                    <a:pt x="10096" y="17348"/>
                  </a:lnTo>
                  <a:lnTo>
                    <a:pt x="13627" y="23177"/>
                  </a:lnTo>
                  <a:lnTo>
                    <a:pt x="38827" y="60307"/>
                  </a:lnTo>
                  <a:lnTo>
                    <a:pt x="45046" y="686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9" name="object 2012">
              <a:extLst>
                <a:ext uri="{FF2B5EF4-FFF2-40B4-BE49-F238E27FC236}">
                  <a16:creationId xmlns:a16="http://schemas.microsoft.com/office/drawing/2014/main" id="{E4C4F35B-8438-491B-9FDE-483E4B3B4AC0}"/>
                </a:ext>
              </a:extLst>
            </p:cNvPr>
            <p:cNvSpPr/>
            <p:nvPr/>
          </p:nvSpPr>
          <p:spPr>
            <a:xfrm>
              <a:off x="1688491" y="349487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79" y="368"/>
                  </a:lnTo>
                  <a:lnTo>
                    <a:pt x="558" y="736"/>
                  </a:lnTo>
                  <a:lnTo>
                    <a:pt x="838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0" name="object 2013">
              <a:extLst>
                <a:ext uri="{FF2B5EF4-FFF2-40B4-BE49-F238E27FC236}">
                  <a16:creationId xmlns:a16="http://schemas.microsoft.com/office/drawing/2014/main" id="{D2956C96-D4A0-45B3-999D-36032F245737}"/>
                </a:ext>
              </a:extLst>
            </p:cNvPr>
            <p:cNvSpPr/>
            <p:nvPr/>
          </p:nvSpPr>
          <p:spPr>
            <a:xfrm>
              <a:off x="1888417" y="2674979"/>
              <a:ext cx="53975" cy="47625"/>
            </a:xfrm>
            <a:custGeom>
              <a:avLst/>
              <a:gdLst/>
              <a:ahLst/>
              <a:cxnLst/>
              <a:rect l="l" t="t" r="r" b="b"/>
              <a:pathLst>
                <a:path w="53975" h="47625">
                  <a:moveTo>
                    <a:pt x="53403" y="476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1" name="object 2014">
              <a:extLst>
                <a:ext uri="{FF2B5EF4-FFF2-40B4-BE49-F238E27FC236}">
                  <a16:creationId xmlns:a16="http://schemas.microsoft.com/office/drawing/2014/main" id="{246501FE-B88B-4401-BCCC-34463A8ED2F8}"/>
                </a:ext>
              </a:extLst>
            </p:cNvPr>
            <p:cNvSpPr/>
            <p:nvPr/>
          </p:nvSpPr>
          <p:spPr>
            <a:xfrm>
              <a:off x="1689327" y="3495976"/>
              <a:ext cx="34925" cy="41910"/>
            </a:xfrm>
            <a:custGeom>
              <a:avLst/>
              <a:gdLst/>
              <a:ahLst/>
              <a:cxnLst/>
              <a:rect l="l" t="t" r="r" b="b"/>
              <a:pathLst>
                <a:path w="34925" h="41910">
                  <a:moveTo>
                    <a:pt x="0" y="0"/>
                  </a:moveTo>
                  <a:lnTo>
                    <a:pt x="1384" y="1816"/>
                  </a:lnTo>
                  <a:lnTo>
                    <a:pt x="2768" y="3619"/>
                  </a:lnTo>
                  <a:lnTo>
                    <a:pt x="4165" y="5410"/>
                  </a:lnTo>
                  <a:lnTo>
                    <a:pt x="5575" y="7213"/>
                  </a:lnTo>
                  <a:lnTo>
                    <a:pt x="6985" y="9017"/>
                  </a:lnTo>
                  <a:lnTo>
                    <a:pt x="30065" y="36728"/>
                  </a:lnTo>
                  <a:lnTo>
                    <a:pt x="34518" y="417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2" name="object 2015">
              <a:extLst>
                <a:ext uri="{FF2B5EF4-FFF2-40B4-BE49-F238E27FC236}">
                  <a16:creationId xmlns:a16="http://schemas.microsoft.com/office/drawing/2014/main" id="{641AF844-833A-46E3-9716-E2EC18DF3F4D}"/>
                </a:ext>
              </a:extLst>
            </p:cNvPr>
            <p:cNvSpPr/>
            <p:nvPr/>
          </p:nvSpPr>
          <p:spPr>
            <a:xfrm>
              <a:off x="1750570" y="356613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355" y="368"/>
                  </a:lnTo>
                  <a:lnTo>
                    <a:pt x="711" y="723"/>
                  </a:lnTo>
                  <a:lnTo>
                    <a:pt x="1079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3" name="object 2016">
              <a:extLst>
                <a:ext uri="{FF2B5EF4-FFF2-40B4-BE49-F238E27FC236}">
                  <a16:creationId xmlns:a16="http://schemas.microsoft.com/office/drawing/2014/main" id="{B9104994-308B-4CAF-97C3-2062CA100057}"/>
                </a:ext>
              </a:extLst>
            </p:cNvPr>
            <p:cNvSpPr/>
            <p:nvPr/>
          </p:nvSpPr>
          <p:spPr>
            <a:xfrm>
              <a:off x="1763792" y="3579201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0" y="0"/>
                  </a:moveTo>
                  <a:lnTo>
                    <a:pt x="4853" y="4648"/>
                  </a:lnTo>
                  <a:lnTo>
                    <a:pt x="9739" y="9258"/>
                  </a:lnTo>
                  <a:lnTo>
                    <a:pt x="14660" y="13830"/>
                  </a:lnTo>
                  <a:lnTo>
                    <a:pt x="19621" y="183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4" name="object 2017">
              <a:extLst>
                <a:ext uri="{FF2B5EF4-FFF2-40B4-BE49-F238E27FC236}">
                  <a16:creationId xmlns:a16="http://schemas.microsoft.com/office/drawing/2014/main" id="{66744370-D028-4DCE-917A-E57AA3E92208}"/>
                </a:ext>
              </a:extLst>
            </p:cNvPr>
            <p:cNvSpPr/>
            <p:nvPr/>
          </p:nvSpPr>
          <p:spPr>
            <a:xfrm>
              <a:off x="1785792" y="3599715"/>
              <a:ext cx="40005" cy="34290"/>
            </a:xfrm>
            <a:custGeom>
              <a:avLst/>
              <a:gdLst/>
              <a:ahLst/>
              <a:cxnLst/>
              <a:rect l="l" t="t" r="r" b="b"/>
              <a:pathLst>
                <a:path w="40005" h="34289">
                  <a:moveTo>
                    <a:pt x="0" y="0"/>
                  </a:moveTo>
                  <a:lnTo>
                    <a:pt x="9822" y="8716"/>
                  </a:lnTo>
                  <a:lnTo>
                    <a:pt x="19764" y="17286"/>
                  </a:lnTo>
                  <a:lnTo>
                    <a:pt x="29825" y="25715"/>
                  </a:lnTo>
                  <a:lnTo>
                    <a:pt x="40005" y="340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5" name="object 2018">
              <a:extLst>
                <a:ext uri="{FF2B5EF4-FFF2-40B4-BE49-F238E27FC236}">
                  <a16:creationId xmlns:a16="http://schemas.microsoft.com/office/drawing/2014/main" id="{697A48E4-2D2B-4E0E-B38C-6C7F6BB86952}"/>
                </a:ext>
              </a:extLst>
            </p:cNvPr>
            <p:cNvSpPr/>
            <p:nvPr/>
          </p:nvSpPr>
          <p:spPr>
            <a:xfrm>
              <a:off x="1828418" y="3635829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0" y="0"/>
                  </a:moveTo>
                  <a:lnTo>
                    <a:pt x="1320" y="1054"/>
                  </a:lnTo>
                  <a:lnTo>
                    <a:pt x="2641" y="2095"/>
                  </a:lnTo>
                  <a:lnTo>
                    <a:pt x="3962" y="31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6" name="object 2019">
              <a:extLst>
                <a:ext uri="{FF2B5EF4-FFF2-40B4-BE49-F238E27FC236}">
                  <a16:creationId xmlns:a16="http://schemas.microsoft.com/office/drawing/2014/main" id="{89C463FA-7F0D-4A31-903D-77959BE23BE1}"/>
                </a:ext>
              </a:extLst>
            </p:cNvPr>
            <p:cNvSpPr/>
            <p:nvPr/>
          </p:nvSpPr>
          <p:spPr>
            <a:xfrm>
              <a:off x="1849907" y="3652509"/>
              <a:ext cx="12065" cy="8890"/>
            </a:xfrm>
            <a:custGeom>
              <a:avLst/>
              <a:gdLst/>
              <a:ahLst/>
              <a:cxnLst/>
              <a:rect l="l" t="t" r="r" b="b"/>
              <a:pathLst>
                <a:path w="12064" h="8889">
                  <a:moveTo>
                    <a:pt x="0" y="0"/>
                  </a:moveTo>
                  <a:lnTo>
                    <a:pt x="3822" y="2895"/>
                  </a:lnTo>
                  <a:lnTo>
                    <a:pt x="7670" y="5753"/>
                  </a:lnTo>
                  <a:lnTo>
                    <a:pt x="11544" y="85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7" name="object 2020">
              <a:extLst>
                <a:ext uri="{FF2B5EF4-FFF2-40B4-BE49-F238E27FC236}">
                  <a16:creationId xmlns:a16="http://schemas.microsoft.com/office/drawing/2014/main" id="{4CB9237A-FACD-4EA5-9414-ABB24D8B3544}"/>
                </a:ext>
              </a:extLst>
            </p:cNvPr>
            <p:cNvSpPr/>
            <p:nvPr/>
          </p:nvSpPr>
          <p:spPr>
            <a:xfrm>
              <a:off x="1719380" y="2784604"/>
              <a:ext cx="139700" cy="8890"/>
            </a:xfrm>
            <a:custGeom>
              <a:avLst/>
              <a:gdLst/>
              <a:ahLst/>
              <a:cxnLst/>
              <a:rect l="l" t="t" r="r" b="b"/>
              <a:pathLst>
                <a:path w="139700" h="8889">
                  <a:moveTo>
                    <a:pt x="11328" y="520"/>
                  </a:moveTo>
                  <a:lnTo>
                    <a:pt x="7543" y="3289"/>
                  </a:lnTo>
                  <a:lnTo>
                    <a:pt x="3759" y="6083"/>
                  </a:lnTo>
                  <a:lnTo>
                    <a:pt x="0" y="8889"/>
                  </a:lnTo>
                </a:path>
                <a:path w="139700" h="8889">
                  <a:moveTo>
                    <a:pt x="11328" y="520"/>
                  </a:moveTo>
                  <a:lnTo>
                    <a:pt x="43341" y="387"/>
                  </a:lnTo>
                  <a:lnTo>
                    <a:pt x="75355" y="255"/>
                  </a:lnTo>
                  <a:lnTo>
                    <a:pt x="107368" y="126"/>
                  </a:lnTo>
                  <a:lnTo>
                    <a:pt x="1393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8" name="object 2021">
              <a:extLst>
                <a:ext uri="{FF2B5EF4-FFF2-40B4-BE49-F238E27FC236}">
                  <a16:creationId xmlns:a16="http://schemas.microsoft.com/office/drawing/2014/main" id="{02A61208-1616-4DC8-88A3-3294B01FB5DD}"/>
                </a:ext>
              </a:extLst>
            </p:cNvPr>
            <p:cNvSpPr/>
            <p:nvPr/>
          </p:nvSpPr>
          <p:spPr>
            <a:xfrm>
              <a:off x="1875624" y="3670342"/>
              <a:ext cx="34290" cy="15875"/>
            </a:xfrm>
            <a:custGeom>
              <a:avLst/>
              <a:gdLst/>
              <a:ahLst/>
              <a:cxnLst/>
              <a:rect l="l" t="t" r="r" b="b"/>
              <a:pathLst>
                <a:path w="34289" h="15875">
                  <a:moveTo>
                    <a:pt x="0" y="0"/>
                  </a:moveTo>
                  <a:lnTo>
                    <a:pt x="27914" y="13347"/>
                  </a:lnTo>
                  <a:lnTo>
                    <a:pt x="33883" y="154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9" name="object 2022">
              <a:extLst>
                <a:ext uri="{FF2B5EF4-FFF2-40B4-BE49-F238E27FC236}">
                  <a16:creationId xmlns:a16="http://schemas.microsoft.com/office/drawing/2014/main" id="{43E3A623-8C5D-41A1-80B0-F449D6467120}"/>
                </a:ext>
              </a:extLst>
            </p:cNvPr>
            <p:cNvSpPr/>
            <p:nvPr/>
          </p:nvSpPr>
          <p:spPr>
            <a:xfrm>
              <a:off x="1910694" y="3686208"/>
              <a:ext cx="42545" cy="10795"/>
            </a:xfrm>
            <a:custGeom>
              <a:avLst/>
              <a:gdLst/>
              <a:ahLst/>
              <a:cxnLst/>
              <a:rect l="l" t="t" r="r" b="b"/>
              <a:pathLst>
                <a:path w="42544" h="10795">
                  <a:moveTo>
                    <a:pt x="0" y="0"/>
                  </a:moveTo>
                  <a:lnTo>
                    <a:pt x="10354" y="3324"/>
                  </a:lnTo>
                  <a:lnTo>
                    <a:pt x="20801" y="6175"/>
                  </a:lnTo>
                  <a:lnTo>
                    <a:pt x="31359" y="8583"/>
                  </a:lnTo>
                  <a:lnTo>
                    <a:pt x="42049" y="105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0" name="object 2023">
              <a:extLst>
                <a:ext uri="{FF2B5EF4-FFF2-40B4-BE49-F238E27FC236}">
                  <a16:creationId xmlns:a16="http://schemas.microsoft.com/office/drawing/2014/main" id="{34806285-3F71-43CC-9744-BFC85648A834}"/>
                </a:ext>
              </a:extLst>
            </p:cNvPr>
            <p:cNvSpPr/>
            <p:nvPr/>
          </p:nvSpPr>
          <p:spPr>
            <a:xfrm>
              <a:off x="1963571" y="3698398"/>
              <a:ext cx="12700" cy="1905"/>
            </a:xfrm>
            <a:custGeom>
              <a:avLst/>
              <a:gdLst/>
              <a:ahLst/>
              <a:cxnLst/>
              <a:rect l="l" t="t" r="r" b="b"/>
              <a:pathLst>
                <a:path w="12700" h="1904">
                  <a:moveTo>
                    <a:pt x="0" y="0"/>
                  </a:moveTo>
                  <a:lnTo>
                    <a:pt x="4140" y="533"/>
                  </a:lnTo>
                  <a:lnTo>
                    <a:pt x="8280" y="1066"/>
                  </a:lnTo>
                  <a:lnTo>
                    <a:pt x="12433" y="15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1" name="object 2024">
              <a:extLst>
                <a:ext uri="{FF2B5EF4-FFF2-40B4-BE49-F238E27FC236}">
                  <a16:creationId xmlns:a16="http://schemas.microsoft.com/office/drawing/2014/main" id="{371FA8D3-6DD4-4327-AC0F-8158730A7C19}"/>
                </a:ext>
              </a:extLst>
            </p:cNvPr>
            <p:cNvSpPr/>
            <p:nvPr/>
          </p:nvSpPr>
          <p:spPr>
            <a:xfrm>
              <a:off x="1869103" y="2730476"/>
              <a:ext cx="71755" cy="51435"/>
            </a:xfrm>
            <a:custGeom>
              <a:avLst/>
              <a:gdLst/>
              <a:ahLst/>
              <a:cxnLst/>
              <a:rect l="l" t="t" r="r" b="b"/>
              <a:pathLst>
                <a:path w="71755" h="51435">
                  <a:moveTo>
                    <a:pt x="0" y="51384"/>
                  </a:moveTo>
                  <a:lnTo>
                    <a:pt x="714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2" name="object 2025">
              <a:extLst>
                <a:ext uri="{FF2B5EF4-FFF2-40B4-BE49-F238E27FC236}">
                  <a16:creationId xmlns:a16="http://schemas.microsoft.com/office/drawing/2014/main" id="{92CE26CC-B1E9-435B-950A-6E52CA3E55B9}"/>
                </a:ext>
              </a:extLst>
            </p:cNvPr>
            <p:cNvSpPr/>
            <p:nvPr/>
          </p:nvSpPr>
          <p:spPr>
            <a:xfrm>
              <a:off x="1989504" y="3701600"/>
              <a:ext cx="9525" cy="1270"/>
            </a:xfrm>
            <a:custGeom>
              <a:avLst/>
              <a:gdLst/>
              <a:ahLst/>
              <a:cxnLst/>
              <a:rect l="l" t="t" r="r" b="b"/>
              <a:pathLst>
                <a:path w="9525" h="1270">
                  <a:moveTo>
                    <a:pt x="0" y="0"/>
                  </a:moveTo>
                  <a:lnTo>
                    <a:pt x="3009" y="355"/>
                  </a:lnTo>
                  <a:lnTo>
                    <a:pt x="6019" y="698"/>
                  </a:lnTo>
                  <a:lnTo>
                    <a:pt x="9029" y="10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3" name="object 2026">
              <a:extLst>
                <a:ext uri="{FF2B5EF4-FFF2-40B4-BE49-F238E27FC236}">
                  <a16:creationId xmlns:a16="http://schemas.microsoft.com/office/drawing/2014/main" id="{149493F9-50E4-4B8A-819E-FBE70CEA666F}"/>
                </a:ext>
              </a:extLst>
            </p:cNvPr>
            <p:cNvSpPr/>
            <p:nvPr/>
          </p:nvSpPr>
          <p:spPr>
            <a:xfrm>
              <a:off x="2538110" y="370091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4" name="object 2027">
              <a:extLst>
                <a:ext uri="{FF2B5EF4-FFF2-40B4-BE49-F238E27FC236}">
                  <a16:creationId xmlns:a16="http://schemas.microsoft.com/office/drawing/2014/main" id="{178FF1B1-8652-4926-BEC2-64ADED8357DE}"/>
                </a:ext>
              </a:extLst>
            </p:cNvPr>
            <p:cNvSpPr/>
            <p:nvPr/>
          </p:nvSpPr>
          <p:spPr>
            <a:xfrm>
              <a:off x="2400459" y="3701443"/>
              <a:ext cx="133350" cy="12065"/>
            </a:xfrm>
            <a:custGeom>
              <a:avLst/>
              <a:gdLst/>
              <a:ahLst/>
              <a:cxnLst/>
              <a:rect l="l" t="t" r="r" b="b"/>
              <a:pathLst>
                <a:path w="133350" h="12064">
                  <a:moveTo>
                    <a:pt x="133121" y="0"/>
                  </a:moveTo>
                  <a:lnTo>
                    <a:pt x="99896" y="3625"/>
                  </a:lnTo>
                  <a:lnTo>
                    <a:pt x="66641" y="6770"/>
                  </a:lnTo>
                  <a:lnTo>
                    <a:pt x="33346" y="9442"/>
                  </a:lnTo>
                  <a:lnTo>
                    <a:pt x="0" y="1164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5" name="object 2028">
              <a:extLst>
                <a:ext uri="{FF2B5EF4-FFF2-40B4-BE49-F238E27FC236}">
                  <a16:creationId xmlns:a16="http://schemas.microsoft.com/office/drawing/2014/main" id="{18FF21B2-80BA-43BC-A676-7E4853737B71}"/>
                </a:ext>
              </a:extLst>
            </p:cNvPr>
            <p:cNvSpPr/>
            <p:nvPr/>
          </p:nvSpPr>
          <p:spPr>
            <a:xfrm>
              <a:off x="2391202" y="3713085"/>
              <a:ext cx="9525" cy="635"/>
            </a:xfrm>
            <a:custGeom>
              <a:avLst/>
              <a:gdLst/>
              <a:ahLst/>
              <a:cxnLst/>
              <a:rect l="l" t="t" r="r" b="b"/>
              <a:pathLst>
                <a:path w="9525" h="635">
                  <a:moveTo>
                    <a:pt x="9232" y="0"/>
                  </a:moveTo>
                  <a:lnTo>
                    <a:pt x="6159" y="177"/>
                  </a:lnTo>
                  <a:lnTo>
                    <a:pt x="3073" y="355"/>
                  </a:lnTo>
                  <a:lnTo>
                    <a:pt x="0" y="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6" name="object 2029">
              <a:extLst>
                <a:ext uri="{FF2B5EF4-FFF2-40B4-BE49-F238E27FC236}">
                  <a16:creationId xmlns:a16="http://schemas.microsoft.com/office/drawing/2014/main" id="{383E8FEA-D230-44CE-9E14-AD5AF8D469C3}"/>
                </a:ext>
              </a:extLst>
            </p:cNvPr>
            <p:cNvSpPr/>
            <p:nvPr/>
          </p:nvSpPr>
          <p:spPr>
            <a:xfrm>
              <a:off x="2140661" y="3714229"/>
              <a:ext cx="176530" cy="3175"/>
            </a:xfrm>
            <a:custGeom>
              <a:avLst/>
              <a:gdLst/>
              <a:ahLst/>
              <a:cxnLst/>
              <a:rect l="l" t="t" r="r" b="b"/>
              <a:pathLst>
                <a:path w="176530" h="3175">
                  <a:moveTo>
                    <a:pt x="176479" y="2311"/>
                  </a:moveTo>
                  <a:lnTo>
                    <a:pt x="132329" y="2961"/>
                  </a:lnTo>
                  <a:lnTo>
                    <a:pt x="88215" y="2794"/>
                  </a:lnTo>
                  <a:lnTo>
                    <a:pt x="44114" y="180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7" name="object 2030">
              <a:extLst>
                <a:ext uri="{FF2B5EF4-FFF2-40B4-BE49-F238E27FC236}">
                  <a16:creationId xmlns:a16="http://schemas.microsoft.com/office/drawing/2014/main" id="{000526D0-9919-4700-ACF0-AD9F8F52CFCF}"/>
                </a:ext>
              </a:extLst>
            </p:cNvPr>
            <p:cNvSpPr/>
            <p:nvPr/>
          </p:nvSpPr>
          <p:spPr>
            <a:xfrm>
              <a:off x="2025724" y="3705552"/>
              <a:ext cx="365760" cy="12065"/>
            </a:xfrm>
            <a:custGeom>
              <a:avLst/>
              <a:gdLst/>
              <a:ahLst/>
              <a:cxnLst/>
              <a:rect l="l" t="t" r="r" b="b"/>
              <a:pathLst>
                <a:path w="365760" h="12064">
                  <a:moveTo>
                    <a:pt x="0" y="0"/>
                  </a:moveTo>
                  <a:lnTo>
                    <a:pt x="43853" y="4000"/>
                  </a:lnTo>
                  <a:lnTo>
                    <a:pt x="89865" y="7277"/>
                  </a:lnTo>
                  <a:lnTo>
                    <a:pt x="135153" y="9609"/>
                  </a:lnTo>
                  <a:lnTo>
                    <a:pt x="180479" y="11074"/>
                  </a:lnTo>
                  <a:lnTo>
                    <a:pt x="226740" y="11670"/>
                  </a:lnTo>
                  <a:lnTo>
                    <a:pt x="273003" y="11364"/>
                  </a:lnTo>
                  <a:lnTo>
                    <a:pt x="319255" y="10161"/>
                  </a:lnTo>
                  <a:lnTo>
                    <a:pt x="365480" y="8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8" name="object 2031">
              <a:extLst>
                <a:ext uri="{FF2B5EF4-FFF2-40B4-BE49-F238E27FC236}">
                  <a16:creationId xmlns:a16="http://schemas.microsoft.com/office/drawing/2014/main" id="{B241802C-61DA-4BC9-8BC9-91EF217E2807}"/>
                </a:ext>
              </a:extLst>
            </p:cNvPr>
            <p:cNvSpPr/>
            <p:nvPr/>
          </p:nvSpPr>
          <p:spPr>
            <a:xfrm>
              <a:off x="2400435" y="371308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9" name="object 2032">
              <a:extLst>
                <a:ext uri="{FF2B5EF4-FFF2-40B4-BE49-F238E27FC236}">
                  <a16:creationId xmlns:a16="http://schemas.microsoft.com/office/drawing/2014/main" id="{A8B5ECD8-0091-4006-9517-70DBF09199C6}"/>
                </a:ext>
              </a:extLst>
            </p:cNvPr>
            <p:cNvSpPr/>
            <p:nvPr/>
          </p:nvSpPr>
          <p:spPr>
            <a:xfrm>
              <a:off x="2533581" y="3700910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0" y="533"/>
                  </a:moveTo>
                  <a:lnTo>
                    <a:pt x="1511" y="355"/>
                  </a:lnTo>
                  <a:lnTo>
                    <a:pt x="3009" y="177"/>
                  </a:lnTo>
                  <a:lnTo>
                    <a:pt x="45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040" name="object 2033">
              <a:extLst>
                <a:ext uri="{FF2B5EF4-FFF2-40B4-BE49-F238E27FC236}">
                  <a16:creationId xmlns:a16="http://schemas.microsoft.com/office/drawing/2014/main" id="{8380B6B6-55F4-45FF-B4E2-B2451CF37F2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6430" y="3584716"/>
              <a:ext cx="105486" cy="82273"/>
            </a:xfrm>
            <a:prstGeom prst="rect">
              <a:avLst/>
            </a:prstGeom>
          </p:spPr>
        </p:pic>
        <p:sp>
          <p:nvSpPr>
            <p:cNvPr id="2041" name="object 2034">
              <a:extLst>
                <a:ext uri="{FF2B5EF4-FFF2-40B4-BE49-F238E27FC236}">
                  <a16:creationId xmlns:a16="http://schemas.microsoft.com/office/drawing/2014/main" id="{F9A5364E-B5C8-4CF3-8815-0A8AC31CBD9E}"/>
                </a:ext>
              </a:extLst>
            </p:cNvPr>
            <p:cNvSpPr/>
            <p:nvPr/>
          </p:nvSpPr>
          <p:spPr>
            <a:xfrm>
              <a:off x="2673297" y="367521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60" h="3810">
                  <a:moveTo>
                    <a:pt x="10032" y="0"/>
                  </a:moveTo>
                  <a:lnTo>
                    <a:pt x="6705" y="1168"/>
                  </a:lnTo>
                  <a:lnTo>
                    <a:pt x="3365" y="2273"/>
                  </a:ln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2" name="object 2035">
              <a:extLst>
                <a:ext uri="{FF2B5EF4-FFF2-40B4-BE49-F238E27FC236}">
                  <a16:creationId xmlns:a16="http://schemas.microsoft.com/office/drawing/2014/main" id="{EF2397B5-09EE-4026-968E-0E4E92F4AB58}"/>
                </a:ext>
              </a:extLst>
            </p:cNvPr>
            <p:cNvSpPr/>
            <p:nvPr/>
          </p:nvSpPr>
          <p:spPr>
            <a:xfrm>
              <a:off x="2633723" y="368590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9448" y="0"/>
                  </a:moveTo>
                  <a:lnTo>
                    <a:pt x="9080" y="63"/>
                  </a:lnTo>
                  <a:lnTo>
                    <a:pt x="8724" y="139"/>
                  </a:lnTo>
                  <a:lnTo>
                    <a:pt x="8356" y="203"/>
                  </a:lnTo>
                  <a:lnTo>
                    <a:pt x="7988" y="266"/>
                  </a:lnTo>
                  <a:lnTo>
                    <a:pt x="7619" y="342"/>
                  </a:lnTo>
                  <a:lnTo>
                    <a:pt x="7251" y="406"/>
                  </a:lnTo>
                  <a:lnTo>
                    <a:pt x="1701" y="1358"/>
                  </a:ln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3" name="object 2036">
              <a:extLst>
                <a:ext uri="{FF2B5EF4-FFF2-40B4-BE49-F238E27FC236}">
                  <a16:creationId xmlns:a16="http://schemas.microsoft.com/office/drawing/2014/main" id="{1D4895F6-4226-44AF-8D59-32DD3650D7A0}"/>
                </a:ext>
              </a:extLst>
            </p:cNvPr>
            <p:cNvSpPr/>
            <p:nvPr/>
          </p:nvSpPr>
          <p:spPr>
            <a:xfrm>
              <a:off x="2619444" y="3687652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512" y="0"/>
                  </a:moveTo>
                  <a:lnTo>
                    <a:pt x="9016" y="723"/>
                  </a:lnTo>
                  <a:lnTo>
                    <a:pt x="4508" y="1435"/>
                  </a:lnTo>
                  <a:lnTo>
                    <a:pt x="0" y="21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4" name="object 2037">
              <a:extLst>
                <a:ext uri="{FF2B5EF4-FFF2-40B4-BE49-F238E27FC236}">
                  <a16:creationId xmlns:a16="http://schemas.microsoft.com/office/drawing/2014/main" id="{764F6489-7A7E-4CED-92DA-A67995900CF0}"/>
                </a:ext>
              </a:extLst>
            </p:cNvPr>
            <p:cNvSpPr/>
            <p:nvPr/>
          </p:nvSpPr>
          <p:spPr>
            <a:xfrm>
              <a:off x="2606114" y="369046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8978" y="0"/>
                  </a:moveTo>
                  <a:lnTo>
                    <a:pt x="5981" y="457"/>
                  </a:lnTo>
                  <a:lnTo>
                    <a:pt x="2984" y="914"/>
                  </a:lnTo>
                  <a:lnTo>
                    <a:pt x="0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5" name="object 2038">
              <a:extLst>
                <a:ext uri="{FF2B5EF4-FFF2-40B4-BE49-F238E27FC236}">
                  <a16:creationId xmlns:a16="http://schemas.microsoft.com/office/drawing/2014/main" id="{4CB2E82F-683A-415C-8FED-1F8D64582DBD}"/>
                </a:ext>
              </a:extLst>
            </p:cNvPr>
            <p:cNvSpPr/>
            <p:nvPr/>
          </p:nvSpPr>
          <p:spPr>
            <a:xfrm>
              <a:off x="2538122" y="3691829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80" h="9525">
                  <a:moveTo>
                    <a:pt x="0" y="9080"/>
                  </a:moveTo>
                  <a:lnTo>
                    <a:pt x="17021" y="6999"/>
                  </a:lnTo>
                  <a:lnTo>
                    <a:pt x="34024" y="4792"/>
                  </a:lnTo>
                  <a:lnTo>
                    <a:pt x="51011" y="2460"/>
                  </a:lnTo>
                  <a:lnTo>
                    <a:pt x="679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6" name="object 2039">
              <a:extLst>
                <a:ext uri="{FF2B5EF4-FFF2-40B4-BE49-F238E27FC236}">
                  <a16:creationId xmlns:a16="http://schemas.microsoft.com/office/drawing/2014/main" id="{73C111A6-74B3-41A4-9C60-AB0750DB6AED}"/>
                </a:ext>
              </a:extLst>
            </p:cNvPr>
            <p:cNvSpPr/>
            <p:nvPr/>
          </p:nvSpPr>
          <p:spPr>
            <a:xfrm>
              <a:off x="2615093" y="3689791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4" h="1270">
                  <a:moveTo>
                    <a:pt x="0" y="673"/>
                  </a:moveTo>
                  <a:lnTo>
                    <a:pt x="1447" y="444"/>
                  </a:lnTo>
                  <a:lnTo>
                    <a:pt x="2908" y="228"/>
                  </a:lnTo>
                  <a:lnTo>
                    <a:pt x="43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7" name="object 2040">
              <a:extLst>
                <a:ext uri="{FF2B5EF4-FFF2-40B4-BE49-F238E27FC236}">
                  <a16:creationId xmlns:a16="http://schemas.microsoft.com/office/drawing/2014/main" id="{34616E41-BD10-40C7-9162-7DC3014B2FCC}"/>
                </a:ext>
              </a:extLst>
            </p:cNvPr>
            <p:cNvSpPr/>
            <p:nvPr/>
          </p:nvSpPr>
          <p:spPr>
            <a:xfrm>
              <a:off x="2632957" y="36875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6"/>
                  </a:moveTo>
                  <a:lnTo>
                    <a:pt x="254" y="88"/>
                  </a:lnTo>
                  <a:lnTo>
                    <a:pt x="508" y="38"/>
                  </a:lnTo>
                  <a:lnTo>
                    <a:pt x="7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8" name="object 2041">
              <a:extLst>
                <a:ext uri="{FF2B5EF4-FFF2-40B4-BE49-F238E27FC236}">
                  <a16:creationId xmlns:a16="http://schemas.microsoft.com/office/drawing/2014/main" id="{C913DF46-7CA8-43CA-B9B3-7227C0A0AA60}"/>
                </a:ext>
              </a:extLst>
            </p:cNvPr>
            <p:cNvSpPr/>
            <p:nvPr/>
          </p:nvSpPr>
          <p:spPr>
            <a:xfrm>
              <a:off x="2643172" y="3671092"/>
              <a:ext cx="51435" cy="15240"/>
            </a:xfrm>
            <a:custGeom>
              <a:avLst/>
              <a:gdLst/>
              <a:ahLst/>
              <a:cxnLst/>
              <a:rect l="l" t="t" r="r" b="b"/>
              <a:pathLst>
                <a:path w="51435" h="15239">
                  <a:moveTo>
                    <a:pt x="0" y="14808"/>
                  </a:moveTo>
                  <a:lnTo>
                    <a:pt x="38825" y="4597"/>
                  </a:lnTo>
                  <a:lnTo>
                    <a:pt x="44962" y="2382"/>
                  </a:lnTo>
                  <a:lnTo>
                    <a:pt x="510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9" name="object 2042">
              <a:extLst>
                <a:ext uri="{FF2B5EF4-FFF2-40B4-BE49-F238E27FC236}">
                  <a16:creationId xmlns:a16="http://schemas.microsoft.com/office/drawing/2014/main" id="{7E655BCB-99EB-4576-864F-180F9846BC53}"/>
                </a:ext>
              </a:extLst>
            </p:cNvPr>
            <p:cNvSpPr/>
            <p:nvPr/>
          </p:nvSpPr>
          <p:spPr>
            <a:xfrm>
              <a:off x="2694210" y="3653936"/>
              <a:ext cx="33655" cy="17780"/>
            </a:xfrm>
            <a:custGeom>
              <a:avLst/>
              <a:gdLst/>
              <a:ahLst/>
              <a:cxnLst/>
              <a:rect l="l" t="t" r="r" b="b"/>
              <a:pathLst>
                <a:path w="33655" h="17779">
                  <a:moveTo>
                    <a:pt x="0" y="17157"/>
                  </a:moveTo>
                  <a:lnTo>
                    <a:pt x="8634" y="13433"/>
                  </a:lnTo>
                  <a:lnTo>
                    <a:pt x="17056" y="9359"/>
                  </a:lnTo>
                  <a:lnTo>
                    <a:pt x="25278" y="4895"/>
                  </a:lnTo>
                  <a:lnTo>
                    <a:pt x="333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0" name="object 2043">
              <a:extLst>
                <a:ext uri="{FF2B5EF4-FFF2-40B4-BE49-F238E27FC236}">
                  <a16:creationId xmlns:a16="http://schemas.microsoft.com/office/drawing/2014/main" id="{AC875378-AC78-425E-BFDE-E1F719AF8E4D}"/>
                </a:ext>
              </a:extLst>
            </p:cNvPr>
            <p:cNvSpPr/>
            <p:nvPr/>
          </p:nvSpPr>
          <p:spPr>
            <a:xfrm>
              <a:off x="2730394" y="364774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0" y="4305"/>
                  </a:moveTo>
                  <a:lnTo>
                    <a:pt x="2070" y="2920"/>
                  </a:lnTo>
                  <a:lnTo>
                    <a:pt x="4102" y="1485"/>
                  </a:lnTo>
                  <a:lnTo>
                    <a:pt x="60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1" name="object 2044">
              <a:extLst>
                <a:ext uri="{FF2B5EF4-FFF2-40B4-BE49-F238E27FC236}">
                  <a16:creationId xmlns:a16="http://schemas.microsoft.com/office/drawing/2014/main" id="{00A220D5-602A-47D7-9095-8B535D782334}"/>
                </a:ext>
              </a:extLst>
            </p:cNvPr>
            <p:cNvSpPr/>
            <p:nvPr/>
          </p:nvSpPr>
          <p:spPr>
            <a:xfrm>
              <a:off x="2742185" y="3634532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0" y="8877"/>
                  </a:moveTo>
                  <a:lnTo>
                    <a:pt x="3822" y="5943"/>
                  </a:lnTo>
                  <a:lnTo>
                    <a:pt x="7620" y="2984"/>
                  </a:lnTo>
                  <a:lnTo>
                    <a:pt x="113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2" name="object 2045">
              <a:extLst>
                <a:ext uri="{FF2B5EF4-FFF2-40B4-BE49-F238E27FC236}">
                  <a16:creationId xmlns:a16="http://schemas.microsoft.com/office/drawing/2014/main" id="{55FD1DDB-198D-4B15-9496-6C26B3548B23}"/>
                </a:ext>
              </a:extLst>
            </p:cNvPr>
            <p:cNvSpPr/>
            <p:nvPr/>
          </p:nvSpPr>
          <p:spPr>
            <a:xfrm>
              <a:off x="2759184" y="3621140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>
                  <a:moveTo>
                    <a:pt x="0" y="8940"/>
                  </a:moveTo>
                  <a:lnTo>
                    <a:pt x="3695" y="5981"/>
                  </a:lnTo>
                  <a:lnTo>
                    <a:pt x="7365" y="3009"/>
                  </a:lnTo>
                  <a:lnTo>
                    <a:pt x="110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3" name="object 2046">
              <a:extLst>
                <a:ext uri="{FF2B5EF4-FFF2-40B4-BE49-F238E27FC236}">
                  <a16:creationId xmlns:a16="http://schemas.microsoft.com/office/drawing/2014/main" id="{E6286A62-F340-4869-9E7B-2BA5D9126578}"/>
                </a:ext>
              </a:extLst>
            </p:cNvPr>
            <p:cNvSpPr/>
            <p:nvPr/>
          </p:nvSpPr>
          <p:spPr>
            <a:xfrm>
              <a:off x="2784966" y="3598610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10172"/>
                  </a:moveTo>
                  <a:lnTo>
                    <a:pt x="3937" y="6807"/>
                  </a:lnTo>
                  <a:lnTo>
                    <a:pt x="7848" y="3428"/>
                  </a:lnTo>
                  <a:lnTo>
                    <a:pt x="117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4" name="object 2047">
              <a:extLst>
                <a:ext uri="{FF2B5EF4-FFF2-40B4-BE49-F238E27FC236}">
                  <a16:creationId xmlns:a16="http://schemas.microsoft.com/office/drawing/2014/main" id="{EC785F55-A672-43F1-9EFE-2B08A404B1A8}"/>
                </a:ext>
              </a:extLst>
            </p:cNvPr>
            <p:cNvSpPr/>
            <p:nvPr/>
          </p:nvSpPr>
          <p:spPr>
            <a:xfrm>
              <a:off x="2870138" y="35251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1041" y="0"/>
                  </a:moveTo>
                  <a:lnTo>
                    <a:pt x="698" y="381"/>
                  </a:lnTo>
                  <a:lnTo>
                    <a:pt x="342" y="774"/>
                  </a:lnTo>
                  <a:lnTo>
                    <a:pt x="0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5" name="object 2048">
              <a:extLst>
                <a:ext uri="{FF2B5EF4-FFF2-40B4-BE49-F238E27FC236}">
                  <a16:creationId xmlns:a16="http://schemas.microsoft.com/office/drawing/2014/main" id="{6BD0E589-B1EC-455D-91D5-592CE620E28F}"/>
                </a:ext>
              </a:extLst>
            </p:cNvPr>
            <p:cNvSpPr/>
            <p:nvPr/>
          </p:nvSpPr>
          <p:spPr>
            <a:xfrm>
              <a:off x="2809377" y="352630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60947"/>
                  </a:moveTo>
                  <a:lnTo>
                    <a:pt x="15751" y="46257"/>
                  </a:lnTo>
                  <a:lnTo>
                    <a:pt x="31130" y="31221"/>
                  </a:lnTo>
                  <a:lnTo>
                    <a:pt x="46134" y="15811"/>
                  </a:lnTo>
                  <a:lnTo>
                    <a:pt x="607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6" name="object 2049">
              <a:extLst>
                <a:ext uri="{FF2B5EF4-FFF2-40B4-BE49-F238E27FC236}">
                  <a16:creationId xmlns:a16="http://schemas.microsoft.com/office/drawing/2014/main" id="{9C1885A2-FA60-47B1-B7F1-18213DF9FC7C}"/>
                </a:ext>
              </a:extLst>
            </p:cNvPr>
            <p:cNvSpPr/>
            <p:nvPr/>
          </p:nvSpPr>
          <p:spPr>
            <a:xfrm>
              <a:off x="2918445" y="346452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89" y="0"/>
                  </a:moveTo>
                  <a:lnTo>
                    <a:pt x="1130" y="787"/>
                  </a:lnTo>
                  <a:lnTo>
                    <a:pt x="558" y="1562"/>
                  </a:lnTo>
                  <a:lnTo>
                    <a:pt x="0" y="23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7" name="object 2050">
              <a:extLst>
                <a:ext uri="{FF2B5EF4-FFF2-40B4-BE49-F238E27FC236}">
                  <a16:creationId xmlns:a16="http://schemas.microsoft.com/office/drawing/2014/main" id="{F31A40E4-541E-4F4B-9A7B-464671F6C9CC}"/>
                </a:ext>
              </a:extLst>
            </p:cNvPr>
            <p:cNvSpPr/>
            <p:nvPr/>
          </p:nvSpPr>
          <p:spPr>
            <a:xfrm>
              <a:off x="2871180" y="3466863"/>
              <a:ext cx="47625" cy="58419"/>
            </a:xfrm>
            <a:custGeom>
              <a:avLst/>
              <a:gdLst/>
              <a:ahLst/>
              <a:cxnLst/>
              <a:rect l="l" t="t" r="r" b="b"/>
              <a:pathLst>
                <a:path w="47625" h="58420">
                  <a:moveTo>
                    <a:pt x="0" y="58280"/>
                  </a:moveTo>
                  <a:lnTo>
                    <a:pt x="12371" y="44151"/>
                  </a:lnTo>
                  <a:lnTo>
                    <a:pt x="24376" y="29749"/>
                  </a:lnTo>
                  <a:lnTo>
                    <a:pt x="36006" y="15042"/>
                  </a:lnTo>
                  <a:lnTo>
                    <a:pt x="472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8" name="object 2051">
              <a:extLst>
                <a:ext uri="{FF2B5EF4-FFF2-40B4-BE49-F238E27FC236}">
                  <a16:creationId xmlns:a16="http://schemas.microsoft.com/office/drawing/2014/main" id="{DA534CF1-A1ED-482F-B4D6-889127103359}"/>
                </a:ext>
              </a:extLst>
            </p:cNvPr>
            <p:cNvSpPr/>
            <p:nvPr/>
          </p:nvSpPr>
          <p:spPr>
            <a:xfrm>
              <a:off x="2920135" y="3379326"/>
              <a:ext cx="52069" cy="85725"/>
            </a:xfrm>
            <a:custGeom>
              <a:avLst/>
              <a:gdLst/>
              <a:ahLst/>
              <a:cxnLst/>
              <a:rect l="l" t="t" r="r" b="b"/>
              <a:pathLst>
                <a:path w="52069" h="85725">
                  <a:moveTo>
                    <a:pt x="0" y="85204"/>
                  </a:moveTo>
                  <a:lnTo>
                    <a:pt x="2514" y="81711"/>
                  </a:lnTo>
                  <a:lnTo>
                    <a:pt x="4991" y="78206"/>
                  </a:lnTo>
                  <a:lnTo>
                    <a:pt x="7429" y="74663"/>
                  </a:lnTo>
                  <a:lnTo>
                    <a:pt x="9842" y="71183"/>
                  </a:lnTo>
                  <a:lnTo>
                    <a:pt x="12217" y="67678"/>
                  </a:lnTo>
                  <a:lnTo>
                    <a:pt x="14554" y="64147"/>
                  </a:lnTo>
                  <a:lnTo>
                    <a:pt x="19138" y="57226"/>
                  </a:lnTo>
                  <a:lnTo>
                    <a:pt x="40152" y="21821"/>
                  </a:lnTo>
                  <a:lnTo>
                    <a:pt x="45941" y="10975"/>
                  </a:lnTo>
                  <a:lnTo>
                    <a:pt x="514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9" name="object 2052">
              <a:extLst>
                <a:ext uri="{FF2B5EF4-FFF2-40B4-BE49-F238E27FC236}">
                  <a16:creationId xmlns:a16="http://schemas.microsoft.com/office/drawing/2014/main" id="{2B9EA662-8214-4832-A21B-03C892AE9121}"/>
                </a:ext>
              </a:extLst>
            </p:cNvPr>
            <p:cNvSpPr/>
            <p:nvPr/>
          </p:nvSpPr>
          <p:spPr>
            <a:xfrm>
              <a:off x="2972184" y="337584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24"/>
                  </a:moveTo>
                  <a:lnTo>
                    <a:pt x="381" y="1549"/>
                  </a:lnTo>
                  <a:lnTo>
                    <a:pt x="749" y="774"/>
                  </a:lnTo>
                  <a:lnTo>
                    <a:pt x="11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0" name="object 2053">
              <a:extLst>
                <a:ext uri="{FF2B5EF4-FFF2-40B4-BE49-F238E27FC236}">
                  <a16:creationId xmlns:a16="http://schemas.microsoft.com/office/drawing/2014/main" id="{1249306F-13B0-4E24-8A49-3E34CC8CEF9E}"/>
                </a:ext>
              </a:extLst>
            </p:cNvPr>
            <p:cNvSpPr/>
            <p:nvPr/>
          </p:nvSpPr>
          <p:spPr>
            <a:xfrm>
              <a:off x="2974426" y="337118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24"/>
                  </a:moveTo>
                  <a:lnTo>
                    <a:pt x="368" y="1549"/>
                  </a:lnTo>
                  <a:lnTo>
                    <a:pt x="736" y="774"/>
                  </a:lnTo>
                  <a:lnTo>
                    <a:pt x="10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1" name="object 2054">
              <a:extLst>
                <a:ext uri="{FF2B5EF4-FFF2-40B4-BE49-F238E27FC236}">
                  <a16:creationId xmlns:a16="http://schemas.microsoft.com/office/drawing/2014/main" id="{54D12C8D-5E17-4807-9CDC-B0DC56377761}"/>
                </a:ext>
              </a:extLst>
            </p:cNvPr>
            <p:cNvSpPr/>
            <p:nvPr/>
          </p:nvSpPr>
          <p:spPr>
            <a:xfrm>
              <a:off x="2989394" y="333642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11"/>
                  </a:moveTo>
                  <a:lnTo>
                    <a:pt x="292" y="1536"/>
                  </a:lnTo>
                  <a:lnTo>
                    <a:pt x="596" y="774"/>
                  </a:lnTo>
                  <a:lnTo>
                    <a:pt x="8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2" name="object 2055">
              <a:extLst>
                <a:ext uri="{FF2B5EF4-FFF2-40B4-BE49-F238E27FC236}">
                  <a16:creationId xmlns:a16="http://schemas.microsoft.com/office/drawing/2014/main" id="{EA64A6F6-5E33-48AB-BD14-439EF8B230DA}"/>
                </a:ext>
              </a:extLst>
            </p:cNvPr>
            <p:cNvSpPr/>
            <p:nvPr/>
          </p:nvSpPr>
          <p:spPr>
            <a:xfrm>
              <a:off x="2994897" y="331914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559"/>
                  </a:moveTo>
                  <a:lnTo>
                    <a:pt x="520" y="3047"/>
                  </a:lnTo>
                  <a:lnTo>
                    <a:pt x="1041" y="1523"/>
                  </a:lnTo>
                  <a:lnTo>
                    <a:pt x="15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3" name="object 2056">
              <a:extLst>
                <a:ext uri="{FF2B5EF4-FFF2-40B4-BE49-F238E27FC236}">
                  <a16:creationId xmlns:a16="http://schemas.microsoft.com/office/drawing/2014/main" id="{ECAD4673-FCA1-441D-9E01-AA3D042B285C}"/>
                </a:ext>
              </a:extLst>
            </p:cNvPr>
            <p:cNvSpPr/>
            <p:nvPr/>
          </p:nvSpPr>
          <p:spPr>
            <a:xfrm>
              <a:off x="2997617" y="33152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38" y="241"/>
                  </a:lnTo>
                  <a:lnTo>
                    <a:pt x="1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4" name="object 2057">
              <a:extLst>
                <a:ext uri="{FF2B5EF4-FFF2-40B4-BE49-F238E27FC236}">
                  <a16:creationId xmlns:a16="http://schemas.microsoft.com/office/drawing/2014/main" id="{CAFE8401-DBC4-4851-8FEE-354792E7F3CA}"/>
                </a:ext>
              </a:extLst>
            </p:cNvPr>
            <p:cNvSpPr/>
            <p:nvPr/>
          </p:nvSpPr>
          <p:spPr>
            <a:xfrm>
              <a:off x="2999181" y="3293470"/>
              <a:ext cx="1905" cy="17145"/>
            </a:xfrm>
            <a:custGeom>
              <a:avLst/>
              <a:gdLst/>
              <a:ahLst/>
              <a:cxnLst/>
              <a:rect l="l" t="t" r="r" b="b"/>
              <a:pathLst>
                <a:path w="1905" h="17145">
                  <a:moveTo>
                    <a:pt x="0" y="16637"/>
                  </a:moveTo>
                  <a:lnTo>
                    <a:pt x="1295" y="11112"/>
                  </a:lnTo>
                  <a:lnTo>
                    <a:pt x="1765" y="5676"/>
                  </a:lnTo>
                  <a:lnTo>
                    <a:pt x="14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5" name="object 2058">
              <a:extLst>
                <a:ext uri="{FF2B5EF4-FFF2-40B4-BE49-F238E27FC236}">
                  <a16:creationId xmlns:a16="http://schemas.microsoft.com/office/drawing/2014/main" id="{DCFF5CF5-BA06-4883-8069-A790C59A58D1}"/>
                </a:ext>
              </a:extLst>
            </p:cNvPr>
            <p:cNvSpPr/>
            <p:nvPr/>
          </p:nvSpPr>
          <p:spPr>
            <a:xfrm>
              <a:off x="1640269" y="3239315"/>
              <a:ext cx="3175" cy="29845"/>
            </a:xfrm>
            <a:custGeom>
              <a:avLst/>
              <a:gdLst/>
              <a:ahLst/>
              <a:cxnLst/>
              <a:rect l="l" t="t" r="r" b="b"/>
              <a:pathLst>
                <a:path w="3175" h="29845">
                  <a:moveTo>
                    <a:pt x="3086" y="0"/>
                  </a:moveTo>
                  <a:lnTo>
                    <a:pt x="2616" y="1244"/>
                  </a:lnTo>
                  <a:lnTo>
                    <a:pt x="2197" y="2501"/>
                  </a:lnTo>
                  <a:lnTo>
                    <a:pt x="1841" y="3784"/>
                  </a:lnTo>
                  <a:lnTo>
                    <a:pt x="1485" y="5016"/>
                  </a:lnTo>
                  <a:lnTo>
                    <a:pt x="0" y="17691"/>
                  </a:lnTo>
                  <a:lnTo>
                    <a:pt x="152" y="20142"/>
                  </a:lnTo>
                  <a:lnTo>
                    <a:pt x="520" y="22555"/>
                  </a:lnTo>
                  <a:lnTo>
                    <a:pt x="888" y="25006"/>
                  </a:lnTo>
                  <a:lnTo>
                    <a:pt x="1473" y="27419"/>
                  </a:lnTo>
                  <a:lnTo>
                    <a:pt x="2260" y="297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6" name="object 2059">
              <a:extLst>
                <a:ext uri="{FF2B5EF4-FFF2-40B4-BE49-F238E27FC236}">
                  <a16:creationId xmlns:a16="http://schemas.microsoft.com/office/drawing/2014/main" id="{97B21806-A43A-4B5A-9231-07278F36F6C3}"/>
                </a:ext>
              </a:extLst>
            </p:cNvPr>
            <p:cNvSpPr/>
            <p:nvPr/>
          </p:nvSpPr>
          <p:spPr>
            <a:xfrm>
              <a:off x="1642527" y="3269086"/>
              <a:ext cx="88900" cy="157480"/>
            </a:xfrm>
            <a:custGeom>
              <a:avLst/>
              <a:gdLst/>
              <a:ahLst/>
              <a:cxnLst/>
              <a:rect l="l" t="t" r="r" b="b"/>
              <a:pathLst>
                <a:path w="88900" h="157479">
                  <a:moveTo>
                    <a:pt x="0" y="0"/>
                  </a:moveTo>
                  <a:lnTo>
                    <a:pt x="15316" y="39370"/>
                  </a:lnTo>
                  <a:lnTo>
                    <a:pt x="35140" y="78765"/>
                  </a:lnTo>
                  <a:lnTo>
                    <a:pt x="59575" y="118097"/>
                  </a:lnTo>
                  <a:lnTo>
                    <a:pt x="81144" y="147683"/>
                  </a:lnTo>
                  <a:lnTo>
                    <a:pt x="88722" y="1572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7" name="object 2060">
              <a:extLst>
                <a:ext uri="{FF2B5EF4-FFF2-40B4-BE49-F238E27FC236}">
                  <a16:creationId xmlns:a16="http://schemas.microsoft.com/office/drawing/2014/main" id="{CEEE61BB-24AB-4FEE-B325-AAA0D420E5BD}"/>
                </a:ext>
              </a:extLst>
            </p:cNvPr>
            <p:cNvSpPr/>
            <p:nvPr/>
          </p:nvSpPr>
          <p:spPr>
            <a:xfrm>
              <a:off x="2593845" y="25971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8" name="object 2061">
              <a:extLst>
                <a:ext uri="{FF2B5EF4-FFF2-40B4-BE49-F238E27FC236}">
                  <a16:creationId xmlns:a16="http://schemas.microsoft.com/office/drawing/2014/main" id="{2290D660-2FA5-4F0C-B5A0-BEEA28ECE1EB}"/>
                </a:ext>
              </a:extLst>
            </p:cNvPr>
            <p:cNvSpPr/>
            <p:nvPr/>
          </p:nvSpPr>
          <p:spPr>
            <a:xfrm>
              <a:off x="1724719" y="2729096"/>
              <a:ext cx="6350" cy="56515"/>
            </a:xfrm>
            <a:custGeom>
              <a:avLst/>
              <a:gdLst/>
              <a:ahLst/>
              <a:cxnLst/>
              <a:rect l="l" t="t" r="r" b="b"/>
              <a:pathLst>
                <a:path w="6350" h="56514">
                  <a:moveTo>
                    <a:pt x="2768" y="0"/>
                  </a:moveTo>
                  <a:lnTo>
                    <a:pt x="290" y="14393"/>
                  </a:lnTo>
                  <a:lnTo>
                    <a:pt x="0" y="28268"/>
                  </a:lnTo>
                  <a:lnTo>
                    <a:pt x="1900" y="42017"/>
                  </a:lnTo>
                  <a:lnTo>
                    <a:pt x="5994" y="560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9" name="object 2062">
              <a:extLst>
                <a:ext uri="{FF2B5EF4-FFF2-40B4-BE49-F238E27FC236}">
                  <a16:creationId xmlns:a16="http://schemas.microsoft.com/office/drawing/2014/main" id="{2E9FE5A6-FE58-478D-875E-C73E8EE54327}"/>
                </a:ext>
              </a:extLst>
            </p:cNvPr>
            <p:cNvSpPr/>
            <p:nvPr/>
          </p:nvSpPr>
          <p:spPr>
            <a:xfrm>
              <a:off x="1727492" y="2675099"/>
              <a:ext cx="29209" cy="54610"/>
            </a:xfrm>
            <a:custGeom>
              <a:avLst/>
              <a:gdLst/>
              <a:ahLst/>
              <a:cxnLst/>
              <a:rect l="l" t="t" r="r" b="b"/>
              <a:pathLst>
                <a:path w="29210" h="54610">
                  <a:moveTo>
                    <a:pt x="29044" y="0"/>
                  </a:moveTo>
                  <a:lnTo>
                    <a:pt x="19395" y="12320"/>
                  </a:lnTo>
                  <a:lnTo>
                    <a:pt x="11255" y="25161"/>
                  </a:lnTo>
                  <a:lnTo>
                    <a:pt x="4749" y="38922"/>
                  </a:lnTo>
                  <a:lnTo>
                    <a:pt x="0" y="540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0" name="object 2063">
              <a:extLst>
                <a:ext uri="{FF2B5EF4-FFF2-40B4-BE49-F238E27FC236}">
                  <a16:creationId xmlns:a16="http://schemas.microsoft.com/office/drawing/2014/main" id="{B1231255-8ECC-449E-BCE3-FB5FCC7C7016}"/>
                </a:ext>
              </a:extLst>
            </p:cNvPr>
            <p:cNvSpPr/>
            <p:nvPr/>
          </p:nvSpPr>
          <p:spPr>
            <a:xfrm>
              <a:off x="1941822" y="272258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4">
                  <a:moveTo>
                    <a:pt x="1689" y="3911"/>
                  </a:moveTo>
                  <a:lnTo>
                    <a:pt x="1714" y="3746"/>
                  </a:lnTo>
                  <a:lnTo>
                    <a:pt x="1727" y="3581"/>
                  </a:lnTo>
                  <a:lnTo>
                    <a:pt x="1727" y="3416"/>
                  </a:lnTo>
                  <a:lnTo>
                    <a:pt x="1727" y="3238"/>
                  </a:lnTo>
                  <a:lnTo>
                    <a:pt x="1384" y="1892"/>
                  </a:lnTo>
                  <a:lnTo>
                    <a:pt x="1231" y="1523"/>
                  </a:lnTo>
                  <a:lnTo>
                    <a:pt x="1041" y="1193"/>
                  </a:lnTo>
                  <a:lnTo>
                    <a:pt x="800" y="876"/>
                  </a:lnTo>
                  <a:lnTo>
                    <a:pt x="571" y="558"/>
                  </a:lnTo>
                  <a:lnTo>
                    <a:pt x="292" y="2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1" name="object 2064">
              <a:extLst>
                <a:ext uri="{FF2B5EF4-FFF2-40B4-BE49-F238E27FC236}">
                  <a16:creationId xmlns:a16="http://schemas.microsoft.com/office/drawing/2014/main" id="{8E1BC5A3-B776-4A64-995B-BB7750C05B54}"/>
                </a:ext>
              </a:extLst>
            </p:cNvPr>
            <p:cNvSpPr/>
            <p:nvPr/>
          </p:nvSpPr>
          <p:spPr>
            <a:xfrm>
              <a:off x="1940594" y="272649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4">
                  <a:moveTo>
                    <a:pt x="0" y="3975"/>
                  </a:moveTo>
                  <a:lnTo>
                    <a:pt x="190" y="3835"/>
                  </a:lnTo>
                  <a:lnTo>
                    <a:pt x="381" y="3695"/>
                  </a:lnTo>
                  <a:lnTo>
                    <a:pt x="558" y="3543"/>
                  </a:lnTo>
                  <a:lnTo>
                    <a:pt x="736" y="3390"/>
                  </a:lnTo>
                  <a:lnTo>
                    <a:pt x="914" y="3238"/>
                  </a:lnTo>
                  <a:lnTo>
                    <a:pt x="1079" y="3073"/>
                  </a:lnTo>
                  <a:lnTo>
                    <a:pt x="1397" y="2768"/>
                  </a:lnTo>
                  <a:lnTo>
                    <a:pt x="2603" y="1015"/>
                  </a:lnTo>
                  <a:lnTo>
                    <a:pt x="2755" y="698"/>
                  </a:lnTo>
                  <a:lnTo>
                    <a:pt x="2857" y="355"/>
                  </a:lnTo>
                  <a:lnTo>
                    <a:pt x="29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2" name="object 2065">
              <a:extLst>
                <a:ext uri="{FF2B5EF4-FFF2-40B4-BE49-F238E27FC236}">
                  <a16:creationId xmlns:a16="http://schemas.microsoft.com/office/drawing/2014/main" id="{D7C19163-3B96-41A4-BFAA-2762CC6C7F32}"/>
                </a:ext>
              </a:extLst>
            </p:cNvPr>
            <p:cNvSpPr/>
            <p:nvPr/>
          </p:nvSpPr>
          <p:spPr>
            <a:xfrm>
              <a:off x="1858764" y="2781855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743"/>
                  </a:moveTo>
                  <a:lnTo>
                    <a:pt x="469" y="2743"/>
                  </a:lnTo>
                  <a:lnTo>
                    <a:pt x="927" y="2717"/>
                  </a:lnTo>
                  <a:lnTo>
                    <a:pt x="1397" y="2692"/>
                  </a:lnTo>
                  <a:lnTo>
                    <a:pt x="9436" y="558"/>
                  </a:lnTo>
                  <a:lnTo>
                    <a:pt x="9753" y="393"/>
                  </a:lnTo>
                  <a:lnTo>
                    <a:pt x="10058" y="215"/>
                  </a:lnTo>
                  <a:lnTo>
                    <a:pt x="103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3" name="object 2066">
              <a:extLst>
                <a:ext uri="{FF2B5EF4-FFF2-40B4-BE49-F238E27FC236}">
                  <a16:creationId xmlns:a16="http://schemas.microsoft.com/office/drawing/2014/main" id="{ADF63BA4-2BDE-4B88-B6DA-9A803A961D48}"/>
                </a:ext>
              </a:extLst>
            </p:cNvPr>
            <p:cNvSpPr/>
            <p:nvPr/>
          </p:nvSpPr>
          <p:spPr>
            <a:xfrm>
              <a:off x="2592857" y="25973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39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4" name="object 2067">
              <a:extLst>
                <a:ext uri="{FF2B5EF4-FFF2-40B4-BE49-F238E27FC236}">
                  <a16:creationId xmlns:a16="http://schemas.microsoft.com/office/drawing/2014/main" id="{35339CAB-EA64-473F-B7B0-454E002AE73B}"/>
                </a:ext>
              </a:extLst>
            </p:cNvPr>
            <p:cNvSpPr/>
            <p:nvPr/>
          </p:nvSpPr>
          <p:spPr>
            <a:xfrm>
              <a:off x="2590835" y="25976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17" y="0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5" name="object 2068">
              <a:extLst>
                <a:ext uri="{FF2B5EF4-FFF2-40B4-BE49-F238E27FC236}">
                  <a16:creationId xmlns:a16="http://schemas.microsoft.com/office/drawing/2014/main" id="{B765CA18-F5CC-4965-B526-869662D3261D}"/>
                </a:ext>
              </a:extLst>
            </p:cNvPr>
            <p:cNvSpPr/>
            <p:nvPr/>
          </p:nvSpPr>
          <p:spPr>
            <a:xfrm>
              <a:off x="2589720" y="25977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66" y="0"/>
                  </a:moveTo>
                  <a:lnTo>
                    <a:pt x="711" y="50"/>
                  </a:lnTo>
                  <a:lnTo>
                    <a:pt x="355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6" name="object 2069">
              <a:extLst>
                <a:ext uri="{FF2B5EF4-FFF2-40B4-BE49-F238E27FC236}">
                  <a16:creationId xmlns:a16="http://schemas.microsoft.com/office/drawing/2014/main" id="{BD1B5566-AF0D-4EB6-839A-D7345967E962}"/>
                </a:ext>
              </a:extLst>
            </p:cNvPr>
            <p:cNvSpPr/>
            <p:nvPr/>
          </p:nvSpPr>
          <p:spPr>
            <a:xfrm>
              <a:off x="2589335" y="25978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7" name="object 2070">
              <a:extLst>
                <a:ext uri="{FF2B5EF4-FFF2-40B4-BE49-F238E27FC236}">
                  <a16:creationId xmlns:a16="http://schemas.microsoft.com/office/drawing/2014/main" id="{3678BFFD-C5A5-43CC-989D-E3BCC165F183}"/>
                </a:ext>
              </a:extLst>
            </p:cNvPr>
            <p:cNvSpPr/>
            <p:nvPr/>
          </p:nvSpPr>
          <p:spPr>
            <a:xfrm>
              <a:off x="2588963" y="25978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8" name="object 2071">
              <a:extLst>
                <a:ext uri="{FF2B5EF4-FFF2-40B4-BE49-F238E27FC236}">
                  <a16:creationId xmlns:a16="http://schemas.microsoft.com/office/drawing/2014/main" id="{C042C630-53F3-4927-8A3C-0BAF5797AF38}"/>
                </a:ext>
              </a:extLst>
            </p:cNvPr>
            <p:cNvSpPr/>
            <p:nvPr/>
          </p:nvSpPr>
          <p:spPr>
            <a:xfrm>
              <a:off x="2588588" y="25979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9" name="object 2072">
              <a:extLst>
                <a:ext uri="{FF2B5EF4-FFF2-40B4-BE49-F238E27FC236}">
                  <a16:creationId xmlns:a16="http://schemas.microsoft.com/office/drawing/2014/main" id="{40EA5210-C033-425F-B6EA-A8A8CC4A73B8}"/>
                </a:ext>
              </a:extLst>
            </p:cNvPr>
            <p:cNvSpPr/>
            <p:nvPr/>
          </p:nvSpPr>
          <p:spPr>
            <a:xfrm>
              <a:off x="2584368" y="259814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536" y="0"/>
                  </a:moveTo>
                  <a:lnTo>
                    <a:pt x="1028" y="25"/>
                  </a:lnTo>
                  <a:lnTo>
                    <a:pt x="520" y="38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0" name="object 2073">
              <a:extLst>
                <a:ext uri="{FF2B5EF4-FFF2-40B4-BE49-F238E27FC236}">
                  <a16:creationId xmlns:a16="http://schemas.microsoft.com/office/drawing/2014/main" id="{695D1CEB-187E-4635-B936-3B799E089F14}"/>
                </a:ext>
              </a:extLst>
            </p:cNvPr>
            <p:cNvSpPr/>
            <p:nvPr/>
          </p:nvSpPr>
          <p:spPr>
            <a:xfrm>
              <a:off x="2452239" y="28682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50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1" name="object 2074">
              <a:extLst>
                <a:ext uri="{FF2B5EF4-FFF2-40B4-BE49-F238E27FC236}">
                  <a16:creationId xmlns:a16="http://schemas.microsoft.com/office/drawing/2014/main" id="{80810E15-E711-4C46-A6C7-47F35A0F9855}"/>
                </a:ext>
              </a:extLst>
            </p:cNvPr>
            <p:cNvSpPr/>
            <p:nvPr/>
          </p:nvSpPr>
          <p:spPr>
            <a:xfrm>
              <a:off x="2452491" y="28680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2" name="object 2075">
              <a:extLst>
                <a:ext uri="{FF2B5EF4-FFF2-40B4-BE49-F238E27FC236}">
                  <a16:creationId xmlns:a16="http://schemas.microsoft.com/office/drawing/2014/main" id="{C5F62844-C67E-4BC1-B14A-68DCA7AB649A}"/>
                </a:ext>
              </a:extLst>
            </p:cNvPr>
            <p:cNvSpPr/>
            <p:nvPr/>
          </p:nvSpPr>
          <p:spPr>
            <a:xfrm>
              <a:off x="2450217" y="28652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3" name="object 2076">
              <a:extLst>
                <a:ext uri="{FF2B5EF4-FFF2-40B4-BE49-F238E27FC236}">
                  <a16:creationId xmlns:a16="http://schemas.microsoft.com/office/drawing/2014/main" id="{CD7580F7-2C9D-41EF-B1B9-0E293925AB60}"/>
                </a:ext>
              </a:extLst>
            </p:cNvPr>
            <p:cNvSpPr/>
            <p:nvPr/>
          </p:nvSpPr>
          <p:spPr>
            <a:xfrm>
              <a:off x="1748275" y="26715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77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4" name="object 2077">
              <a:extLst>
                <a:ext uri="{FF2B5EF4-FFF2-40B4-BE49-F238E27FC236}">
                  <a16:creationId xmlns:a16="http://schemas.microsoft.com/office/drawing/2014/main" id="{840BCF8D-1322-4347-8CCD-82A90A215302}"/>
                </a:ext>
              </a:extLst>
            </p:cNvPr>
            <p:cNvSpPr/>
            <p:nvPr/>
          </p:nvSpPr>
          <p:spPr>
            <a:xfrm>
              <a:off x="2453030" y="286565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0" y="1930"/>
                  </a:moveTo>
                  <a:lnTo>
                    <a:pt x="901" y="1219"/>
                  </a:lnTo>
                  <a:lnTo>
                    <a:pt x="1841" y="584"/>
                  </a:lnTo>
                  <a:lnTo>
                    <a:pt x="28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5" name="object 2078">
              <a:extLst>
                <a:ext uri="{FF2B5EF4-FFF2-40B4-BE49-F238E27FC236}">
                  <a16:creationId xmlns:a16="http://schemas.microsoft.com/office/drawing/2014/main" id="{CAD329CD-E1A8-42AE-BE87-B389DC7D0807}"/>
                </a:ext>
              </a:extLst>
            </p:cNvPr>
            <p:cNvSpPr/>
            <p:nvPr/>
          </p:nvSpPr>
          <p:spPr>
            <a:xfrm>
              <a:off x="2456167" y="28654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6" name="object 2079">
              <a:extLst>
                <a:ext uri="{FF2B5EF4-FFF2-40B4-BE49-F238E27FC236}">
                  <a16:creationId xmlns:a16="http://schemas.microsoft.com/office/drawing/2014/main" id="{CA7DC202-1240-49D0-B510-DEE4B62429F5}"/>
                </a:ext>
              </a:extLst>
            </p:cNvPr>
            <p:cNvSpPr/>
            <p:nvPr/>
          </p:nvSpPr>
          <p:spPr>
            <a:xfrm>
              <a:off x="1756536" y="2672699"/>
              <a:ext cx="123189" cy="2540"/>
            </a:xfrm>
            <a:custGeom>
              <a:avLst/>
              <a:gdLst/>
              <a:ahLst/>
              <a:cxnLst/>
              <a:rect l="l" t="t" r="r" b="b"/>
              <a:pathLst>
                <a:path w="123189" h="2539">
                  <a:moveTo>
                    <a:pt x="0" y="2400"/>
                  </a:moveTo>
                  <a:lnTo>
                    <a:pt x="30718" y="1800"/>
                  </a:lnTo>
                  <a:lnTo>
                    <a:pt x="61436" y="1200"/>
                  </a:lnTo>
                  <a:lnTo>
                    <a:pt x="92154" y="600"/>
                  </a:lnTo>
                  <a:lnTo>
                    <a:pt x="12287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7" name="object 2080">
              <a:extLst>
                <a:ext uri="{FF2B5EF4-FFF2-40B4-BE49-F238E27FC236}">
                  <a16:creationId xmlns:a16="http://schemas.microsoft.com/office/drawing/2014/main" id="{6E4C8C3F-C756-47EB-A534-9DDB185BC622}"/>
                </a:ext>
              </a:extLst>
            </p:cNvPr>
            <p:cNvSpPr/>
            <p:nvPr/>
          </p:nvSpPr>
          <p:spPr>
            <a:xfrm>
              <a:off x="1748448" y="2671583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5" h="3810">
                  <a:moveTo>
                    <a:pt x="0" y="0"/>
                  </a:moveTo>
                  <a:lnTo>
                    <a:pt x="2692" y="1181"/>
                  </a:lnTo>
                  <a:lnTo>
                    <a:pt x="5384" y="2362"/>
                  </a:lnTo>
                  <a:lnTo>
                    <a:pt x="8089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8" name="object 2081">
              <a:extLst>
                <a:ext uri="{FF2B5EF4-FFF2-40B4-BE49-F238E27FC236}">
                  <a16:creationId xmlns:a16="http://schemas.microsoft.com/office/drawing/2014/main" id="{EB5F55D5-9C83-4E01-911C-92E457FAD2FC}"/>
                </a:ext>
              </a:extLst>
            </p:cNvPr>
            <p:cNvSpPr/>
            <p:nvPr/>
          </p:nvSpPr>
          <p:spPr>
            <a:xfrm>
              <a:off x="2456520" y="28652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9" name="object 2082">
              <a:extLst>
                <a:ext uri="{FF2B5EF4-FFF2-40B4-BE49-F238E27FC236}">
                  <a16:creationId xmlns:a16="http://schemas.microsoft.com/office/drawing/2014/main" id="{8060B8E5-CF1F-43A7-82FB-641F44FAF405}"/>
                </a:ext>
              </a:extLst>
            </p:cNvPr>
            <p:cNvSpPr/>
            <p:nvPr/>
          </p:nvSpPr>
          <p:spPr>
            <a:xfrm>
              <a:off x="2456881" y="28650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0" name="object 2083">
              <a:extLst>
                <a:ext uri="{FF2B5EF4-FFF2-40B4-BE49-F238E27FC236}">
                  <a16:creationId xmlns:a16="http://schemas.microsoft.com/office/drawing/2014/main" id="{A02F9423-6653-485F-B569-A6941D6BE32E}"/>
                </a:ext>
              </a:extLst>
            </p:cNvPr>
            <p:cNvSpPr/>
            <p:nvPr/>
          </p:nvSpPr>
          <p:spPr>
            <a:xfrm>
              <a:off x="2457248" y="28648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1" name="object 2084">
              <a:extLst>
                <a:ext uri="{FF2B5EF4-FFF2-40B4-BE49-F238E27FC236}">
                  <a16:creationId xmlns:a16="http://schemas.microsoft.com/office/drawing/2014/main" id="{0E16355A-731E-4298-9B2D-C85ABD63C095}"/>
                </a:ext>
              </a:extLst>
            </p:cNvPr>
            <p:cNvSpPr/>
            <p:nvPr/>
          </p:nvSpPr>
          <p:spPr>
            <a:xfrm>
              <a:off x="2457622" y="2862241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5" h="2539">
                  <a:moveTo>
                    <a:pt x="0" y="2476"/>
                  </a:moveTo>
                  <a:lnTo>
                    <a:pt x="2057" y="1447"/>
                  </a:lnTo>
                  <a:lnTo>
                    <a:pt x="4178" y="660"/>
                  </a:lnTo>
                  <a:lnTo>
                    <a:pt x="63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2" name="object 2085">
              <a:extLst>
                <a:ext uri="{FF2B5EF4-FFF2-40B4-BE49-F238E27FC236}">
                  <a16:creationId xmlns:a16="http://schemas.microsoft.com/office/drawing/2014/main" id="{C8D502B2-60AD-4DA7-959F-74083FC4ECF3}"/>
                </a:ext>
              </a:extLst>
            </p:cNvPr>
            <p:cNvSpPr/>
            <p:nvPr/>
          </p:nvSpPr>
          <p:spPr>
            <a:xfrm>
              <a:off x="1879408" y="2672682"/>
              <a:ext cx="9525" cy="2540"/>
            </a:xfrm>
            <a:custGeom>
              <a:avLst/>
              <a:gdLst/>
              <a:ahLst/>
              <a:cxnLst/>
              <a:rect l="l" t="t" r="r" b="b"/>
              <a:pathLst>
                <a:path w="9525" h="2539">
                  <a:moveTo>
                    <a:pt x="9004" y="2298"/>
                  </a:moveTo>
                  <a:lnTo>
                    <a:pt x="8801" y="2108"/>
                  </a:lnTo>
                  <a:lnTo>
                    <a:pt x="8559" y="1955"/>
                  </a:lnTo>
                  <a:lnTo>
                    <a:pt x="8331" y="1803"/>
                  </a:lnTo>
                  <a:lnTo>
                    <a:pt x="4152" y="330"/>
                  </a:lnTo>
                  <a:lnTo>
                    <a:pt x="3695" y="253"/>
                  </a:lnTo>
                  <a:lnTo>
                    <a:pt x="3251" y="190"/>
                  </a:lnTo>
                  <a:lnTo>
                    <a:pt x="2794" y="139"/>
                  </a:lnTo>
                  <a:lnTo>
                    <a:pt x="1866" y="50"/>
                  </a:lnTo>
                  <a:lnTo>
                    <a:pt x="939" y="0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3" name="object 2086">
              <a:extLst>
                <a:ext uri="{FF2B5EF4-FFF2-40B4-BE49-F238E27FC236}">
                  <a16:creationId xmlns:a16="http://schemas.microsoft.com/office/drawing/2014/main" id="{4CD97608-0DF8-4D2C-80D9-A16FA3D729F8}"/>
                </a:ext>
              </a:extLst>
            </p:cNvPr>
            <p:cNvSpPr/>
            <p:nvPr/>
          </p:nvSpPr>
          <p:spPr>
            <a:xfrm>
              <a:off x="2464008" y="286224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4" name="object 2087">
              <a:extLst>
                <a:ext uri="{FF2B5EF4-FFF2-40B4-BE49-F238E27FC236}">
                  <a16:creationId xmlns:a16="http://schemas.microsoft.com/office/drawing/2014/main" id="{C42C874F-5764-4D18-9F96-8F9EA7BF9D81}"/>
                </a:ext>
              </a:extLst>
            </p:cNvPr>
            <p:cNvSpPr/>
            <p:nvPr/>
          </p:nvSpPr>
          <p:spPr>
            <a:xfrm>
              <a:off x="1792405" y="2874789"/>
              <a:ext cx="13970" cy="4445"/>
            </a:xfrm>
            <a:custGeom>
              <a:avLst/>
              <a:gdLst/>
              <a:ahLst/>
              <a:cxnLst/>
              <a:rect l="l" t="t" r="r" b="b"/>
              <a:pathLst>
                <a:path w="13969" h="4444">
                  <a:moveTo>
                    <a:pt x="13588" y="3860"/>
                  </a:moveTo>
                  <a:lnTo>
                    <a:pt x="8496" y="3924"/>
                  </a:lnTo>
                  <a:lnTo>
                    <a:pt x="4114" y="41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5" name="object 2088">
              <a:extLst>
                <a:ext uri="{FF2B5EF4-FFF2-40B4-BE49-F238E27FC236}">
                  <a16:creationId xmlns:a16="http://schemas.microsoft.com/office/drawing/2014/main" id="{A490B9F2-AA1D-4C19-8478-0F9A02E8288B}"/>
                </a:ext>
              </a:extLst>
            </p:cNvPr>
            <p:cNvSpPr/>
            <p:nvPr/>
          </p:nvSpPr>
          <p:spPr>
            <a:xfrm>
              <a:off x="2496423" y="26096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9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6" name="object 2089">
              <a:extLst>
                <a:ext uri="{FF2B5EF4-FFF2-40B4-BE49-F238E27FC236}">
                  <a16:creationId xmlns:a16="http://schemas.microsoft.com/office/drawing/2014/main" id="{04BA1771-46D1-4F52-80AD-AC81E188088A}"/>
                </a:ext>
              </a:extLst>
            </p:cNvPr>
            <p:cNvSpPr/>
            <p:nvPr/>
          </p:nvSpPr>
          <p:spPr>
            <a:xfrm>
              <a:off x="2496422" y="260768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1993"/>
                  </a:moveTo>
                  <a:lnTo>
                    <a:pt x="1143" y="1054"/>
                  </a:lnTo>
                  <a:lnTo>
                    <a:pt x="2413" y="482"/>
                  </a:lnTo>
                  <a:lnTo>
                    <a:pt x="37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7" name="object 2090">
              <a:extLst>
                <a:ext uri="{FF2B5EF4-FFF2-40B4-BE49-F238E27FC236}">
                  <a16:creationId xmlns:a16="http://schemas.microsoft.com/office/drawing/2014/main" id="{8EEDA8DD-3127-4996-84BF-4B7BCCD88E92}"/>
                </a:ext>
              </a:extLst>
            </p:cNvPr>
            <p:cNvSpPr/>
            <p:nvPr/>
          </p:nvSpPr>
          <p:spPr>
            <a:xfrm>
              <a:off x="2518978" y="2607763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0"/>
                  </a:moveTo>
                  <a:lnTo>
                    <a:pt x="1155" y="419"/>
                  </a:lnTo>
                  <a:lnTo>
                    <a:pt x="2235" y="901"/>
                  </a:lnTo>
                  <a:lnTo>
                    <a:pt x="3238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8" name="object 2091">
              <a:extLst>
                <a:ext uri="{FF2B5EF4-FFF2-40B4-BE49-F238E27FC236}">
                  <a16:creationId xmlns:a16="http://schemas.microsoft.com/office/drawing/2014/main" id="{1D3ABFB2-5F5C-488B-B366-728D8188FB4A}"/>
                </a:ext>
              </a:extLst>
            </p:cNvPr>
            <p:cNvSpPr/>
            <p:nvPr/>
          </p:nvSpPr>
          <p:spPr>
            <a:xfrm>
              <a:off x="2522204" y="26093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9" name="object 2092">
              <a:extLst>
                <a:ext uri="{FF2B5EF4-FFF2-40B4-BE49-F238E27FC236}">
                  <a16:creationId xmlns:a16="http://schemas.microsoft.com/office/drawing/2014/main" id="{A85AC29A-EA86-4759-87CD-6BD7F3D65126}"/>
                </a:ext>
              </a:extLst>
            </p:cNvPr>
            <p:cNvSpPr/>
            <p:nvPr/>
          </p:nvSpPr>
          <p:spPr>
            <a:xfrm>
              <a:off x="1632979" y="335873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387" y="4978"/>
                  </a:moveTo>
                  <a:lnTo>
                    <a:pt x="1574" y="3327"/>
                  </a:lnTo>
                  <a:lnTo>
                    <a:pt x="787" y="16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0" name="object 2093">
              <a:extLst>
                <a:ext uri="{FF2B5EF4-FFF2-40B4-BE49-F238E27FC236}">
                  <a16:creationId xmlns:a16="http://schemas.microsoft.com/office/drawing/2014/main" id="{42C3B426-AB21-4E5C-8610-75BE95DB03FC}"/>
                </a:ext>
              </a:extLst>
            </p:cNvPr>
            <p:cNvSpPr/>
            <p:nvPr/>
          </p:nvSpPr>
          <p:spPr>
            <a:xfrm>
              <a:off x="1641991" y="334851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0"/>
                  </a:moveTo>
                  <a:lnTo>
                    <a:pt x="762" y="1600"/>
                  </a:lnTo>
                  <a:lnTo>
                    <a:pt x="1536" y="3187"/>
                  </a:lnTo>
                  <a:lnTo>
                    <a:pt x="2324" y="47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1" name="object 2094">
              <a:extLst>
                <a:ext uri="{FF2B5EF4-FFF2-40B4-BE49-F238E27FC236}">
                  <a16:creationId xmlns:a16="http://schemas.microsoft.com/office/drawing/2014/main" id="{886A6E9C-3B84-47E6-9767-0CD38B9FA9B5}"/>
                </a:ext>
              </a:extLst>
            </p:cNvPr>
            <p:cNvSpPr/>
            <p:nvPr/>
          </p:nvSpPr>
          <p:spPr>
            <a:xfrm>
              <a:off x="1632976" y="3348508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10236"/>
                  </a:moveTo>
                  <a:lnTo>
                    <a:pt x="3009" y="6819"/>
                  </a:lnTo>
                  <a:lnTo>
                    <a:pt x="6007" y="3416"/>
                  </a:lnTo>
                  <a:lnTo>
                    <a:pt x="90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2" name="object 2095">
              <a:extLst>
                <a:ext uri="{FF2B5EF4-FFF2-40B4-BE49-F238E27FC236}">
                  <a16:creationId xmlns:a16="http://schemas.microsoft.com/office/drawing/2014/main" id="{82FBF8DC-25F1-4F8E-B63E-0A1E5EDF20B4}"/>
                </a:ext>
              </a:extLst>
            </p:cNvPr>
            <p:cNvSpPr/>
            <p:nvPr/>
          </p:nvSpPr>
          <p:spPr>
            <a:xfrm>
              <a:off x="1635371" y="3353288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8940" y="0"/>
                  </a:moveTo>
                  <a:lnTo>
                    <a:pt x="5956" y="3479"/>
                  </a:lnTo>
                  <a:lnTo>
                    <a:pt x="2971" y="6946"/>
                  </a:lnTo>
                  <a:lnTo>
                    <a:pt x="0" y="104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3" name="object 2096">
              <a:extLst>
                <a:ext uri="{FF2B5EF4-FFF2-40B4-BE49-F238E27FC236}">
                  <a16:creationId xmlns:a16="http://schemas.microsoft.com/office/drawing/2014/main" id="{A606D4EA-A293-4DFA-9E01-DC54487A0088}"/>
                </a:ext>
              </a:extLst>
            </p:cNvPr>
            <p:cNvSpPr/>
            <p:nvPr/>
          </p:nvSpPr>
          <p:spPr>
            <a:xfrm>
              <a:off x="2967098" y="32151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558"/>
                  </a:moveTo>
                  <a:lnTo>
                    <a:pt x="292" y="368"/>
                  </a:lnTo>
                  <a:lnTo>
                    <a:pt x="152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4" name="object 2097">
              <a:extLst>
                <a:ext uri="{FF2B5EF4-FFF2-40B4-BE49-F238E27FC236}">
                  <a16:creationId xmlns:a16="http://schemas.microsoft.com/office/drawing/2014/main" id="{35A19CD9-F4C3-4FA5-A850-6EDDEAB76953}"/>
                </a:ext>
              </a:extLst>
            </p:cNvPr>
            <p:cNvSpPr/>
            <p:nvPr/>
          </p:nvSpPr>
          <p:spPr>
            <a:xfrm>
              <a:off x="2967982" y="32162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93" y="495"/>
                  </a:moveTo>
                  <a:lnTo>
                    <a:pt x="266" y="330"/>
                  </a:lnTo>
                  <a:lnTo>
                    <a:pt x="139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5" name="object 2098">
              <a:extLst>
                <a:ext uri="{FF2B5EF4-FFF2-40B4-BE49-F238E27FC236}">
                  <a16:creationId xmlns:a16="http://schemas.microsoft.com/office/drawing/2014/main" id="{E3ACC3FE-C4A7-4B81-9528-DABFF750B098}"/>
                </a:ext>
              </a:extLst>
            </p:cNvPr>
            <p:cNvSpPr/>
            <p:nvPr/>
          </p:nvSpPr>
          <p:spPr>
            <a:xfrm>
              <a:off x="2969257" y="32178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6" name="object 2099">
              <a:extLst>
                <a:ext uri="{FF2B5EF4-FFF2-40B4-BE49-F238E27FC236}">
                  <a16:creationId xmlns:a16="http://schemas.microsoft.com/office/drawing/2014/main" id="{AB098D28-E074-462D-AA8A-B86D25B9ED53}"/>
                </a:ext>
              </a:extLst>
            </p:cNvPr>
            <p:cNvSpPr/>
            <p:nvPr/>
          </p:nvSpPr>
          <p:spPr>
            <a:xfrm>
              <a:off x="2969540" y="321820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5">
                  <a:moveTo>
                    <a:pt x="1079" y="1422"/>
                  </a:moveTo>
                  <a:lnTo>
                    <a:pt x="723" y="939"/>
                  </a:lnTo>
                  <a:lnTo>
                    <a:pt x="368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7" name="object 2100">
              <a:extLst>
                <a:ext uri="{FF2B5EF4-FFF2-40B4-BE49-F238E27FC236}">
                  <a16:creationId xmlns:a16="http://schemas.microsoft.com/office/drawing/2014/main" id="{2159FEB9-EC6E-4B50-A36C-38812F06276F}"/>
                </a:ext>
              </a:extLst>
            </p:cNvPr>
            <p:cNvSpPr/>
            <p:nvPr/>
          </p:nvSpPr>
          <p:spPr>
            <a:xfrm>
              <a:off x="2977316" y="32236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317" y="406"/>
                  </a:lnTo>
                  <a:lnTo>
                    <a:pt x="622" y="800"/>
                  </a:lnTo>
                  <a:lnTo>
                    <a:pt x="939" y="12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8" name="object 2101">
              <a:extLst>
                <a:ext uri="{FF2B5EF4-FFF2-40B4-BE49-F238E27FC236}">
                  <a16:creationId xmlns:a16="http://schemas.microsoft.com/office/drawing/2014/main" id="{D771378F-9EE9-408B-9578-A8AD89634F47}"/>
                </a:ext>
              </a:extLst>
            </p:cNvPr>
            <p:cNvSpPr/>
            <p:nvPr/>
          </p:nvSpPr>
          <p:spPr>
            <a:xfrm>
              <a:off x="2976440" y="322251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279" y="355"/>
                  </a:lnTo>
                  <a:lnTo>
                    <a:pt x="571" y="723"/>
                  </a:lnTo>
                  <a:lnTo>
                    <a:pt x="850" y="10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9" name="object 2102">
              <a:extLst>
                <a:ext uri="{FF2B5EF4-FFF2-40B4-BE49-F238E27FC236}">
                  <a16:creationId xmlns:a16="http://schemas.microsoft.com/office/drawing/2014/main" id="{D6D91B59-F68A-4FAE-A60F-F2271B740E2C}"/>
                </a:ext>
              </a:extLst>
            </p:cNvPr>
            <p:cNvSpPr/>
            <p:nvPr/>
          </p:nvSpPr>
          <p:spPr>
            <a:xfrm>
              <a:off x="2970626" y="3219621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597" y="6502"/>
                  </a:moveTo>
                  <a:lnTo>
                    <a:pt x="5727" y="4330"/>
                  </a:lnTo>
                  <a:lnTo>
                    <a:pt x="2857" y="21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0" name="object 2103">
              <a:extLst>
                <a:ext uri="{FF2B5EF4-FFF2-40B4-BE49-F238E27FC236}">
                  <a16:creationId xmlns:a16="http://schemas.microsoft.com/office/drawing/2014/main" id="{4746110B-CF76-41C3-A175-F8012550AE2F}"/>
                </a:ext>
              </a:extLst>
            </p:cNvPr>
            <p:cNvSpPr/>
            <p:nvPr/>
          </p:nvSpPr>
          <p:spPr>
            <a:xfrm>
              <a:off x="2967097" y="3215097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2819" y="2108"/>
                  </a:lnTo>
                  <a:lnTo>
                    <a:pt x="5651" y="4216"/>
                  </a:lnTo>
                  <a:lnTo>
                    <a:pt x="8470" y="63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1" name="object 2104">
              <a:extLst>
                <a:ext uri="{FF2B5EF4-FFF2-40B4-BE49-F238E27FC236}">
                  <a16:creationId xmlns:a16="http://schemas.microsoft.com/office/drawing/2014/main" id="{8DDDA815-7A50-40EF-9F19-3E29285C1E02}"/>
                </a:ext>
              </a:extLst>
            </p:cNvPr>
            <p:cNvSpPr/>
            <p:nvPr/>
          </p:nvSpPr>
          <p:spPr>
            <a:xfrm>
              <a:off x="2967544" y="32156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558"/>
                  </a:moveTo>
                  <a:lnTo>
                    <a:pt x="292" y="368"/>
                  </a:lnTo>
                  <a:lnTo>
                    <a:pt x="152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2" name="object 2105">
              <a:extLst>
                <a:ext uri="{FF2B5EF4-FFF2-40B4-BE49-F238E27FC236}">
                  <a16:creationId xmlns:a16="http://schemas.microsoft.com/office/drawing/2014/main" id="{530D4CB7-A550-4BE4-839A-E0573E03072E}"/>
                </a:ext>
              </a:extLst>
            </p:cNvPr>
            <p:cNvSpPr/>
            <p:nvPr/>
          </p:nvSpPr>
          <p:spPr>
            <a:xfrm>
              <a:off x="2968382" y="321672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876" y="1117"/>
                  </a:moveTo>
                  <a:lnTo>
                    <a:pt x="584" y="736"/>
                  </a:lnTo>
                  <a:lnTo>
                    <a:pt x="292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3" name="object 2106">
              <a:extLst>
                <a:ext uri="{FF2B5EF4-FFF2-40B4-BE49-F238E27FC236}">
                  <a16:creationId xmlns:a16="http://schemas.microsoft.com/office/drawing/2014/main" id="{B7FD1BCE-48C6-426B-8284-90934AE7393F}"/>
                </a:ext>
              </a:extLst>
            </p:cNvPr>
            <p:cNvSpPr/>
            <p:nvPr/>
          </p:nvSpPr>
          <p:spPr>
            <a:xfrm>
              <a:off x="2969326" y="32179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15" y="279"/>
                  </a:moveTo>
                  <a:lnTo>
                    <a:pt x="6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4" name="object 2107">
              <a:extLst>
                <a:ext uri="{FF2B5EF4-FFF2-40B4-BE49-F238E27FC236}">
                  <a16:creationId xmlns:a16="http://schemas.microsoft.com/office/drawing/2014/main" id="{FE6C8DD5-F3CA-4AAF-BC6D-A8B41FEF3CAA}"/>
                </a:ext>
              </a:extLst>
            </p:cNvPr>
            <p:cNvSpPr/>
            <p:nvPr/>
          </p:nvSpPr>
          <p:spPr>
            <a:xfrm>
              <a:off x="2975576" y="322142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863" y="1092"/>
                  </a:moveTo>
                  <a:lnTo>
                    <a:pt x="571" y="723"/>
                  </a:lnTo>
                  <a:lnTo>
                    <a:pt x="279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5" name="object 2108">
              <a:extLst>
                <a:ext uri="{FF2B5EF4-FFF2-40B4-BE49-F238E27FC236}">
                  <a16:creationId xmlns:a16="http://schemas.microsoft.com/office/drawing/2014/main" id="{68F2D70E-B8ED-4B0B-BDC1-A4F8AE5FF1C3}"/>
                </a:ext>
              </a:extLst>
            </p:cNvPr>
            <p:cNvSpPr/>
            <p:nvPr/>
          </p:nvSpPr>
          <p:spPr>
            <a:xfrm>
              <a:off x="2977291" y="32236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6" name="object 2109">
              <a:extLst>
                <a:ext uri="{FF2B5EF4-FFF2-40B4-BE49-F238E27FC236}">
                  <a16:creationId xmlns:a16="http://schemas.microsoft.com/office/drawing/2014/main" id="{64A09AB1-EB8A-4D81-BE4B-9457CD22FBAF}"/>
                </a:ext>
              </a:extLst>
            </p:cNvPr>
            <p:cNvSpPr/>
            <p:nvPr/>
          </p:nvSpPr>
          <p:spPr>
            <a:xfrm>
              <a:off x="2978259" y="3224840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5">
                  <a:moveTo>
                    <a:pt x="965" y="1282"/>
                  </a:moveTo>
                  <a:lnTo>
                    <a:pt x="647" y="850"/>
                  </a:lnTo>
                  <a:lnTo>
                    <a:pt x="330" y="41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7" name="object 2110">
              <a:extLst>
                <a:ext uri="{FF2B5EF4-FFF2-40B4-BE49-F238E27FC236}">
                  <a16:creationId xmlns:a16="http://schemas.microsoft.com/office/drawing/2014/main" id="{3F727F63-B5FC-473D-A288-479498127E84}"/>
                </a:ext>
              </a:extLst>
            </p:cNvPr>
            <p:cNvSpPr/>
            <p:nvPr/>
          </p:nvSpPr>
          <p:spPr>
            <a:xfrm>
              <a:off x="2980810" y="327052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87"/>
                  </a:moveTo>
                  <a:lnTo>
                    <a:pt x="266" y="1600"/>
                  </a:lnTo>
                  <a:lnTo>
                    <a:pt x="520" y="800"/>
                  </a:lnTo>
                  <a:lnTo>
                    <a:pt x="7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8" name="object 2111">
              <a:extLst>
                <a:ext uri="{FF2B5EF4-FFF2-40B4-BE49-F238E27FC236}">
                  <a16:creationId xmlns:a16="http://schemas.microsoft.com/office/drawing/2014/main" id="{9508C4CD-46D3-45D5-BFD4-42D337B28CE8}"/>
                </a:ext>
              </a:extLst>
            </p:cNvPr>
            <p:cNvSpPr/>
            <p:nvPr/>
          </p:nvSpPr>
          <p:spPr>
            <a:xfrm>
              <a:off x="2987899" y="327837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9" name="object 2112">
              <a:extLst>
                <a:ext uri="{FF2B5EF4-FFF2-40B4-BE49-F238E27FC236}">
                  <a16:creationId xmlns:a16="http://schemas.microsoft.com/office/drawing/2014/main" id="{DB679232-618B-4883-B273-B634A6451E0C}"/>
                </a:ext>
              </a:extLst>
            </p:cNvPr>
            <p:cNvSpPr/>
            <p:nvPr/>
          </p:nvSpPr>
          <p:spPr>
            <a:xfrm>
              <a:off x="2980001" y="327529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45" y="9220"/>
                  </a:moveTo>
                  <a:lnTo>
                    <a:pt x="6159" y="6146"/>
                  </a:lnTo>
                  <a:lnTo>
                    <a:pt x="3086" y="30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0" name="object 2113">
              <a:extLst>
                <a:ext uri="{FF2B5EF4-FFF2-40B4-BE49-F238E27FC236}">
                  <a16:creationId xmlns:a16="http://schemas.microsoft.com/office/drawing/2014/main" id="{9A7A5BA2-303F-406B-9075-8FBA8FFD0F81}"/>
                </a:ext>
              </a:extLst>
            </p:cNvPr>
            <p:cNvSpPr/>
            <p:nvPr/>
          </p:nvSpPr>
          <p:spPr>
            <a:xfrm>
              <a:off x="2981575" y="327052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3086" y="3009"/>
                  </a:lnTo>
                  <a:lnTo>
                    <a:pt x="6184" y="6019"/>
                  </a:lnTo>
                  <a:lnTo>
                    <a:pt x="9271" y="90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1" name="object 2114">
              <a:extLst>
                <a:ext uri="{FF2B5EF4-FFF2-40B4-BE49-F238E27FC236}">
                  <a16:creationId xmlns:a16="http://schemas.microsoft.com/office/drawing/2014/main" id="{888B7EE8-1E7A-458D-A8EA-B40D3E3ECED6}"/>
                </a:ext>
              </a:extLst>
            </p:cNvPr>
            <p:cNvSpPr/>
            <p:nvPr/>
          </p:nvSpPr>
          <p:spPr>
            <a:xfrm>
              <a:off x="2980000" y="327290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87"/>
                  </a:moveTo>
                  <a:lnTo>
                    <a:pt x="266" y="1600"/>
                  </a:lnTo>
                  <a:lnTo>
                    <a:pt x="546" y="800"/>
                  </a:lnTo>
                  <a:lnTo>
                    <a:pt x="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2" name="object 2115">
              <a:extLst>
                <a:ext uri="{FF2B5EF4-FFF2-40B4-BE49-F238E27FC236}">
                  <a16:creationId xmlns:a16="http://schemas.microsoft.com/office/drawing/2014/main" id="{39218DCE-D3FD-4FF1-B96E-19E37E5819DE}"/>
                </a:ext>
              </a:extLst>
            </p:cNvPr>
            <p:cNvSpPr/>
            <p:nvPr/>
          </p:nvSpPr>
          <p:spPr>
            <a:xfrm>
              <a:off x="2990441" y="32795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139" y="914"/>
                  </a:lnTo>
                  <a:lnTo>
                    <a:pt x="279" y="457"/>
                  </a:lnTo>
                  <a:lnTo>
                    <a:pt x="4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3" name="object 2116">
              <a:extLst>
                <a:ext uri="{FF2B5EF4-FFF2-40B4-BE49-F238E27FC236}">
                  <a16:creationId xmlns:a16="http://schemas.microsoft.com/office/drawing/2014/main" id="{0B32EF5A-E78C-4D19-86AF-27B450018B28}"/>
                </a:ext>
              </a:extLst>
            </p:cNvPr>
            <p:cNvSpPr/>
            <p:nvPr/>
          </p:nvSpPr>
          <p:spPr>
            <a:xfrm>
              <a:off x="2989247" y="32809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94"/>
                  </a:moveTo>
                  <a:lnTo>
                    <a:pt x="139" y="3162"/>
                  </a:lnTo>
                  <a:lnTo>
                    <a:pt x="292" y="2743"/>
                  </a:lnTo>
                  <a:lnTo>
                    <a:pt x="431" y="2311"/>
                  </a:lnTo>
                  <a:lnTo>
                    <a:pt x="584" y="1866"/>
                  </a:lnTo>
                  <a:lnTo>
                    <a:pt x="736" y="1409"/>
                  </a:lnTo>
                  <a:lnTo>
                    <a:pt x="876" y="952"/>
                  </a:lnTo>
                  <a:lnTo>
                    <a:pt x="939" y="800"/>
                  </a:lnTo>
                  <a:lnTo>
                    <a:pt x="990" y="647"/>
                  </a:lnTo>
                  <a:lnTo>
                    <a:pt x="1041" y="482"/>
                  </a:lnTo>
                  <a:lnTo>
                    <a:pt x="1092" y="317"/>
                  </a:lnTo>
                  <a:lnTo>
                    <a:pt x="1143" y="165"/>
                  </a:lnTo>
                  <a:lnTo>
                    <a:pt x="11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4" name="object 2117">
              <a:extLst>
                <a:ext uri="{FF2B5EF4-FFF2-40B4-BE49-F238E27FC236}">
                  <a16:creationId xmlns:a16="http://schemas.microsoft.com/office/drawing/2014/main" id="{782B7F8D-CE6A-4742-93CB-3517076614CB}"/>
                </a:ext>
              </a:extLst>
            </p:cNvPr>
            <p:cNvSpPr/>
            <p:nvPr/>
          </p:nvSpPr>
          <p:spPr>
            <a:xfrm>
              <a:off x="1800213" y="3556648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5" h="12700">
                  <a:moveTo>
                    <a:pt x="0" y="12661"/>
                  </a:moveTo>
                  <a:lnTo>
                    <a:pt x="2743" y="8445"/>
                  </a:lnTo>
                  <a:lnTo>
                    <a:pt x="5486" y="4216"/>
                  </a:lnTo>
                  <a:lnTo>
                    <a:pt x="82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5" name="object 2118">
              <a:extLst>
                <a:ext uri="{FF2B5EF4-FFF2-40B4-BE49-F238E27FC236}">
                  <a16:creationId xmlns:a16="http://schemas.microsoft.com/office/drawing/2014/main" id="{F5436F74-BECF-4F91-90C5-E0D906248143}"/>
                </a:ext>
              </a:extLst>
            </p:cNvPr>
            <p:cNvSpPr/>
            <p:nvPr/>
          </p:nvSpPr>
          <p:spPr>
            <a:xfrm>
              <a:off x="1794793" y="355210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12471"/>
                  </a:moveTo>
                  <a:lnTo>
                    <a:pt x="2806" y="8318"/>
                  </a:lnTo>
                  <a:lnTo>
                    <a:pt x="5613" y="4152"/>
                  </a:lnTo>
                  <a:lnTo>
                    <a:pt x="84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6" name="object 2119">
              <a:extLst>
                <a:ext uri="{FF2B5EF4-FFF2-40B4-BE49-F238E27FC236}">
                  <a16:creationId xmlns:a16="http://schemas.microsoft.com/office/drawing/2014/main" id="{2672AF3B-9115-4899-9401-AACFCD498965}"/>
                </a:ext>
              </a:extLst>
            </p:cNvPr>
            <p:cNvSpPr/>
            <p:nvPr/>
          </p:nvSpPr>
          <p:spPr>
            <a:xfrm>
              <a:off x="1803217" y="355210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5232" y="4546"/>
                  </a:moveTo>
                  <a:lnTo>
                    <a:pt x="3479" y="3035"/>
                  </a:lnTo>
                  <a:lnTo>
                    <a:pt x="1739" y="152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7" name="object 2120">
              <a:extLst>
                <a:ext uri="{FF2B5EF4-FFF2-40B4-BE49-F238E27FC236}">
                  <a16:creationId xmlns:a16="http://schemas.microsoft.com/office/drawing/2014/main" id="{5752A7D1-CD1D-4C35-90DE-2F5AEF4D470D}"/>
                </a:ext>
              </a:extLst>
            </p:cNvPr>
            <p:cNvSpPr/>
            <p:nvPr/>
          </p:nvSpPr>
          <p:spPr>
            <a:xfrm>
              <a:off x="1794790" y="356457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5422" y="4737"/>
                  </a:moveTo>
                  <a:lnTo>
                    <a:pt x="3606" y="3162"/>
                  </a:lnTo>
                  <a:lnTo>
                    <a:pt x="1803" y="158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8" name="object 2121">
              <a:extLst>
                <a:ext uri="{FF2B5EF4-FFF2-40B4-BE49-F238E27FC236}">
                  <a16:creationId xmlns:a16="http://schemas.microsoft.com/office/drawing/2014/main" id="{2AA4B694-31A8-41A4-84D0-C912D7442C50}"/>
                </a:ext>
              </a:extLst>
            </p:cNvPr>
            <p:cNvSpPr/>
            <p:nvPr/>
          </p:nvSpPr>
          <p:spPr>
            <a:xfrm>
              <a:off x="2226735" y="366026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88" y="0"/>
                  </a:moveTo>
                  <a:lnTo>
                    <a:pt x="0" y="51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9" name="object 2122">
              <a:extLst>
                <a:ext uri="{FF2B5EF4-FFF2-40B4-BE49-F238E27FC236}">
                  <a16:creationId xmlns:a16="http://schemas.microsoft.com/office/drawing/2014/main" id="{0A3E1F7B-911F-4094-A0D8-B3A938A0AA53}"/>
                </a:ext>
              </a:extLst>
            </p:cNvPr>
            <p:cNvSpPr/>
            <p:nvPr/>
          </p:nvSpPr>
          <p:spPr>
            <a:xfrm>
              <a:off x="2216678" y="3660111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215" y="0"/>
                  </a:moveTo>
                  <a:lnTo>
                    <a:pt x="0" y="5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0" name="object 2123">
              <a:extLst>
                <a:ext uri="{FF2B5EF4-FFF2-40B4-BE49-F238E27FC236}">
                  <a16:creationId xmlns:a16="http://schemas.microsoft.com/office/drawing/2014/main" id="{74903596-B3E9-47A4-9E52-A1A0FCD7768B}"/>
                </a:ext>
              </a:extLst>
            </p:cNvPr>
            <p:cNvSpPr/>
            <p:nvPr/>
          </p:nvSpPr>
          <p:spPr>
            <a:xfrm>
              <a:off x="2216892" y="3660115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60" h="635">
                  <a:moveTo>
                    <a:pt x="9931" y="152"/>
                  </a:moveTo>
                  <a:lnTo>
                    <a:pt x="6616" y="101"/>
                  </a:lnTo>
                  <a:lnTo>
                    <a:pt x="3314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1" name="object 2124">
              <a:extLst>
                <a:ext uri="{FF2B5EF4-FFF2-40B4-BE49-F238E27FC236}">
                  <a16:creationId xmlns:a16="http://schemas.microsoft.com/office/drawing/2014/main" id="{EDE8FECE-832D-44E7-8328-9874187B044D}"/>
                </a:ext>
              </a:extLst>
            </p:cNvPr>
            <p:cNvSpPr/>
            <p:nvPr/>
          </p:nvSpPr>
          <p:spPr>
            <a:xfrm>
              <a:off x="2925044" y="340611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90" y="0"/>
                  </a:moveTo>
                  <a:lnTo>
                    <a:pt x="2273" y="1689"/>
                  </a:lnTo>
                  <a:lnTo>
                    <a:pt x="1142" y="3365"/>
                  </a:lnTo>
                  <a:lnTo>
                    <a:pt x="0" y="50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2" name="object 2125">
              <a:extLst>
                <a:ext uri="{FF2B5EF4-FFF2-40B4-BE49-F238E27FC236}">
                  <a16:creationId xmlns:a16="http://schemas.microsoft.com/office/drawing/2014/main" id="{B415023E-5676-4651-9201-FEC88FCDFB40}"/>
                </a:ext>
              </a:extLst>
            </p:cNvPr>
            <p:cNvSpPr/>
            <p:nvPr/>
          </p:nvSpPr>
          <p:spPr>
            <a:xfrm>
              <a:off x="2916011" y="339549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4838"/>
                  </a:moveTo>
                  <a:lnTo>
                    <a:pt x="1104" y="3225"/>
                  </a:lnTo>
                  <a:lnTo>
                    <a:pt x="2197" y="1612"/>
                  </a:lnTo>
                  <a:lnTo>
                    <a:pt x="32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3" name="object 2126">
              <a:extLst>
                <a:ext uri="{FF2B5EF4-FFF2-40B4-BE49-F238E27FC236}">
                  <a16:creationId xmlns:a16="http://schemas.microsoft.com/office/drawing/2014/main" id="{7CC8A8A0-B1A9-4BBD-86A1-67412DF28010}"/>
                </a:ext>
              </a:extLst>
            </p:cNvPr>
            <p:cNvSpPr/>
            <p:nvPr/>
          </p:nvSpPr>
          <p:spPr>
            <a:xfrm>
              <a:off x="2916005" y="3400328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042" y="10820"/>
                  </a:moveTo>
                  <a:lnTo>
                    <a:pt x="6032" y="7213"/>
                  </a:lnTo>
                  <a:lnTo>
                    <a:pt x="3022" y="36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4" name="object 2127">
              <a:extLst>
                <a:ext uri="{FF2B5EF4-FFF2-40B4-BE49-F238E27FC236}">
                  <a16:creationId xmlns:a16="http://schemas.microsoft.com/office/drawing/2014/main" id="{EC551178-2D03-47E6-8ACA-288E792F87A8}"/>
                </a:ext>
              </a:extLst>
            </p:cNvPr>
            <p:cNvSpPr/>
            <p:nvPr/>
          </p:nvSpPr>
          <p:spPr>
            <a:xfrm>
              <a:off x="2919290" y="3395497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3048" y="3543"/>
                  </a:lnTo>
                  <a:lnTo>
                    <a:pt x="6096" y="7073"/>
                  </a:lnTo>
                  <a:lnTo>
                    <a:pt x="9144" y="106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5" name="object 2128">
              <a:extLst>
                <a:ext uri="{FF2B5EF4-FFF2-40B4-BE49-F238E27FC236}">
                  <a16:creationId xmlns:a16="http://schemas.microsoft.com/office/drawing/2014/main" id="{BAD7932E-5B26-44AD-8495-0DC8202AB0FE}"/>
                </a:ext>
              </a:extLst>
            </p:cNvPr>
            <p:cNvSpPr/>
            <p:nvPr/>
          </p:nvSpPr>
          <p:spPr>
            <a:xfrm>
              <a:off x="2509488" y="3661842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0" y="1092"/>
                  </a:moveTo>
                  <a:lnTo>
                    <a:pt x="3378" y="736"/>
                  </a:lnTo>
                  <a:lnTo>
                    <a:pt x="6756" y="368"/>
                  </a:lnTo>
                  <a:lnTo>
                    <a:pt x="101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6" name="object 2129">
              <a:extLst>
                <a:ext uri="{FF2B5EF4-FFF2-40B4-BE49-F238E27FC236}">
                  <a16:creationId xmlns:a16="http://schemas.microsoft.com/office/drawing/2014/main" id="{2FA4A813-4EBD-41BF-AC12-76F1C4ED6DB1}"/>
                </a:ext>
              </a:extLst>
            </p:cNvPr>
            <p:cNvSpPr/>
            <p:nvPr/>
          </p:nvSpPr>
          <p:spPr>
            <a:xfrm>
              <a:off x="2507757" y="3646534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9753" y="0"/>
                  </a:moveTo>
                  <a:lnTo>
                    <a:pt x="6502" y="355"/>
                  </a:lnTo>
                  <a:lnTo>
                    <a:pt x="3251" y="698"/>
                  </a:lnTo>
                  <a:lnTo>
                    <a:pt x="0" y="10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7" name="object 2130">
              <a:extLst>
                <a:ext uri="{FF2B5EF4-FFF2-40B4-BE49-F238E27FC236}">
                  <a16:creationId xmlns:a16="http://schemas.microsoft.com/office/drawing/2014/main" id="{F804EC08-5D29-410B-A792-D2057572A1A0}"/>
                </a:ext>
              </a:extLst>
            </p:cNvPr>
            <p:cNvSpPr/>
            <p:nvPr/>
          </p:nvSpPr>
          <p:spPr>
            <a:xfrm>
              <a:off x="2517510" y="3646530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2108" y="15316"/>
                  </a:moveTo>
                  <a:lnTo>
                    <a:pt x="1409" y="10210"/>
                  </a:lnTo>
                  <a:lnTo>
                    <a:pt x="698" y="51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8" name="object 2131">
              <a:extLst>
                <a:ext uri="{FF2B5EF4-FFF2-40B4-BE49-F238E27FC236}">
                  <a16:creationId xmlns:a16="http://schemas.microsoft.com/office/drawing/2014/main" id="{850F703C-6441-474E-A41D-FA4032CABC75}"/>
                </a:ext>
              </a:extLst>
            </p:cNvPr>
            <p:cNvSpPr/>
            <p:nvPr/>
          </p:nvSpPr>
          <p:spPr>
            <a:xfrm>
              <a:off x="2507760" y="3647580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5" h="15875">
                  <a:moveTo>
                    <a:pt x="1727" y="15354"/>
                  </a:moveTo>
                  <a:lnTo>
                    <a:pt x="1155" y="10236"/>
                  </a:lnTo>
                  <a:lnTo>
                    <a:pt x="571" y="511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9" name="object 2132">
              <a:extLst>
                <a:ext uri="{FF2B5EF4-FFF2-40B4-BE49-F238E27FC236}">
                  <a16:creationId xmlns:a16="http://schemas.microsoft.com/office/drawing/2014/main" id="{4F991A0E-56BD-41B9-9A34-685A1966E489}"/>
                </a:ext>
              </a:extLst>
            </p:cNvPr>
            <p:cNvSpPr/>
            <p:nvPr/>
          </p:nvSpPr>
          <p:spPr>
            <a:xfrm>
              <a:off x="2381542" y="3657383"/>
              <a:ext cx="1270" cy="15875"/>
            </a:xfrm>
            <a:custGeom>
              <a:avLst/>
              <a:gdLst/>
              <a:ahLst/>
              <a:cxnLst/>
              <a:rect l="l" t="t" r="r" b="b"/>
              <a:pathLst>
                <a:path w="1269" h="15875">
                  <a:moveTo>
                    <a:pt x="927" y="154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0" name="object 2133">
              <a:extLst>
                <a:ext uri="{FF2B5EF4-FFF2-40B4-BE49-F238E27FC236}">
                  <a16:creationId xmlns:a16="http://schemas.microsoft.com/office/drawing/2014/main" id="{434BB325-D73D-47DD-9836-7DD6BB5B1D7A}"/>
                </a:ext>
              </a:extLst>
            </p:cNvPr>
            <p:cNvSpPr/>
            <p:nvPr/>
          </p:nvSpPr>
          <p:spPr>
            <a:xfrm>
              <a:off x="2376573" y="365739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4775" y="0"/>
                  </a:moveTo>
                  <a:lnTo>
                    <a:pt x="3187" y="76"/>
                  </a:lnTo>
                  <a:lnTo>
                    <a:pt x="1600" y="165"/>
                  </a:lnTo>
                  <a:lnTo>
                    <a:pt x="0" y="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1" name="object 2134">
              <a:extLst>
                <a:ext uri="{FF2B5EF4-FFF2-40B4-BE49-F238E27FC236}">
                  <a16:creationId xmlns:a16="http://schemas.microsoft.com/office/drawing/2014/main" id="{775C204D-929F-49CB-A1B6-4C7D956C41B6}"/>
                </a:ext>
              </a:extLst>
            </p:cNvPr>
            <p:cNvSpPr/>
            <p:nvPr/>
          </p:nvSpPr>
          <p:spPr>
            <a:xfrm>
              <a:off x="2371618" y="3657876"/>
              <a:ext cx="635" cy="15875"/>
            </a:xfrm>
            <a:custGeom>
              <a:avLst/>
              <a:gdLst/>
              <a:ahLst/>
              <a:cxnLst/>
              <a:rect l="l" t="t" r="r" b="b"/>
              <a:pathLst>
                <a:path w="635" h="15875">
                  <a:moveTo>
                    <a:pt x="546" y="15481"/>
                  </a:moveTo>
                  <a:lnTo>
                    <a:pt x="368" y="10325"/>
                  </a:lnTo>
                  <a:lnTo>
                    <a:pt x="177" y="515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2" name="object 2135">
              <a:extLst>
                <a:ext uri="{FF2B5EF4-FFF2-40B4-BE49-F238E27FC236}">
                  <a16:creationId xmlns:a16="http://schemas.microsoft.com/office/drawing/2014/main" id="{CF5D99F4-2B7F-4C4C-808C-52E334328BEB}"/>
                </a:ext>
              </a:extLst>
            </p:cNvPr>
            <p:cNvSpPr/>
            <p:nvPr/>
          </p:nvSpPr>
          <p:spPr>
            <a:xfrm>
              <a:off x="2381349" y="36573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3" name="object 2136">
              <a:extLst>
                <a:ext uri="{FF2B5EF4-FFF2-40B4-BE49-F238E27FC236}">
                  <a16:creationId xmlns:a16="http://schemas.microsoft.com/office/drawing/2014/main" id="{36E82410-1258-4F98-833C-2D76B582D4D2}"/>
                </a:ext>
              </a:extLst>
            </p:cNvPr>
            <p:cNvSpPr/>
            <p:nvPr/>
          </p:nvSpPr>
          <p:spPr>
            <a:xfrm>
              <a:off x="2371615" y="3657630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0" y="241"/>
                  </a:moveTo>
                  <a:lnTo>
                    <a:pt x="1651" y="165"/>
                  </a:lnTo>
                  <a:lnTo>
                    <a:pt x="3302" y="88"/>
                  </a:lnTo>
                  <a:lnTo>
                    <a:pt x="4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4" name="object 2137">
              <a:extLst>
                <a:ext uri="{FF2B5EF4-FFF2-40B4-BE49-F238E27FC236}">
                  <a16:creationId xmlns:a16="http://schemas.microsoft.com/office/drawing/2014/main" id="{FE8FC148-94F2-4085-ACCB-FC2B8AB907D6}"/>
                </a:ext>
              </a:extLst>
            </p:cNvPr>
            <p:cNvSpPr/>
            <p:nvPr/>
          </p:nvSpPr>
          <p:spPr>
            <a:xfrm>
              <a:off x="2372169" y="3672852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4" h="635">
                  <a:moveTo>
                    <a:pt x="10299" y="0"/>
                  </a:moveTo>
                  <a:lnTo>
                    <a:pt x="6870" y="177"/>
                  </a:lnTo>
                  <a:lnTo>
                    <a:pt x="3429" y="342"/>
                  </a:lnTo>
                  <a:lnTo>
                    <a:pt x="0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5" name="object 2138">
              <a:extLst>
                <a:ext uri="{FF2B5EF4-FFF2-40B4-BE49-F238E27FC236}">
                  <a16:creationId xmlns:a16="http://schemas.microsoft.com/office/drawing/2014/main" id="{C29DDFAA-4D2C-4F15-BA49-46DC14E6B1D1}"/>
                </a:ext>
              </a:extLst>
            </p:cNvPr>
            <p:cNvSpPr/>
            <p:nvPr/>
          </p:nvSpPr>
          <p:spPr>
            <a:xfrm>
              <a:off x="2789619" y="3540934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8470" y="12331"/>
                  </a:moveTo>
                  <a:lnTo>
                    <a:pt x="5651" y="8216"/>
                  </a:lnTo>
                  <a:lnTo>
                    <a:pt x="2819" y="4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6" name="object 2139">
              <a:extLst>
                <a:ext uri="{FF2B5EF4-FFF2-40B4-BE49-F238E27FC236}">
                  <a16:creationId xmlns:a16="http://schemas.microsoft.com/office/drawing/2014/main" id="{AFF64C0E-1BB3-40AC-887A-38B39D1D4EC7}"/>
                </a:ext>
              </a:extLst>
            </p:cNvPr>
            <p:cNvSpPr/>
            <p:nvPr/>
          </p:nvSpPr>
          <p:spPr>
            <a:xfrm>
              <a:off x="2794882" y="3536241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0"/>
                  </a:moveTo>
                  <a:lnTo>
                    <a:pt x="2882" y="4038"/>
                  </a:lnTo>
                  <a:lnTo>
                    <a:pt x="5778" y="8089"/>
                  </a:lnTo>
                  <a:lnTo>
                    <a:pt x="8661" y="121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7" name="object 2140">
              <a:extLst>
                <a:ext uri="{FF2B5EF4-FFF2-40B4-BE49-F238E27FC236}">
                  <a16:creationId xmlns:a16="http://schemas.microsoft.com/office/drawing/2014/main" id="{090033F3-B2F8-4CA2-BC22-3F7491C9BA0F}"/>
                </a:ext>
              </a:extLst>
            </p:cNvPr>
            <p:cNvSpPr/>
            <p:nvPr/>
          </p:nvSpPr>
          <p:spPr>
            <a:xfrm>
              <a:off x="2789618" y="353623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699"/>
                  </a:moveTo>
                  <a:lnTo>
                    <a:pt x="1765" y="3136"/>
                  </a:lnTo>
                  <a:lnTo>
                    <a:pt x="3517" y="1574"/>
                  </a:lnTo>
                  <a:lnTo>
                    <a:pt x="5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8" name="object 2141">
              <a:extLst>
                <a:ext uri="{FF2B5EF4-FFF2-40B4-BE49-F238E27FC236}">
                  <a16:creationId xmlns:a16="http://schemas.microsoft.com/office/drawing/2014/main" id="{2017B5CA-39B4-48F0-8F34-C8361B1213E8}"/>
                </a:ext>
              </a:extLst>
            </p:cNvPr>
            <p:cNvSpPr/>
            <p:nvPr/>
          </p:nvSpPr>
          <p:spPr>
            <a:xfrm>
              <a:off x="2798090" y="354837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89"/>
                  </a:moveTo>
                  <a:lnTo>
                    <a:pt x="1828" y="3263"/>
                  </a:lnTo>
                  <a:lnTo>
                    <a:pt x="3644" y="1638"/>
                  </a:lnTo>
                  <a:lnTo>
                    <a:pt x="544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9" name="object 2142">
              <a:extLst>
                <a:ext uri="{FF2B5EF4-FFF2-40B4-BE49-F238E27FC236}">
                  <a16:creationId xmlns:a16="http://schemas.microsoft.com/office/drawing/2014/main" id="{18F27C28-AC91-446A-B29D-D05AD107D7F3}"/>
                </a:ext>
              </a:extLst>
            </p:cNvPr>
            <p:cNvSpPr/>
            <p:nvPr/>
          </p:nvSpPr>
          <p:spPr>
            <a:xfrm>
              <a:off x="1733572" y="3492855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610" y="0"/>
                  </a:moveTo>
                  <a:lnTo>
                    <a:pt x="5740" y="3975"/>
                  </a:lnTo>
                  <a:lnTo>
                    <a:pt x="2870" y="7950"/>
                  </a:lnTo>
                  <a:lnTo>
                    <a:pt x="0" y="119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0" name="object 2143">
              <a:extLst>
                <a:ext uri="{FF2B5EF4-FFF2-40B4-BE49-F238E27FC236}">
                  <a16:creationId xmlns:a16="http://schemas.microsoft.com/office/drawing/2014/main" id="{AE5F3BF7-4975-48F7-BB8F-6F608AF4D7C1}"/>
                </a:ext>
              </a:extLst>
            </p:cNvPr>
            <p:cNvSpPr/>
            <p:nvPr/>
          </p:nvSpPr>
          <p:spPr>
            <a:xfrm>
              <a:off x="1730904" y="3488163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0" y="9359"/>
                  </a:moveTo>
                  <a:lnTo>
                    <a:pt x="2324" y="6235"/>
                  </a:lnTo>
                  <a:lnTo>
                    <a:pt x="4660" y="3124"/>
                  </a:lnTo>
                  <a:lnTo>
                    <a:pt x="69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1" name="object 2144">
              <a:extLst>
                <a:ext uri="{FF2B5EF4-FFF2-40B4-BE49-F238E27FC236}">
                  <a16:creationId xmlns:a16="http://schemas.microsoft.com/office/drawing/2014/main" id="{7D252E52-8751-432B-B267-BC802DE30048}"/>
                </a:ext>
              </a:extLst>
            </p:cNvPr>
            <p:cNvSpPr/>
            <p:nvPr/>
          </p:nvSpPr>
          <p:spPr>
            <a:xfrm>
              <a:off x="1737890" y="348816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92" y="4686"/>
                  </a:moveTo>
                  <a:lnTo>
                    <a:pt x="2857" y="3124"/>
                  </a:lnTo>
                  <a:lnTo>
                    <a:pt x="1422" y="15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2" name="object 2145">
              <a:extLst>
                <a:ext uri="{FF2B5EF4-FFF2-40B4-BE49-F238E27FC236}">
                  <a16:creationId xmlns:a16="http://schemas.microsoft.com/office/drawing/2014/main" id="{31A3232F-D53B-4D04-AFB1-76EBF63A3673}"/>
                </a:ext>
              </a:extLst>
            </p:cNvPr>
            <p:cNvSpPr/>
            <p:nvPr/>
          </p:nvSpPr>
          <p:spPr>
            <a:xfrm>
              <a:off x="2731288" y="360676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460" y="0"/>
                  </a:moveTo>
                  <a:lnTo>
                    <a:pt x="977" y="368"/>
                  </a:lnTo>
                  <a:lnTo>
                    <a:pt x="495" y="736"/>
                  </a:lnTo>
                  <a:lnTo>
                    <a:pt x="0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3" name="object 2146">
              <a:extLst>
                <a:ext uri="{FF2B5EF4-FFF2-40B4-BE49-F238E27FC236}">
                  <a16:creationId xmlns:a16="http://schemas.microsoft.com/office/drawing/2014/main" id="{3D944BD4-1774-4B00-A7C0-06C8D3C08CD7}"/>
                </a:ext>
              </a:extLst>
            </p:cNvPr>
            <p:cNvSpPr/>
            <p:nvPr/>
          </p:nvSpPr>
          <p:spPr>
            <a:xfrm>
              <a:off x="2724002" y="359260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714"/>
                  </a:moveTo>
                  <a:lnTo>
                    <a:pt x="762" y="1142"/>
                  </a:lnTo>
                  <a:lnTo>
                    <a:pt x="1524" y="571"/>
                  </a:lnTo>
                  <a:lnTo>
                    <a:pt x="22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4" name="object 2147">
              <a:extLst>
                <a:ext uri="{FF2B5EF4-FFF2-40B4-BE49-F238E27FC236}">
                  <a16:creationId xmlns:a16="http://schemas.microsoft.com/office/drawing/2014/main" id="{D6C89742-A4FC-4B44-B73E-6504E54A136F}"/>
                </a:ext>
              </a:extLst>
            </p:cNvPr>
            <p:cNvSpPr/>
            <p:nvPr/>
          </p:nvSpPr>
          <p:spPr>
            <a:xfrm>
              <a:off x="2722206" y="35954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177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5" name="object 2148">
              <a:extLst>
                <a:ext uri="{FF2B5EF4-FFF2-40B4-BE49-F238E27FC236}">
                  <a16:creationId xmlns:a16="http://schemas.microsoft.com/office/drawing/2014/main" id="{DC878D75-8A41-476E-94AF-58B546599786}"/>
                </a:ext>
              </a:extLst>
            </p:cNvPr>
            <p:cNvSpPr/>
            <p:nvPr/>
          </p:nvSpPr>
          <p:spPr>
            <a:xfrm>
              <a:off x="2720163" y="3597159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5" h="13335">
                  <a:moveTo>
                    <a:pt x="7708" y="13220"/>
                  </a:moveTo>
                  <a:lnTo>
                    <a:pt x="5143" y="8813"/>
                  </a:lnTo>
                  <a:lnTo>
                    <a:pt x="2565" y="4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6" name="object 2149">
              <a:extLst>
                <a:ext uri="{FF2B5EF4-FFF2-40B4-BE49-F238E27FC236}">
                  <a16:creationId xmlns:a16="http://schemas.microsoft.com/office/drawing/2014/main" id="{87811934-6065-40A9-8CF4-DD5E6A0362F3}"/>
                </a:ext>
              </a:extLst>
            </p:cNvPr>
            <p:cNvSpPr/>
            <p:nvPr/>
          </p:nvSpPr>
          <p:spPr>
            <a:xfrm>
              <a:off x="2726278" y="3592607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5" h="13335">
                  <a:moveTo>
                    <a:pt x="0" y="0"/>
                  </a:moveTo>
                  <a:lnTo>
                    <a:pt x="2641" y="4343"/>
                  </a:lnTo>
                  <a:lnTo>
                    <a:pt x="5295" y="8699"/>
                  </a:lnTo>
                  <a:lnTo>
                    <a:pt x="7950" y="130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7" name="object 2150">
              <a:extLst>
                <a:ext uri="{FF2B5EF4-FFF2-40B4-BE49-F238E27FC236}">
                  <a16:creationId xmlns:a16="http://schemas.microsoft.com/office/drawing/2014/main" id="{09D1F0BE-0A80-448F-B56C-71113C01B3CB}"/>
                </a:ext>
              </a:extLst>
            </p:cNvPr>
            <p:cNvSpPr/>
            <p:nvPr/>
          </p:nvSpPr>
          <p:spPr>
            <a:xfrm>
              <a:off x="2722479" y="359431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1142"/>
                  </a:moveTo>
                  <a:lnTo>
                    <a:pt x="508" y="761"/>
                  </a:lnTo>
                  <a:lnTo>
                    <a:pt x="1016" y="380"/>
                  </a:lnTo>
                  <a:lnTo>
                    <a:pt x="15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8" name="object 2151">
              <a:extLst>
                <a:ext uri="{FF2B5EF4-FFF2-40B4-BE49-F238E27FC236}">
                  <a16:creationId xmlns:a16="http://schemas.microsoft.com/office/drawing/2014/main" id="{FF62515F-83FB-44B2-99D0-FA56783B1128}"/>
                </a:ext>
              </a:extLst>
            </p:cNvPr>
            <p:cNvSpPr/>
            <p:nvPr/>
          </p:nvSpPr>
          <p:spPr>
            <a:xfrm>
              <a:off x="2720162" y="359566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485"/>
                  </a:moveTo>
                  <a:lnTo>
                    <a:pt x="685" y="990"/>
                  </a:lnTo>
                  <a:lnTo>
                    <a:pt x="1371" y="495"/>
                  </a:lnTo>
                  <a:lnTo>
                    <a:pt x="20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9" name="object 2152">
              <a:extLst>
                <a:ext uri="{FF2B5EF4-FFF2-40B4-BE49-F238E27FC236}">
                  <a16:creationId xmlns:a16="http://schemas.microsoft.com/office/drawing/2014/main" id="{DCED6F2C-3F05-430C-9531-7727EC9395C3}"/>
                </a:ext>
              </a:extLst>
            </p:cNvPr>
            <p:cNvSpPr/>
            <p:nvPr/>
          </p:nvSpPr>
          <p:spPr>
            <a:xfrm>
              <a:off x="2732749" y="360564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1117"/>
                  </a:moveTo>
                  <a:lnTo>
                    <a:pt x="495" y="749"/>
                  </a:lnTo>
                  <a:lnTo>
                    <a:pt x="977" y="381"/>
                  </a:lnTo>
                  <a:lnTo>
                    <a:pt x="14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0" name="object 2153">
              <a:extLst>
                <a:ext uri="{FF2B5EF4-FFF2-40B4-BE49-F238E27FC236}">
                  <a16:creationId xmlns:a16="http://schemas.microsoft.com/office/drawing/2014/main" id="{9E4CD6A1-82CF-4CA5-9CAC-EB395B3A8AB1}"/>
                </a:ext>
              </a:extLst>
            </p:cNvPr>
            <p:cNvSpPr/>
            <p:nvPr/>
          </p:nvSpPr>
          <p:spPr>
            <a:xfrm>
              <a:off x="2727872" y="3607865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2514"/>
                  </a:moveTo>
                  <a:lnTo>
                    <a:pt x="1155" y="1689"/>
                  </a:lnTo>
                  <a:lnTo>
                    <a:pt x="2286" y="850"/>
                  </a:lnTo>
                  <a:lnTo>
                    <a:pt x="34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1" name="object 2154">
              <a:extLst>
                <a:ext uri="{FF2B5EF4-FFF2-40B4-BE49-F238E27FC236}">
                  <a16:creationId xmlns:a16="http://schemas.microsoft.com/office/drawing/2014/main" id="{BFA20E16-D318-4B82-A511-D29F8AA01FF7}"/>
                </a:ext>
              </a:extLst>
            </p:cNvPr>
            <p:cNvSpPr/>
            <p:nvPr/>
          </p:nvSpPr>
          <p:spPr>
            <a:xfrm>
              <a:off x="2628263" y="3646567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70">
                  <a:moveTo>
                    <a:pt x="0" y="736"/>
                  </a:moveTo>
                  <a:lnTo>
                    <a:pt x="1536" y="495"/>
                  </a:lnTo>
                  <a:lnTo>
                    <a:pt x="3060" y="253"/>
                  </a:lnTo>
                  <a:lnTo>
                    <a:pt x="45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2" name="object 2155">
              <a:extLst>
                <a:ext uri="{FF2B5EF4-FFF2-40B4-BE49-F238E27FC236}">
                  <a16:creationId xmlns:a16="http://schemas.microsoft.com/office/drawing/2014/main" id="{8748767B-32C1-4C78-B8F5-53BA97A11B9B}"/>
                </a:ext>
              </a:extLst>
            </p:cNvPr>
            <p:cNvSpPr/>
            <p:nvPr/>
          </p:nvSpPr>
          <p:spPr>
            <a:xfrm>
              <a:off x="2625013" y="363168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3441" y="0"/>
                  </a:moveTo>
                  <a:lnTo>
                    <a:pt x="2298" y="177"/>
                  </a:lnTo>
                  <a:lnTo>
                    <a:pt x="1155" y="368"/>
                  </a:lnTo>
                  <a:lnTo>
                    <a:pt x="0" y="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3" name="object 2156">
              <a:extLst>
                <a:ext uri="{FF2B5EF4-FFF2-40B4-BE49-F238E27FC236}">
                  <a16:creationId xmlns:a16="http://schemas.microsoft.com/office/drawing/2014/main" id="{A16266D4-50A2-4B1E-AF1E-724D0D175C67}"/>
                </a:ext>
              </a:extLst>
            </p:cNvPr>
            <p:cNvSpPr/>
            <p:nvPr/>
          </p:nvSpPr>
          <p:spPr>
            <a:xfrm>
              <a:off x="2630963" y="36312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19" y="0"/>
                  </a:moveTo>
                  <a:lnTo>
                    <a:pt x="279" y="25"/>
                  </a:lnTo>
                  <a:lnTo>
                    <a:pt x="139" y="50"/>
                  </a:ln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4" name="object 2157">
              <a:extLst>
                <a:ext uri="{FF2B5EF4-FFF2-40B4-BE49-F238E27FC236}">
                  <a16:creationId xmlns:a16="http://schemas.microsoft.com/office/drawing/2014/main" id="{291D3759-FA6F-451B-8036-74B63BC56D2D}"/>
                </a:ext>
              </a:extLst>
            </p:cNvPr>
            <p:cNvSpPr/>
            <p:nvPr/>
          </p:nvSpPr>
          <p:spPr>
            <a:xfrm>
              <a:off x="2634509" y="363068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3606" y="14998"/>
                  </a:moveTo>
                  <a:lnTo>
                    <a:pt x="2400" y="9994"/>
                  </a:lnTo>
                  <a:lnTo>
                    <a:pt x="1206" y="499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5" name="object 2158">
              <a:extLst>
                <a:ext uri="{FF2B5EF4-FFF2-40B4-BE49-F238E27FC236}">
                  <a16:creationId xmlns:a16="http://schemas.microsoft.com/office/drawing/2014/main" id="{00124024-64F1-453F-970E-8C110CBA9697}"/>
                </a:ext>
              </a:extLst>
            </p:cNvPr>
            <p:cNvSpPr/>
            <p:nvPr/>
          </p:nvSpPr>
          <p:spPr>
            <a:xfrm>
              <a:off x="2625012" y="3632228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3251" y="15074"/>
                  </a:moveTo>
                  <a:lnTo>
                    <a:pt x="2171" y="10045"/>
                  </a:lnTo>
                  <a:lnTo>
                    <a:pt x="1092" y="50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6" name="object 2159">
              <a:extLst>
                <a:ext uri="{FF2B5EF4-FFF2-40B4-BE49-F238E27FC236}">
                  <a16:creationId xmlns:a16="http://schemas.microsoft.com/office/drawing/2014/main" id="{A63043B3-5907-4FEE-A19D-199DB45826B7}"/>
                </a:ext>
              </a:extLst>
            </p:cNvPr>
            <p:cNvSpPr/>
            <p:nvPr/>
          </p:nvSpPr>
          <p:spPr>
            <a:xfrm>
              <a:off x="2628456" y="363128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501" y="0"/>
                  </a:moveTo>
                  <a:lnTo>
                    <a:pt x="1663" y="127"/>
                  </a:lnTo>
                  <a:lnTo>
                    <a:pt x="838" y="266"/>
                  </a:lnTo>
                  <a:lnTo>
                    <a:pt x="0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7" name="object 2160">
              <a:extLst>
                <a:ext uri="{FF2B5EF4-FFF2-40B4-BE49-F238E27FC236}">
                  <a16:creationId xmlns:a16="http://schemas.microsoft.com/office/drawing/2014/main" id="{5C49DF95-5C14-45E9-9F37-B2DDF1B67665}"/>
                </a:ext>
              </a:extLst>
            </p:cNvPr>
            <p:cNvSpPr/>
            <p:nvPr/>
          </p:nvSpPr>
          <p:spPr>
            <a:xfrm>
              <a:off x="2631386" y="3630685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177"/>
                  </a:lnTo>
                  <a:lnTo>
                    <a:pt x="1041" y="355"/>
                  </a:lnTo>
                  <a:lnTo>
                    <a:pt x="0" y="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8" name="object 2161">
              <a:extLst>
                <a:ext uri="{FF2B5EF4-FFF2-40B4-BE49-F238E27FC236}">
                  <a16:creationId xmlns:a16="http://schemas.microsoft.com/office/drawing/2014/main" id="{C153E135-4519-45FF-8CB4-2C959AFD03BC}"/>
                </a:ext>
              </a:extLst>
            </p:cNvPr>
            <p:cNvSpPr/>
            <p:nvPr/>
          </p:nvSpPr>
          <p:spPr>
            <a:xfrm>
              <a:off x="2632858" y="364568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257" y="0"/>
                  </a:moveTo>
                  <a:lnTo>
                    <a:pt x="3505" y="304"/>
                  </a:lnTo>
                  <a:lnTo>
                    <a:pt x="1752" y="596"/>
                  </a:lnTo>
                  <a:lnTo>
                    <a:pt x="0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9" name="object 2162">
              <a:extLst>
                <a:ext uri="{FF2B5EF4-FFF2-40B4-BE49-F238E27FC236}">
                  <a16:creationId xmlns:a16="http://schemas.microsoft.com/office/drawing/2014/main" id="{C89CE02B-8DE8-4D06-88B9-1C708A801356}"/>
                </a:ext>
              </a:extLst>
            </p:cNvPr>
            <p:cNvSpPr/>
            <p:nvPr/>
          </p:nvSpPr>
          <p:spPr>
            <a:xfrm>
              <a:off x="2088991" y="3654467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5" h="15875">
                  <a:moveTo>
                    <a:pt x="1460" y="0"/>
                  </a:moveTo>
                  <a:lnTo>
                    <a:pt x="977" y="5143"/>
                  </a:lnTo>
                  <a:lnTo>
                    <a:pt x="482" y="10299"/>
                  </a:lnTo>
                  <a:lnTo>
                    <a:pt x="0" y="154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0" name="object 2163">
              <a:extLst>
                <a:ext uri="{FF2B5EF4-FFF2-40B4-BE49-F238E27FC236}">
                  <a16:creationId xmlns:a16="http://schemas.microsoft.com/office/drawing/2014/main" id="{BFB3ED65-B010-46FC-B3CF-4DF57B12084E}"/>
                </a:ext>
              </a:extLst>
            </p:cNvPr>
            <p:cNvSpPr/>
            <p:nvPr/>
          </p:nvSpPr>
          <p:spPr>
            <a:xfrm>
              <a:off x="2078836" y="3653748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5" h="15875">
                  <a:moveTo>
                    <a:pt x="0" y="15405"/>
                  </a:moveTo>
                  <a:lnTo>
                    <a:pt x="609" y="10274"/>
                  </a:lnTo>
                  <a:lnTo>
                    <a:pt x="1219" y="5130"/>
                  </a:lnTo>
                  <a:lnTo>
                    <a:pt x="18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1" name="object 2164">
              <a:extLst>
                <a:ext uri="{FF2B5EF4-FFF2-40B4-BE49-F238E27FC236}">
                  <a16:creationId xmlns:a16="http://schemas.microsoft.com/office/drawing/2014/main" id="{611EE016-B0D7-4307-A3C5-F649F2709799}"/>
                </a:ext>
              </a:extLst>
            </p:cNvPr>
            <p:cNvSpPr/>
            <p:nvPr/>
          </p:nvSpPr>
          <p:spPr>
            <a:xfrm>
              <a:off x="2080672" y="3653743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9779" y="723"/>
                  </a:moveTo>
                  <a:lnTo>
                    <a:pt x="6515" y="495"/>
                  </a:lnTo>
                  <a:lnTo>
                    <a:pt x="3263" y="25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2" name="object 2165">
              <a:extLst>
                <a:ext uri="{FF2B5EF4-FFF2-40B4-BE49-F238E27FC236}">
                  <a16:creationId xmlns:a16="http://schemas.microsoft.com/office/drawing/2014/main" id="{2DF99992-C0BB-4D0C-9FA7-1F27C7B35022}"/>
                </a:ext>
              </a:extLst>
            </p:cNvPr>
            <p:cNvSpPr/>
            <p:nvPr/>
          </p:nvSpPr>
          <p:spPr>
            <a:xfrm>
              <a:off x="2078833" y="3669159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10160" y="749"/>
                  </a:moveTo>
                  <a:lnTo>
                    <a:pt x="6769" y="508"/>
                  </a:lnTo>
                  <a:lnTo>
                    <a:pt x="3390" y="25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3" name="object 2166">
              <a:extLst>
                <a:ext uri="{FF2B5EF4-FFF2-40B4-BE49-F238E27FC236}">
                  <a16:creationId xmlns:a16="http://schemas.microsoft.com/office/drawing/2014/main" id="{38733B0D-8AF9-4144-A5D6-17C359DCD1D8}"/>
                </a:ext>
              </a:extLst>
            </p:cNvPr>
            <p:cNvSpPr/>
            <p:nvPr/>
          </p:nvSpPr>
          <p:spPr>
            <a:xfrm>
              <a:off x="2955466" y="3333597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156" y="10083"/>
                  </a:moveTo>
                  <a:lnTo>
                    <a:pt x="6108" y="6718"/>
                  </a:lnTo>
                  <a:lnTo>
                    <a:pt x="3060" y="33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4" name="object 2167">
              <a:extLst>
                <a:ext uri="{FF2B5EF4-FFF2-40B4-BE49-F238E27FC236}">
                  <a16:creationId xmlns:a16="http://schemas.microsoft.com/office/drawing/2014/main" id="{38709918-EE12-4D91-9CA6-AA274F0A765A}"/>
                </a:ext>
              </a:extLst>
            </p:cNvPr>
            <p:cNvSpPr/>
            <p:nvPr/>
          </p:nvSpPr>
          <p:spPr>
            <a:xfrm>
              <a:off x="2957845" y="3328773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0" y="0"/>
                  </a:moveTo>
                  <a:lnTo>
                    <a:pt x="3073" y="3302"/>
                  </a:lnTo>
                  <a:lnTo>
                    <a:pt x="6146" y="6591"/>
                  </a:lnTo>
                  <a:lnTo>
                    <a:pt x="9220" y="98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5" name="object 2168">
              <a:extLst>
                <a:ext uri="{FF2B5EF4-FFF2-40B4-BE49-F238E27FC236}">
                  <a16:creationId xmlns:a16="http://schemas.microsoft.com/office/drawing/2014/main" id="{C9B3842C-3EC5-49B7-9CD1-1774304D8040}"/>
                </a:ext>
              </a:extLst>
            </p:cNvPr>
            <p:cNvSpPr/>
            <p:nvPr/>
          </p:nvSpPr>
          <p:spPr>
            <a:xfrm>
              <a:off x="2955472" y="332877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13"/>
                  </a:moveTo>
                  <a:lnTo>
                    <a:pt x="800" y="3213"/>
                  </a:lnTo>
                  <a:lnTo>
                    <a:pt x="1587" y="1600"/>
                  </a:lnTo>
                  <a:lnTo>
                    <a:pt x="23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6" name="object 2169">
              <a:extLst>
                <a:ext uri="{FF2B5EF4-FFF2-40B4-BE49-F238E27FC236}">
                  <a16:creationId xmlns:a16="http://schemas.microsoft.com/office/drawing/2014/main" id="{C329DF88-84C0-4483-953F-80AB9DDB8980}"/>
                </a:ext>
              </a:extLst>
            </p:cNvPr>
            <p:cNvSpPr/>
            <p:nvPr/>
          </p:nvSpPr>
          <p:spPr>
            <a:xfrm>
              <a:off x="2964623" y="333866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16"/>
                  </a:moveTo>
                  <a:lnTo>
                    <a:pt x="825" y="3352"/>
                  </a:lnTo>
                  <a:lnTo>
                    <a:pt x="1638" y="1676"/>
                  </a:lnTo>
                  <a:lnTo>
                    <a:pt x="24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7" name="object 2170">
              <a:extLst>
                <a:ext uri="{FF2B5EF4-FFF2-40B4-BE49-F238E27FC236}">
                  <a16:creationId xmlns:a16="http://schemas.microsoft.com/office/drawing/2014/main" id="{DCFFE752-5D62-45B5-8B9E-2BD32B67D4BC}"/>
                </a:ext>
              </a:extLst>
            </p:cNvPr>
            <p:cNvSpPr/>
            <p:nvPr/>
          </p:nvSpPr>
          <p:spPr>
            <a:xfrm>
              <a:off x="1963280" y="3641714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4762" y="635"/>
                  </a:moveTo>
                  <a:lnTo>
                    <a:pt x="3175" y="431"/>
                  </a:lnTo>
                  <a:lnTo>
                    <a:pt x="1587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8" name="object 2171">
              <a:extLst>
                <a:ext uri="{FF2B5EF4-FFF2-40B4-BE49-F238E27FC236}">
                  <a16:creationId xmlns:a16="http://schemas.microsoft.com/office/drawing/2014/main" id="{F11664F7-0004-4E24-919B-D8E26DB262E3}"/>
                </a:ext>
              </a:extLst>
            </p:cNvPr>
            <p:cNvSpPr/>
            <p:nvPr/>
          </p:nvSpPr>
          <p:spPr>
            <a:xfrm>
              <a:off x="1968228" y="36423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143" y="139"/>
                  </a:moveTo>
                  <a:lnTo>
                    <a:pt x="762" y="88"/>
                  </a:lnTo>
                  <a:lnTo>
                    <a:pt x="381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9" name="object 2172">
              <a:extLst>
                <a:ext uri="{FF2B5EF4-FFF2-40B4-BE49-F238E27FC236}">
                  <a16:creationId xmlns:a16="http://schemas.microsoft.com/office/drawing/2014/main" id="{A3C9BF25-7E7B-45F9-8D8C-F94B28CB3B93}"/>
                </a:ext>
              </a:extLst>
            </p:cNvPr>
            <p:cNvSpPr/>
            <p:nvPr/>
          </p:nvSpPr>
          <p:spPr>
            <a:xfrm>
              <a:off x="1965222" y="3657595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0" y="0"/>
                  </a:moveTo>
                  <a:lnTo>
                    <a:pt x="1536" y="190"/>
                  </a:lnTo>
                  <a:lnTo>
                    <a:pt x="3073" y="393"/>
                  </a:lnTo>
                  <a:lnTo>
                    <a:pt x="461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0" name="object 2173">
              <a:extLst>
                <a:ext uri="{FF2B5EF4-FFF2-40B4-BE49-F238E27FC236}">
                  <a16:creationId xmlns:a16="http://schemas.microsoft.com/office/drawing/2014/main" id="{EF943A21-3743-4703-B05F-160BAB950B36}"/>
                </a:ext>
              </a:extLst>
            </p:cNvPr>
            <p:cNvSpPr/>
            <p:nvPr/>
          </p:nvSpPr>
          <p:spPr>
            <a:xfrm>
              <a:off x="1969830" y="3642951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39">
                  <a:moveTo>
                    <a:pt x="2984" y="0"/>
                  </a:moveTo>
                  <a:lnTo>
                    <a:pt x="1993" y="5080"/>
                  </a:lnTo>
                  <a:lnTo>
                    <a:pt x="1003" y="10147"/>
                  </a:lnTo>
                  <a:lnTo>
                    <a:pt x="0" y="152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1" name="object 2174">
              <a:extLst>
                <a:ext uri="{FF2B5EF4-FFF2-40B4-BE49-F238E27FC236}">
                  <a16:creationId xmlns:a16="http://schemas.microsoft.com/office/drawing/2014/main" id="{636C7E09-761D-4E70-B37D-AD740B25555B}"/>
                </a:ext>
              </a:extLst>
            </p:cNvPr>
            <p:cNvSpPr/>
            <p:nvPr/>
          </p:nvSpPr>
          <p:spPr>
            <a:xfrm>
              <a:off x="1959942" y="3641722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0" y="15163"/>
                  </a:moveTo>
                  <a:lnTo>
                    <a:pt x="1117" y="10109"/>
                  </a:lnTo>
                  <a:lnTo>
                    <a:pt x="2222" y="5054"/>
                  </a:lnTo>
                  <a:lnTo>
                    <a:pt x="33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2" name="object 2175">
              <a:extLst>
                <a:ext uri="{FF2B5EF4-FFF2-40B4-BE49-F238E27FC236}">
                  <a16:creationId xmlns:a16="http://schemas.microsoft.com/office/drawing/2014/main" id="{CB709A4A-BDC2-4851-A338-61B68F4D58FC}"/>
                </a:ext>
              </a:extLst>
            </p:cNvPr>
            <p:cNvSpPr/>
            <p:nvPr/>
          </p:nvSpPr>
          <p:spPr>
            <a:xfrm>
              <a:off x="1968045" y="36423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77" y="2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3" name="object 2176">
              <a:extLst>
                <a:ext uri="{FF2B5EF4-FFF2-40B4-BE49-F238E27FC236}">
                  <a16:creationId xmlns:a16="http://schemas.microsoft.com/office/drawing/2014/main" id="{A1986FC2-8D8C-410F-978F-4C80D7DC0A5A}"/>
                </a:ext>
              </a:extLst>
            </p:cNvPr>
            <p:cNvSpPr/>
            <p:nvPr/>
          </p:nvSpPr>
          <p:spPr>
            <a:xfrm>
              <a:off x="1969373" y="364251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3441" y="431"/>
                  </a:moveTo>
                  <a:lnTo>
                    <a:pt x="2298" y="292"/>
                  </a:lnTo>
                  <a:lnTo>
                    <a:pt x="1142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4" name="object 2177">
              <a:extLst>
                <a:ext uri="{FF2B5EF4-FFF2-40B4-BE49-F238E27FC236}">
                  <a16:creationId xmlns:a16="http://schemas.microsoft.com/office/drawing/2014/main" id="{7D55459F-87DE-4EBD-964E-45C5F8248FD2}"/>
                </a:ext>
              </a:extLst>
            </p:cNvPr>
            <p:cNvSpPr/>
            <p:nvPr/>
          </p:nvSpPr>
          <p:spPr>
            <a:xfrm>
              <a:off x="1959938" y="3656884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283" y="711"/>
                  </a:moveTo>
                  <a:lnTo>
                    <a:pt x="3517" y="495"/>
                  </a:lnTo>
                  <a:lnTo>
                    <a:pt x="1765" y="25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5" name="object 2178">
              <a:extLst>
                <a:ext uri="{FF2B5EF4-FFF2-40B4-BE49-F238E27FC236}">
                  <a16:creationId xmlns:a16="http://schemas.microsoft.com/office/drawing/2014/main" id="{D5E29F0D-FBCD-427F-AF38-3AE2E2C7677A}"/>
                </a:ext>
              </a:extLst>
            </p:cNvPr>
            <p:cNvSpPr/>
            <p:nvPr/>
          </p:nvSpPr>
          <p:spPr>
            <a:xfrm>
              <a:off x="1620100" y="32941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127" y="381"/>
                  </a:lnTo>
                  <a:lnTo>
                    <a:pt x="254" y="762"/>
                  </a:lnTo>
                  <a:lnTo>
                    <a:pt x="381" y="1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6" name="object 2179">
              <a:extLst>
                <a:ext uri="{FF2B5EF4-FFF2-40B4-BE49-F238E27FC236}">
                  <a16:creationId xmlns:a16="http://schemas.microsoft.com/office/drawing/2014/main" id="{7203EBA6-D170-41CA-A489-4FC47FEF6DDD}"/>
                </a:ext>
              </a:extLst>
            </p:cNvPr>
            <p:cNvSpPr/>
            <p:nvPr/>
          </p:nvSpPr>
          <p:spPr>
            <a:xfrm>
              <a:off x="1619914" y="32936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177"/>
                  </a:lnTo>
                  <a:lnTo>
                    <a:pt x="114" y="342"/>
                  </a:lnTo>
                  <a:lnTo>
                    <a:pt x="165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7" name="object 2180">
              <a:extLst>
                <a:ext uri="{FF2B5EF4-FFF2-40B4-BE49-F238E27FC236}">
                  <a16:creationId xmlns:a16="http://schemas.microsoft.com/office/drawing/2014/main" id="{A3D93D24-35F6-4B8B-A141-BE9B2CD30289}"/>
                </a:ext>
              </a:extLst>
            </p:cNvPr>
            <p:cNvSpPr/>
            <p:nvPr/>
          </p:nvSpPr>
          <p:spPr>
            <a:xfrm>
              <a:off x="1619505" y="32923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8" name="object 2181">
              <a:extLst>
                <a:ext uri="{FF2B5EF4-FFF2-40B4-BE49-F238E27FC236}">
                  <a16:creationId xmlns:a16="http://schemas.microsoft.com/office/drawing/2014/main" id="{14D2A87E-BE62-4435-9932-A0F2FA41743A}"/>
                </a:ext>
              </a:extLst>
            </p:cNvPr>
            <p:cNvSpPr/>
            <p:nvPr/>
          </p:nvSpPr>
          <p:spPr>
            <a:xfrm>
              <a:off x="1609891" y="329993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93" y="1346"/>
                  </a:moveTo>
                  <a:lnTo>
                    <a:pt x="254" y="901"/>
                  </a:lnTo>
                  <a:lnTo>
                    <a:pt x="127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9" name="object 2182">
              <a:extLst>
                <a:ext uri="{FF2B5EF4-FFF2-40B4-BE49-F238E27FC236}">
                  <a16:creationId xmlns:a16="http://schemas.microsoft.com/office/drawing/2014/main" id="{F4BDC4B0-B8CB-48CF-9F48-3FF00FBCCE10}"/>
                </a:ext>
              </a:extLst>
            </p:cNvPr>
            <p:cNvSpPr/>
            <p:nvPr/>
          </p:nvSpPr>
          <p:spPr>
            <a:xfrm>
              <a:off x="1610690" y="330258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8" y="1142"/>
                  </a:moveTo>
                  <a:lnTo>
                    <a:pt x="241" y="761"/>
                  </a:lnTo>
                  <a:lnTo>
                    <a:pt x="126" y="38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0" name="object 2183">
              <a:extLst>
                <a:ext uri="{FF2B5EF4-FFF2-40B4-BE49-F238E27FC236}">
                  <a16:creationId xmlns:a16="http://schemas.microsoft.com/office/drawing/2014/main" id="{D613E593-4E9F-4E6F-8FAD-A55479DD7E07}"/>
                </a:ext>
              </a:extLst>
            </p:cNvPr>
            <p:cNvSpPr/>
            <p:nvPr/>
          </p:nvSpPr>
          <p:spPr>
            <a:xfrm>
              <a:off x="1609895" y="329057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359"/>
                  </a:moveTo>
                  <a:lnTo>
                    <a:pt x="3022" y="6235"/>
                  </a:lnTo>
                  <a:lnTo>
                    <a:pt x="6045" y="3124"/>
                  </a:lnTo>
                  <a:lnTo>
                    <a:pt x="90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1" name="object 2184">
              <a:extLst>
                <a:ext uri="{FF2B5EF4-FFF2-40B4-BE49-F238E27FC236}">
                  <a16:creationId xmlns:a16="http://schemas.microsoft.com/office/drawing/2014/main" id="{B3FD9467-28F3-4598-B11C-F85F3DB096CD}"/>
                </a:ext>
              </a:extLst>
            </p:cNvPr>
            <p:cNvSpPr/>
            <p:nvPr/>
          </p:nvSpPr>
          <p:spPr>
            <a:xfrm>
              <a:off x="1611434" y="3295334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042" y="0"/>
                  </a:moveTo>
                  <a:lnTo>
                    <a:pt x="6032" y="3187"/>
                  </a:lnTo>
                  <a:lnTo>
                    <a:pt x="3009" y="6362"/>
                  </a:lnTo>
                  <a:lnTo>
                    <a:pt x="0" y="95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2" name="object 2185">
              <a:extLst>
                <a:ext uri="{FF2B5EF4-FFF2-40B4-BE49-F238E27FC236}">
                  <a16:creationId xmlns:a16="http://schemas.microsoft.com/office/drawing/2014/main" id="{16649DE5-1BF0-4957-965F-CDECD66BF328}"/>
                </a:ext>
              </a:extLst>
            </p:cNvPr>
            <p:cNvSpPr/>
            <p:nvPr/>
          </p:nvSpPr>
          <p:spPr>
            <a:xfrm>
              <a:off x="1620084" y="32941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3" name="object 2186">
              <a:extLst>
                <a:ext uri="{FF2B5EF4-FFF2-40B4-BE49-F238E27FC236}">
                  <a16:creationId xmlns:a16="http://schemas.microsoft.com/office/drawing/2014/main" id="{C6F98C56-EE6B-471A-8CE5-AFC9AADDC1B9}"/>
                </a:ext>
              </a:extLst>
            </p:cNvPr>
            <p:cNvSpPr/>
            <p:nvPr/>
          </p:nvSpPr>
          <p:spPr>
            <a:xfrm>
              <a:off x="1619514" y="32923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127" y="406"/>
                  </a:lnTo>
                  <a:lnTo>
                    <a:pt x="266" y="825"/>
                  </a:lnTo>
                  <a:lnTo>
                    <a:pt x="406" y="1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4" name="object 2187">
              <a:extLst>
                <a:ext uri="{FF2B5EF4-FFF2-40B4-BE49-F238E27FC236}">
                  <a16:creationId xmlns:a16="http://schemas.microsoft.com/office/drawing/2014/main" id="{DB20CAFC-C008-4EF9-A410-E16C5E70E6C9}"/>
                </a:ext>
              </a:extLst>
            </p:cNvPr>
            <p:cNvSpPr/>
            <p:nvPr/>
          </p:nvSpPr>
          <p:spPr>
            <a:xfrm>
              <a:off x="1618964" y="329057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165" y="596"/>
                  </a:lnTo>
                  <a:lnTo>
                    <a:pt x="355" y="1193"/>
                  </a:lnTo>
                  <a:lnTo>
                    <a:pt x="546" y="17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5" name="object 2188">
              <a:extLst>
                <a:ext uri="{FF2B5EF4-FFF2-40B4-BE49-F238E27FC236}">
                  <a16:creationId xmlns:a16="http://schemas.microsoft.com/office/drawing/2014/main" id="{AEB06670-7226-4CB9-B850-E15F6F9C25E0}"/>
                </a:ext>
              </a:extLst>
            </p:cNvPr>
            <p:cNvSpPr/>
            <p:nvPr/>
          </p:nvSpPr>
          <p:spPr>
            <a:xfrm>
              <a:off x="1611058" y="33037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127" y="381"/>
                  </a:lnTo>
                  <a:lnTo>
                    <a:pt x="254" y="774"/>
                  </a:lnTo>
                  <a:lnTo>
                    <a:pt x="381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6" name="object 2189">
              <a:extLst>
                <a:ext uri="{FF2B5EF4-FFF2-40B4-BE49-F238E27FC236}">
                  <a16:creationId xmlns:a16="http://schemas.microsoft.com/office/drawing/2014/main" id="{117D04DD-A048-4426-B8C2-46F2FF891252}"/>
                </a:ext>
              </a:extLst>
            </p:cNvPr>
            <p:cNvSpPr/>
            <p:nvPr/>
          </p:nvSpPr>
          <p:spPr>
            <a:xfrm>
              <a:off x="1610283" y="33012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127" y="431"/>
                  </a:lnTo>
                  <a:lnTo>
                    <a:pt x="266" y="863"/>
                  </a:lnTo>
                  <a:lnTo>
                    <a:pt x="406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7" name="object 2190">
              <a:extLst>
                <a:ext uri="{FF2B5EF4-FFF2-40B4-BE49-F238E27FC236}">
                  <a16:creationId xmlns:a16="http://schemas.microsoft.com/office/drawing/2014/main" id="{0F4C7977-DD72-40A5-A73C-7E4924C2D485}"/>
                </a:ext>
              </a:extLst>
            </p:cNvPr>
            <p:cNvSpPr/>
            <p:nvPr/>
          </p:nvSpPr>
          <p:spPr>
            <a:xfrm>
              <a:off x="1630949" y="323658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879" y="0"/>
                  </a:moveTo>
                  <a:lnTo>
                    <a:pt x="1244" y="800"/>
                  </a:lnTo>
                  <a:lnTo>
                    <a:pt x="622" y="1600"/>
                  </a:lnTo>
                  <a:lnTo>
                    <a:pt x="0" y="24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8" name="object 2191">
              <a:extLst>
                <a:ext uri="{FF2B5EF4-FFF2-40B4-BE49-F238E27FC236}">
                  <a16:creationId xmlns:a16="http://schemas.microsoft.com/office/drawing/2014/main" id="{8D3F14D8-994D-49C7-A8C8-1FD51B692A6E}"/>
                </a:ext>
              </a:extLst>
            </p:cNvPr>
            <p:cNvSpPr/>
            <p:nvPr/>
          </p:nvSpPr>
          <p:spPr>
            <a:xfrm>
              <a:off x="1622604" y="324322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2578"/>
                  </a:moveTo>
                  <a:lnTo>
                    <a:pt x="647" y="1714"/>
                  </a:lnTo>
                  <a:lnTo>
                    <a:pt x="1308" y="850"/>
                  </a:lnTo>
                  <a:lnTo>
                    <a:pt x="1981" y="0"/>
                  </a:lnTo>
                </a:path>
              </a:pathLst>
            </a:custGeom>
            <a:ln w="507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9" name="object 2192">
              <a:extLst>
                <a:ext uri="{FF2B5EF4-FFF2-40B4-BE49-F238E27FC236}">
                  <a16:creationId xmlns:a16="http://schemas.microsoft.com/office/drawing/2014/main" id="{913880A9-1003-430A-A402-E9FC87501F73}"/>
                </a:ext>
              </a:extLst>
            </p:cNvPr>
            <p:cNvSpPr/>
            <p:nvPr/>
          </p:nvSpPr>
          <p:spPr>
            <a:xfrm>
              <a:off x="1626386" y="323435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0" y="6603"/>
                  </a:moveTo>
                  <a:lnTo>
                    <a:pt x="82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0" name="object 2193">
              <a:extLst>
                <a:ext uri="{FF2B5EF4-FFF2-40B4-BE49-F238E27FC236}">
                  <a16:creationId xmlns:a16="http://schemas.microsoft.com/office/drawing/2014/main" id="{7B5B4698-7BB3-4DCC-9042-5E331403CF84}"/>
                </a:ext>
              </a:extLst>
            </p:cNvPr>
            <p:cNvSpPr/>
            <p:nvPr/>
          </p:nvSpPr>
          <p:spPr>
            <a:xfrm>
              <a:off x="1622607" y="3239008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343" y="0"/>
                  </a:moveTo>
                  <a:lnTo>
                    <a:pt x="5562" y="2260"/>
                  </a:lnTo>
                  <a:lnTo>
                    <a:pt x="2781" y="4521"/>
                  </a:lnTo>
                  <a:lnTo>
                    <a:pt x="0" y="67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1" name="object 2194">
              <a:extLst>
                <a:ext uri="{FF2B5EF4-FFF2-40B4-BE49-F238E27FC236}">
                  <a16:creationId xmlns:a16="http://schemas.microsoft.com/office/drawing/2014/main" id="{7713196E-70F4-4A2C-8A4E-F17F8F7DA77F}"/>
                </a:ext>
              </a:extLst>
            </p:cNvPr>
            <p:cNvSpPr/>
            <p:nvPr/>
          </p:nvSpPr>
          <p:spPr>
            <a:xfrm>
              <a:off x="1632823" y="323435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0"/>
                  </a:moveTo>
                  <a:lnTo>
                    <a:pt x="1181" y="749"/>
                  </a:lnTo>
                  <a:lnTo>
                    <a:pt x="596" y="1485"/>
                  </a:lnTo>
                  <a:lnTo>
                    <a:pt x="0" y="22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2" name="object 2195">
              <a:extLst>
                <a:ext uri="{FF2B5EF4-FFF2-40B4-BE49-F238E27FC236}">
                  <a16:creationId xmlns:a16="http://schemas.microsoft.com/office/drawing/2014/main" id="{0B7F431B-EE22-489D-B97F-872AC413A8C8}"/>
                </a:ext>
              </a:extLst>
            </p:cNvPr>
            <p:cNvSpPr/>
            <p:nvPr/>
          </p:nvSpPr>
          <p:spPr>
            <a:xfrm>
              <a:off x="1624595" y="32409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90" y="0"/>
                  </a:moveTo>
                  <a:lnTo>
                    <a:pt x="1193" y="749"/>
                  </a:lnTo>
                  <a:lnTo>
                    <a:pt x="596" y="1511"/>
                  </a:lnTo>
                  <a:lnTo>
                    <a:pt x="0" y="22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3" name="object 2196">
              <a:extLst>
                <a:ext uri="{FF2B5EF4-FFF2-40B4-BE49-F238E27FC236}">
                  <a16:creationId xmlns:a16="http://schemas.microsoft.com/office/drawing/2014/main" id="{688D68E3-2976-40C5-94C4-233F644428FA}"/>
                </a:ext>
              </a:extLst>
            </p:cNvPr>
            <p:cNvSpPr/>
            <p:nvPr/>
          </p:nvSpPr>
          <p:spPr>
            <a:xfrm>
              <a:off x="1872231" y="360706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85" y="495"/>
                  </a:moveTo>
                  <a:lnTo>
                    <a:pt x="457" y="330"/>
                  </a:lnTo>
                  <a:lnTo>
                    <a:pt x="228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4" name="object 2197">
              <a:extLst>
                <a:ext uri="{FF2B5EF4-FFF2-40B4-BE49-F238E27FC236}">
                  <a16:creationId xmlns:a16="http://schemas.microsoft.com/office/drawing/2014/main" id="{BB76AE5D-0BD1-466E-85F0-77F1CFFF8C2F}"/>
                </a:ext>
              </a:extLst>
            </p:cNvPr>
            <p:cNvSpPr/>
            <p:nvPr/>
          </p:nvSpPr>
          <p:spPr>
            <a:xfrm>
              <a:off x="1872980" y="360759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60" y="482"/>
                  </a:moveTo>
                  <a:lnTo>
                    <a:pt x="444" y="317"/>
                  </a:lnTo>
                  <a:lnTo>
                    <a:pt x="215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5" name="object 2198">
              <a:extLst>
                <a:ext uri="{FF2B5EF4-FFF2-40B4-BE49-F238E27FC236}">
                  <a16:creationId xmlns:a16="http://schemas.microsoft.com/office/drawing/2014/main" id="{44928ADB-15D7-4844-B54F-37EBFAFE68C9}"/>
                </a:ext>
              </a:extLst>
            </p:cNvPr>
            <p:cNvSpPr/>
            <p:nvPr/>
          </p:nvSpPr>
          <p:spPr>
            <a:xfrm>
              <a:off x="1865242" y="362092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482" y="355"/>
                  </a:lnTo>
                  <a:lnTo>
                    <a:pt x="965" y="698"/>
                  </a:lnTo>
                  <a:lnTo>
                    <a:pt x="1447" y="10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6" name="object 2199">
              <a:extLst>
                <a:ext uri="{FF2B5EF4-FFF2-40B4-BE49-F238E27FC236}">
                  <a16:creationId xmlns:a16="http://schemas.microsoft.com/office/drawing/2014/main" id="{AD4EF739-FE49-4789-ACE5-52C0E9542EA4}"/>
                </a:ext>
              </a:extLst>
            </p:cNvPr>
            <p:cNvSpPr/>
            <p:nvPr/>
          </p:nvSpPr>
          <p:spPr>
            <a:xfrm>
              <a:off x="1870095" y="3610875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19" h="13970">
                  <a:moveTo>
                    <a:pt x="7467" y="0"/>
                  </a:moveTo>
                  <a:lnTo>
                    <a:pt x="4978" y="4508"/>
                  </a:lnTo>
                  <a:lnTo>
                    <a:pt x="2489" y="9017"/>
                  </a:lnTo>
                  <a:lnTo>
                    <a:pt x="0" y="135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7" name="object 2200">
              <a:extLst>
                <a:ext uri="{FF2B5EF4-FFF2-40B4-BE49-F238E27FC236}">
                  <a16:creationId xmlns:a16="http://schemas.microsoft.com/office/drawing/2014/main" id="{F65431D1-C84C-4A70-9A68-9AA7D120C376}"/>
                </a:ext>
              </a:extLst>
            </p:cNvPr>
            <p:cNvSpPr/>
            <p:nvPr/>
          </p:nvSpPr>
          <p:spPr>
            <a:xfrm>
              <a:off x="1863775" y="3606511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5" h="13970">
                  <a:moveTo>
                    <a:pt x="0" y="13347"/>
                  </a:moveTo>
                  <a:lnTo>
                    <a:pt x="2565" y="8902"/>
                  </a:lnTo>
                  <a:lnTo>
                    <a:pt x="5130" y="4444"/>
                  </a:lnTo>
                  <a:lnTo>
                    <a:pt x="76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8" name="object 2201">
              <a:extLst>
                <a:ext uri="{FF2B5EF4-FFF2-40B4-BE49-F238E27FC236}">
                  <a16:creationId xmlns:a16="http://schemas.microsoft.com/office/drawing/2014/main" id="{C741C211-20C1-453B-8997-3B92732D54D7}"/>
                </a:ext>
              </a:extLst>
            </p:cNvPr>
            <p:cNvSpPr/>
            <p:nvPr/>
          </p:nvSpPr>
          <p:spPr>
            <a:xfrm>
              <a:off x="1871477" y="36065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49" y="546"/>
                  </a:moveTo>
                  <a:lnTo>
                    <a:pt x="495" y="368"/>
                  </a:lnTo>
                  <a:lnTo>
                    <a:pt x="241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9" name="object 2202">
              <a:extLst>
                <a:ext uri="{FF2B5EF4-FFF2-40B4-BE49-F238E27FC236}">
                  <a16:creationId xmlns:a16="http://schemas.microsoft.com/office/drawing/2014/main" id="{5E5E770B-CF3B-48AA-88CA-16C1CCEA4B8C}"/>
                </a:ext>
              </a:extLst>
            </p:cNvPr>
            <p:cNvSpPr/>
            <p:nvPr/>
          </p:nvSpPr>
          <p:spPr>
            <a:xfrm>
              <a:off x="1872918" y="36075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0" name="object 2203">
              <a:extLst>
                <a:ext uri="{FF2B5EF4-FFF2-40B4-BE49-F238E27FC236}">
                  <a16:creationId xmlns:a16="http://schemas.microsoft.com/office/drawing/2014/main" id="{EF16D3D7-661A-4008-A653-672B2ADC0CD8}"/>
                </a:ext>
              </a:extLst>
            </p:cNvPr>
            <p:cNvSpPr/>
            <p:nvPr/>
          </p:nvSpPr>
          <p:spPr>
            <a:xfrm>
              <a:off x="1873638" y="3608081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924" y="2794"/>
                  </a:moveTo>
                  <a:lnTo>
                    <a:pt x="3644" y="2603"/>
                  </a:lnTo>
                  <a:lnTo>
                    <a:pt x="3365" y="2400"/>
                  </a:lnTo>
                  <a:lnTo>
                    <a:pt x="3086" y="2209"/>
                  </a:lnTo>
                  <a:lnTo>
                    <a:pt x="2819" y="2019"/>
                  </a:lnTo>
                  <a:lnTo>
                    <a:pt x="2552" y="1828"/>
                  </a:lnTo>
                  <a:lnTo>
                    <a:pt x="2285" y="1651"/>
                  </a:lnTo>
                  <a:lnTo>
                    <a:pt x="2108" y="1524"/>
                  </a:lnTo>
                  <a:lnTo>
                    <a:pt x="1930" y="1384"/>
                  </a:lnTo>
                  <a:lnTo>
                    <a:pt x="1752" y="1257"/>
                  </a:lnTo>
                  <a:lnTo>
                    <a:pt x="1485" y="1079"/>
                  </a:lnTo>
                  <a:lnTo>
                    <a:pt x="1231" y="889"/>
                  </a:lnTo>
                  <a:lnTo>
                    <a:pt x="965" y="698"/>
                  </a:lnTo>
                  <a:lnTo>
                    <a:pt x="647" y="469"/>
                  </a:lnTo>
                  <a:lnTo>
                    <a:pt x="330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1" name="object 2204">
              <a:extLst>
                <a:ext uri="{FF2B5EF4-FFF2-40B4-BE49-F238E27FC236}">
                  <a16:creationId xmlns:a16="http://schemas.microsoft.com/office/drawing/2014/main" id="{897F6622-F1AD-46C0-9864-83B101B6920A}"/>
                </a:ext>
              </a:extLst>
            </p:cNvPr>
            <p:cNvSpPr/>
            <p:nvPr/>
          </p:nvSpPr>
          <p:spPr>
            <a:xfrm>
              <a:off x="1863769" y="361986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473" y="1066"/>
                  </a:moveTo>
                  <a:lnTo>
                    <a:pt x="977" y="711"/>
                  </a:lnTo>
                  <a:lnTo>
                    <a:pt x="495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2" name="object 2205">
              <a:extLst>
                <a:ext uri="{FF2B5EF4-FFF2-40B4-BE49-F238E27FC236}">
                  <a16:creationId xmlns:a16="http://schemas.microsoft.com/office/drawing/2014/main" id="{8E68D292-411B-4FB7-B585-31F9FB1FA393}"/>
                </a:ext>
              </a:extLst>
            </p:cNvPr>
            <p:cNvSpPr/>
            <p:nvPr/>
          </p:nvSpPr>
          <p:spPr>
            <a:xfrm>
              <a:off x="1866695" y="3621977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3403" y="2425"/>
                  </a:moveTo>
                  <a:lnTo>
                    <a:pt x="2260" y="1638"/>
                  </a:lnTo>
                  <a:lnTo>
                    <a:pt x="1117" y="8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3" name="object 2206">
              <a:extLst>
                <a:ext uri="{FF2B5EF4-FFF2-40B4-BE49-F238E27FC236}">
                  <a16:creationId xmlns:a16="http://schemas.microsoft.com/office/drawing/2014/main" id="{2283216F-D850-47AD-A5C9-4C5643F58BA7}"/>
                </a:ext>
              </a:extLst>
            </p:cNvPr>
            <p:cNvSpPr/>
            <p:nvPr/>
          </p:nvSpPr>
          <p:spPr>
            <a:xfrm>
              <a:off x="2866439" y="34854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4" name="object 2207">
              <a:extLst>
                <a:ext uri="{FF2B5EF4-FFF2-40B4-BE49-F238E27FC236}">
                  <a16:creationId xmlns:a16="http://schemas.microsoft.com/office/drawing/2014/main" id="{BBD40840-EAB3-494B-AC9D-E91E4D04AFB7}"/>
                </a:ext>
              </a:extLst>
            </p:cNvPr>
            <p:cNvSpPr/>
            <p:nvPr/>
          </p:nvSpPr>
          <p:spPr>
            <a:xfrm>
              <a:off x="2867717" y="348194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17" y="0"/>
                  </a:moveTo>
                  <a:lnTo>
                    <a:pt x="1282" y="723"/>
                  </a:lnTo>
                  <a:lnTo>
                    <a:pt x="635" y="1435"/>
                  </a:lnTo>
                  <a:lnTo>
                    <a:pt x="0" y="21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5" name="object 2208">
              <a:extLst>
                <a:ext uri="{FF2B5EF4-FFF2-40B4-BE49-F238E27FC236}">
                  <a16:creationId xmlns:a16="http://schemas.microsoft.com/office/drawing/2014/main" id="{D157EB03-4D5A-4BE3-89AD-519BFDCF5756}"/>
                </a:ext>
              </a:extLst>
            </p:cNvPr>
            <p:cNvSpPr/>
            <p:nvPr/>
          </p:nvSpPr>
          <p:spPr>
            <a:xfrm>
              <a:off x="2856332" y="3475359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826" y="11582"/>
                  </a:moveTo>
                  <a:lnTo>
                    <a:pt x="5880" y="7721"/>
                  </a:lnTo>
                  <a:lnTo>
                    <a:pt x="2933" y="38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6" name="object 2209">
              <a:extLst>
                <a:ext uri="{FF2B5EF4-FFF2-40B4-BE49-F238E27FC236}">
                  <a16:creationId xmlns:a16="http://schemas.microsoft.com/office/drawing/2014/main" id="{5044984B-9380-4975-B78F-5C480846B606}"/>
                </a:ext>
              </a:extLst>
            </p:cNvPr>
            <p:cNvSpPr/>
            <p:nvPr/>
          </p:nvSpPr>
          <p:spPr>
            <a:xfrm>
              <a:off x="2866541" y="348410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1308"/>
                  </a:moveTo>
                  <a:lnTo>
                    <a:pt x="393" y="876"/>
                  </a:lnTo>
                  <a:lnTo>
                    <a:pt x="787" y="431"/>
                  </a:lnTo>
                  <a:lnTo>
                    <a:pt x="11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7" name="object 2210">
              <a:extLst>
                <a:ext uri="{FF2B5EF4-FFF2-40B4-BE49-F238E27FC236}">
                  <a16:creationId xmlns:a16="http://schemas.microsoft.com/office/drawing/2014/main" id="{A431F633-3025-476F-BC35-8896D2FDDF91}"/>
                </a:ext>
              </a:extLst>
            </p:cNvPr>
            <p:cNvSpPr/>
            <p:nvPr/>
          </p:nvSpPr>
          <p:spPr>
            <a:xfrm>
              <a:off x="2865159" y="348551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422"/>
                  </a:moveTo>
                  <a:lnTo>
                    <a:pt x="431" y="952"/>
                  </a:lnTo>
                  <a:lnTo>
                    <a:pt x="850" y="482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8" name="object 2211">
              <a:extLst>
                <a:ext uri="{FF2B5EF4-FFF2-40B4-BE49-F238E27FC236}">
                  <a16:creationId xmlns:a16="http://schemas.microsoft.com/office/drawing/2014/main" id="{389F0EF0-7A4E-48AE-9E90-98FB6BDBBE96}"/>
                </a:ext>
              </a:extLst>
            </p:cNvPr>
            <p:cNvSpPr/>
            <p:nvPr/>
          </p:nvSpPr>
          <p:spPr>
            <a:xfrm>
              <a:off x="2856321" y="3470568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4330" y="0"/>
                  </a:moveTo>
                  <a:lnTo>
                    <a:pt x="7327" y="3797"/>
                  </a:lnTo>
                  <a:lnTo>
                    <a:pt x="10325" y="7581"/>
                  </a:lnTo>
                  <a:lnTo>
                    <a:pt x="13309" y="11379"/>
                  </a:lnTo>
                </a:path>
                <a:path w="13335" h="11429">
                  <a:moveTo>
                    <a:pt x="4330" y="0"/>
                  </a:moveTo>
                  <a:lnTo>
                    <a:pt x="2895" y="1600"/>
                  </a:lnTo>
                  <a:lnTo>
                    <a:pt x="1447" y="3200"/>
                  </a:lnTo>
                  <a:lnTo>
                    <a:pt x="0" y="48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9" name="object 2212">
              <a:extLst>
                <a:ext uri="{FF2B5EF4-FFF2-40B4-BE49-F238E27FC236}">
                  <a16:creationId xmlns:a16="http://schemas.microsoft.com/office/drawing/2014/main" id="{A931B208-6955-490B-81ED-05A72672CF45}"/>
                </a:ext>
              </a:extLst>
            </p:cNvPr>
            <p:cNvSpPr/>
            <p:nvPr/>
          </p:nvSpPr>
          <p:spPr>
            <a:xfrm>
              <a:off x="1679873" y="341448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1066" y="1587"/>
                  </a:lnTo>
                  <a:lnTo>
                    <a:pt x="2146" y="3175"/>
                  </a:lnTo>
                  <a:lnTo>
                    <a:pt x="3238" y="4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0" name="object 2213">
              <a:extLst>
                <a:ext uri="{FF2B5EF4-FFF2-40B4-BE49-F238E27FC236}">
                  <a16:creationId xmlns:a16="http://schemas.microsoft.com/office/drawing/2014/main" id="{BD5D1826-C660-4DB3-AC50-38AA04B82EAE}"/>
                </a:ext>
              </a:extLst>
            </p:cNvPr>
            <p:cNvSpPr/>
            <p:nvPr/>
          </p:nvSpPr>
          <p:spPr>
            <a:xfrm>
              <a:off x="1672092" y="3414479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5" h="10160">
                  <a:moveTo>
                    <a:pt x="0" y="9550"/>
                  </a:moveTo>
                  <a:lnTo>
                    <a:pt x="2590" y="6362"/>
                  </a:lnTo>
                  <a:lnTo>
                    <a:pt x="5181" y="3187"/>
                  </a:lnTo>
                  <a:lnTo>
                    <a:pt x="77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1" name="object 2214">
              <a:extLst>
                <a:ext uri="{FF2B5EF4-FFF2-40B4-BE49-F238E27FC236}">
                  <a16:creationId xmlns:a16="http://schemas.microsoft.com/office/drawing/2014/main" id="{F41DA915-B2C7-4004-A4EE-D27539324A10}"/>
                </a:ext>
              </a:extLst>
            </p:cNvPr>
            <p:cNvSpPr/>
            <p:nvPr/>
          </p:nvSpPr>
          <p:spPr>
            <a:xfrm>
              <a:off x="1676516" y="3419247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5" h="8889">
                  <a:moveTo>
                    <a:pt x="6591" y="0"/>
                  </a:moveTo>
                  <a:lnTo>
                    <a:pt x="4394" y="2781"/>
                  </a:lnTo>
                  <a:lnTo>
                    <a:pt x="2197" y="5562"/>
                  </a:lnTo>
                  <a:lnTo>
                    <a:pt x="0" y="83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2" name="object 2215">
              <a:extLst>
                <a:ext uri="{FF2B5EF4-FFF2-40B4-BE49-F238E27FC236}">
                  <a16:creationId xmlns:a16="http://schemas.microsoft.com/office/drawing/2014/main" id="{70FCC87B-613C-4995-AF21-9EC757B17FEE}"/>
                </a:ext>
              </a:extLst>
            </p:cNvPr>
            <p:cNvSpPr/>
            <p:nvPr/>
          </p:nvSpPr>
          <p:spPr>
            <a:xfrm>
              <a:off x="2378389" y="25400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19"/>
                  </a:moveTo>
                  <a:lnTo>
                    <a:pt x="177" y="279"/>
                  </a:lnTo>
                  <a:lnTo>
                    <a:pt x="355" y="139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3" name="object 2216">
              <a:extLst>
                <a:ext uri="{FF2B5EF4-FFF2-40B4-BE49-F238E27FC236}">
                  <a16:creationId xmlns:a16="http://schemas.microsoft.com/office/drawing/2014/main" id="{5F1439EB-72D8-4D44-BFBE-34F77971CF48}"/>
                </a:ext>
              </a:extLst>
            </p:cNvPr>
            <p:cNvSpPr/>
            <p:nvPr/>
          </p:nvSpPr>
          <p:spPr>
            <a:xfrm>
              <a:off x="2378219" y="25404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6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4" name="object 2217">
              <a:extLst>
                <a:ext uri="{FF2B5EF4-FFF2-40B4-BE49-F238E27FC236}">
                  <a16:creationId xmlns:a16="http://schemas.microsoft.com/office/drawing/2014/main" id="{C0831F3A-117B-465E-9803-04870206CA4F}"/>
                </a:ext>
              </a:extLst>
            </p:cNvPr>
            <p:cNvSpPr/>
            <p:nvPr/>
          </p:nvSpPr>
          <p:spPr>
            <a:xfrm>
              <a:off x="2378053" y="25406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5" name="object 2218">
              <a:extLst>
                <a:ext uri="{FF2B5EF4-FFF2-40B4-BE49-F238E27FC236}">
                  <a16:creationId xmlns:a16="http://schemas.microsoft.com/office/drawing/2014/main" id="{076E37B9-FF4B-4BA3-A31C-B2C12E641765}"/>
                </a:ext>
              </a:extLst>
            </p:cNvPr>
            <p:cNvSpPr/>
            <p:nvPr/>
          </p:nvSpPr>
          <p:spPr>
            <a:xfrm>
              <a:off x="2377892" y="25407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6" name="object 2219">
              <a:extLst>
                <a:ext uri="{FF2B5EF4-FFF2-40B4-BE49-F238E27FC236}">
                  <a16:creationId xmlns:a16="http://schemas.microsoft.com/office/drawing/2014/main" id="{3E6EB3A8-3D7C-453D-A09F-E02AB5EC7A1D}"/>
                </a:ext>
              </a:extLst>
            </p:cNvPr>
            <p:cNvSpPr/>
            <p:nvPr/>
          </p:nvSpPr>
          <p:spPr>
            <a:xfrm>
              <a:off x="2377737" y="25409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7" name="object 2220">
              <a:extLst>
                <a:ext uri="{FF2B5EF4-FFF2-40B4-BE49-F238E27FC236}">
                  <a16:creationId xmlns:a16="http://schemas.microsoft.com/office/drawing/2014/main" id="{88B83F73-2D68-4AA2-9E47-46676B637AF0}"/>
                </a:ext>
              </a:extLst>
            </p:cNvPr>
            <p:cNvSpPr/>
            <p:nvPr/>
          </p:nvSpPr>
          <p:spPr>
            <a:xfrm>
              <a:off x="2375780" y="254440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8" name="object 2221">
              <a:extLst>
                <a:ext uri="{FF2B5EF4-FFF2-40B4-BE49-F238E27FC236}">
                  <a16:creationId xmlns:a16="http://schemas.microsoft.com/office/drawing/2014/main" id="{A0DB5A78-BFA0-489B-9473-2FF83CAB7CB0}"/>
                </a:ext>
              </a:extLst>
            </p:cNvPr>
            <p:cNvSpPr/>
            <p:nvPr/>
          </p:nvSpPr>
          <p:spPr>
            <a:xfrm>
              <a:off x="2375758" y="254457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9" name="object 2222">
              <a:extLst>
                <a:ext uri="{FF2B5EF4-FFF2-40B4-BE49-F238E27FC236}">
                  <a16:creationId xmlns:a16="http://schemas.microsoft.com/office/drawing/2014/main" id="{AE59F383-AF83-417D-B15C-FF5D2842F662}"/>
                </a:ext>
              </a:extLst>
            </p:cNvPr>
            <p:cNvSpPr/>
            <p:nvPr/>
          </p:nvSpPr>
          <p:spPr>
            <a:xfrm>
              <a:off x="2375741" y="254473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0" name="object 2223">
              <a:extLst>
                <a:ext uri="{FF2B5EF4-FFF2-40B4-BE49-F238E27FC236}">
                  <a16:creationId xmlns:a16="http://schemas.microsoft.com/office/drawing/2014/main" id="{B2B8A306-062C-4334-987A-E082436DD4AC}"/>
                </a:ext>
              </a:extLst>
            </p:cNvPr>
            <p:cNvSpPr/>
            <p:nvPr/>
          </p:nvSpPr>
          <p:spPr>
            <a:xfrm>
              <a:off x="2375731" y="254501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1" name="object 2224">
              <a:extLst>
                <a:ext uri="{FF2B5EF4-FFF2-40B4-BE49-F238E27FC236}">
                  <a16:creationId xmlns:a16="http://schemas.microsoft.com/office/drawing/2014/main" id="{A52026E6-E27B-4342-A47C-C0EEE9517CF9}"/>
                </a:ext>
              </a:extLst>
            </p:cNvPr>
            <p:cNvSpPr/>
            <p:nvPr/>
          </p:nvSpPr>
          <p:spPr>
            <a:xfrm>
              <a:off x="2375729" y="25452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2" name="object 2225">
              <a:extLst>
                <a:ext uri="{FF2B5EF4-FFF2-40B4-BE49-F238E27FC236}">
                  <a16:creationId xmlns:a16="http://schemas.microsoft.com/office/drawing/2014/main" id="{9688A4BA-0666-4121-9283-2A5B9AB7FB52}"/>
                </a:ext>
              </a:extLst>
            </p:cNvPr>
            <p:cNvSpPr/>
            <p:nvPr/>
          </p:nvSpPr>
          <p:spPr>
            <a:xfrm>
              <a:off x="2375745" y="25454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0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3" name="object 2226">
              <a:extLst>
                <a:ext uri="{FF2B5EF4-FFF2-40B4-BE49-F238E27FC236}">
                  <a16:creationId xmlns:a16="http://schemas.microsoft.com/office/drawing/2014/main" id="{5135AE06-EF39-40D0-89DD-C19CCC7BA6D3}"/>
                </a:ext>
              </a:extLst>
            </p:cNvPr>
            <p:cNvSpPr/>
            <p:nvPr/>
          </p:nvSpPr>
          <p:spPr>
            <a:xfrm>
              <a:off x="2375754" y="25455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4" name="object 2227">
              <a:extLst>
                <a:ext uri="{FF2B5EF4-FFF2-40B4-BE49-F238E27FC236}">
                  <a16:creationId xmlns:a16="http://schemas.microsoft.com/office/drawing/2014/main" id="{931A4F28-4C6F-4AC3-A1BC-C37634EEF054}"/>
                </a:ext>
              </a:extLst>
            </p:cNvPr>
            <p:cNvSpPr/>
            <p:nvPr/>
          </p:nvSpPr>
          <p:spPr>
            <a:xfrm>
              <a:off x="2375783" y="25457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5" name="object 2228">
              <a:extLst>
                <a:ext uri="{FF2B5EF4-FFF2-40B4-BE49-F238E27FC236}">
                  <a16:creationId xmlns:a16="http://schemas.microsoft.com/office/drawing/2014/main" id="{2640CBFA-EADB-4D25-A283-8A521B50541D}"/>
                </a:ext>
              </a:extLst>
            </p:cNvPr>
            <p:cNvSpPr/>
            <p:nvPr/>
          </p:nvSpPr>
          <p:spPr>
            <a:xfrm>
              <a:off x="2375819" y="25459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6" name="object 2229">
              <a:extLst>
                <a:ext uri="{FF2B5EF4-FFF2-40B4-BE49-F238E27FC236}">
                  <a16:creationId xmlns:a16="http://schemas.microsoft.com/office/drawing/2014/main" id="{3EA1AFB6-16B3-4D28-A27E-B95F9B1BF9BD}"/>
                </a:ext>
              </a:extLst>
            </p:cNvPr>
            <p:cNvSpPr/>
            <p:nvPr/>
          </p:nvSpPr>
          <p:spPr>
            <a:xfrm>
              <a:off x="2375886" y="25462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7" name="object 2230">
              <a:extLst>
                <a:ext uri="{FF2B5EF4-FFF2-40B4-BE49-F238E27FC236}">
                  <a16:creationId xmlns:a16="http://schemas.microsoft.com/office/drawing/2014/main" id="{82BB34E9-25C6-43AD-9163-A280012C4180}"/>
                </a:ext>
              </a:extLst>
            </p:cNvPr>
            <p:cNvSpPr/>
            <p:nvPr/>
          </p:nvSpPr>
          <p:spPr>
            <a:xfrm>
              <a:off x="2377978" y="25493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8" name="object 2231">
              <a:extLst>
                <a:ext uri="{FF2B5EF4-FFF2-40B4-BE49-F238E27FC236}">
                  <a16:creationId xmlns:a16="http://schemas.microsoft.com/office/drawing/2014/main" id="{6C59CAA5-7B10-4AB7-A19C-2F6179C85486}"/>
                </a:ext>
              </a:extLst>
            </p:cNvPr>
            <p:cNvSpPr/>
            <p:nvPr/>
          </p:nvSpPr>
          <p:spPr>
            <a:xfrm>
              <a:off x="2378298" y="25495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9" name="object 2232">
              <a:extLst>
                <a:ext uri="{FF2B5EF4-FFF2-40B4-BE49-F238E27FC236}">
                  <a16:creationId xmlns:a16="http://schemas.microsoft.com/office/drawing/2014/main" id="{2C77505D-0B92-4275-8D32-1EF4808339E0}"/>
                </a:ext>
              </a:extLst>
            </p:cNvPr>
            <p:cNvSpPr/>
            <p:nvPr/>
          </p:nvSpPr>
          <p:spPr>
            <a:xfrm>
              <a:off x="2378494" y="25497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0" name="object 2233">
              <a:extLst>
                <a:ext uri="{FF2B5EF4-FFF2-40B4-BE49-F238E27FC236}">
                  <a16:creationId xmlns:a16="http://schemas.microsoft.com/office/drawing/2014/main" id="{68AF0ED1-914F-42AA-B0EB-F3DB37A392BC}"/>
                </a:ext>
              </a:extLst>
            </p:cNvPr>
            <p:cNvSpPr/>
            <p:nvPr/>
          </p:nvSpPr>
          <p:spPr>
            <a:xfrm>
              <a:off x="2378720" y="2549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1" name="object 2234">
              <a:extLst>
                <a:ext uri="{FF2B5EF4-FFF2-40B4-BE49-F238E27FC236}">
                  <a16:creationId xmlns:a16="http://schemas.microsoft.com/office/drawing/2014/main" id="{BEE08488-3A4D-42D3-837F-6E5A11613F04}"/>
                </a:ext>
              </a:extLst>
            </p:cNvPr>
            <p:cNvSpPr/>
            <p:nvPr/>
          </p:nvSpPr>
          <p:spPr>
            <a:xfrm>
              <a:off x="2597716" y="25961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2" name="object 2235">
              <a:extLst>
                <a:ext uri="{FF2B5EF4-FFF2-40B4-BE49-F238E27FC236}">
                  <a16:creationId xmlns:a16="http://schemas.microsoft.com/office/drawing/2014/main" id="{6E7A63FF-8E85-47B0-B537-EB2F81144008}"/>
                </a:ext>
              </a:extLst>
            </p:cNvPr>
            <p:cNvSpPr/>
            <p:nvPr/>
          </p:nvSpPr>
          <p:spPr>
            <a:xfrm>
              <a:off x="2598345" y="25959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3" name="object 2236">
              <a:extLst>
                <a:ext uri="{FF2B5EF4-FFF2-40B4-BE49-F238E27FC236}">
                  <a16:creationId xmlns:a16="http://schemas.microsoft.com/office/drawing/2014/main" id="{6572AD1E-E4F3-49DC-99BD-B6A60C156FC3}"/>
                </a:ext>
              </a:extLst>
            </p:cNvPr>
            <p:cNvSpPr/>
            <p:nvPr/>
          </p:nvSpPr>
          <p:spPr>
            <a:xfrm>
              <a:off x="2600390" y="25950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4" name="object 2237">
              <a:extLst>
                <a:ext uri="{FF2B5EF4-FFF2-40B4-BE49-F238E27FC236}">
                  <a16:creationId xmlns:a16="http://schemas.microsoft.com/office/drawing/2014/main" id="{E92EB44A-EA89-4507-8E1E-FC1AD2F611E7}"/>
                </a:ext>
              </a:extLst>
            </p:cNvPr>
            <p:cNvSpPr/>
            <p:nvPr/>
          </p:nvSpPr>
          <p:spPr>
            <a:xfrm>
              <a:off x="2600665" y="259464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62" y="0"/>
                  </a:moveTo>
                  <a:lnTo>
                    <a:pt x="508" y="127"/>
                  </a:lnTo>
                  <a:lnTo>
                    <a:pt x="254" y="254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5" name="object 2238">
              <a:extLst>
                <a:ext uri="{FF2B5EF4-FFF2-40B4-BE49-F238E27FC236}">
                  <a16:creationId xmlns:a16="http://schemas.microsoft.com/office/drawing/2014/main" id="{54775093-7322-4515-ABCB-CAA2369BDF90}"/>
                </a:ext>
              </a:extLst>
            </p:cNvPr>
            <p:cNvSpPr/>
            <p:nvPr/>
          </p:nvSpPr>
          <p:spPr>
            <a:xfrm>
              <a:off x="2601451" y="25945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28" y="0"/>
                  </a:moveTo>
                  <a:lnTo>
                    <a:pt x="76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6" name="object 2239">
              <a:extLst>
                <a:ext uri="{FF2B5EF4-FFF2-40B4-BE49-F238E27FC236}">
                  <a16:creationId xmlns:a16="http://schemas.microsoft.com/office/drawing/2014/main" id="{3331DB4D-DC1C-4100-AED7-9CF05D572969}"/>
                </a:ext>
              </a:extLst>
            </p:cNvPr>
            <p:cNvSpPr/>
            <p:nvPr/>
          </p:nvSpPr>
          <p:spPr>
            <a:xfrm>
              <a:off x="2601700" y="25943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28" y="0"/>
                  </a:moveTo>
                  <a:lnTo>
                    <a:pt x="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7" name="object 2240">
              <a:extLst>
                <a:ext uri="{FF2B5EF4-FFF2-40B4-BE49-F238E27FC236}">
                  <a16:creationId xmlns:a16="http://schemas.microsoft.com/office/drawing/2014/main" id="{63149B86-9FD0-44D5-9638-0989666224BA}"/>
                </a:ext>
              </a:extLst>
            </p:cNvPr>
            <p:cNvSpPr/>
            <p:nvPr/>
          </p:nvSpPr>
          <p:spPr>
            <a:xfrm>
              <a:off x="2601944" y="25942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28" y="0"/>
                  </a:moveTo>
                  <a:lnTo>
                    <a:pt x="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8" name="object 2241">
              <a:extLst>
                <a:ext uri="{FF2B5EF4-FFF2-40B4-BE49-F238E27FC236}">
                  <a16:creationId xmlns:a16="http://schemas.microsoft.com/office/drawing/2014/main" id="{C18950E8-1E54-4C7C-872C-ED8CF9928A68}"/>
                </a:ext>
              </a:extLst>
            </p:cNvPr>
            <p:cNvSpPr/>
            <p:nvPr/>
          </p:nvSpPr>
          <p:spPr>
            <a:xfrm>
              <a:off x="2603088" y="25936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9" name="object 2242">
              <a:extLst>
                <a:ext uri="{FF2B5EF4-FFF2-40B4-BE49-F238E27FC236}">
                  <a16:creationId xmlns:a16="http://schemas.microsoft.com/office/drawing/2014/main" id="{B41BAF88-0D56-47DC-9B4B-A80444FB6D4C}"/>
                </a:ext>
              </a:extLst>
            </p:cNvPr>
            <p:cNvSpPr/>
            <p:nvPr/>
          </p:nvSpPr>
          <p:spPr>
            <a:xfrm>
              <a:off x="2603317" y="25935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0" name="object 2243">
              <a:extLst>
                <a:ext uri="{FF2B5EF4-FFF2-40B4-BE49-F238E27FC236}">
                  <a16:creationId xmlns:a16="http://schemas.microsoft.com/office/drawing/2014/main" id="{83388729-393E-461E-A336-234C9A8C509F}"/>
                </a:ext>
              </a:extLst>
            </p:cNvPr>
            <p:cNvSpPr/>
            <p:nvPr/>
          </p:nvSpPr>
          <p:spPr>
            <a:xfrm>
              <a:off x="2604100" y="2592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55" y="0"/>
                  </a:moveTo>
                  <a:lnTo>
                    <a:pt x="114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1" name="object 2244">
              <a:extLst>
                <a:ext uri="{FF2B5EF4-FFF2-40B4-BE49-F238E27FC236}">
                  <a16:creationId xmlns:a16="http://schemas.microsoft.com/office/drawing/2014/main" id="{64B1F17E-0D14-4B2D-9EE3-80A1BEBF1E36}"/>
                </a:ext>
              </a:extLst>
            </p:cNvPr>
            <p:cNvSpPr/>
            <p:nvPr/>
          </p:nvSpPr>
          <p:spPr>
            <a:xfrm>
              <a:off x="2439591" y="25935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2" name="object 2245">
              <a:extLst>
                <a:ext uri="{FF2B5EF4-FFF2-40B4-BE49-F238E27FC236}">
                  <a16:creationId xmlns:a16="http://schemas.microsoft.com/office/drawing/2014/main" id="{2488FAD0-4F38-4DE6-8615-24FC62AF4278}"/>
                </a:ext>
              </a:extLst>
            </p:cNvPr>
            <p:cNvSpPr/>
            <p:nvPr/>
          </p:nvSpPr>
          <p:spPr>
            <a:xfrm>
              <a:off x="2443087" y="25955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92" y="139"/>
                  </a:moveTo>
                  <a:lnTo>
                    <a:pt x="88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3" name="object 2246">
              <a:extLst>
                <a:ext uri="{FF2B5EF4-FFF2-40B4-BE49-F238E27FC236}">
                  <a16:creationId xmlns:a16="http://schemas.microsoft.com/office/drawing/2014/main" id="{16930DF5-1252-4221-90C1-62CC52DB5022}"/>
                </a:ext>
              </a:extLst>
            </p:cNvPr>
            <p:cNvSpPr/>
            <p:nvPr/>
          </p:nvSpPr>
          <p:spPr>
            <a:xfrm>
              <a:off x="2443415" y="25956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126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4" name="object 2247">
              <a:extLst>
                <a:ext uri="{FF2B5EF4-FFF2-40B4-BE49-F238E27FC236}">
                  <a16:creationId xmlns:a16="http://schemas.microsoft.com/office/drawing/2014/main" id="{E7EB819B-0BBB-4512-A865-9D504702317B}"/>
                </a:ext>
              </a:extLst>
            </p:cNvPr>
            <p:cNvSpPr/>
            <p:nvPr/>
          </p:nvSpPr>
          <p:spPr>
            <a:xfrm>
              <a:off x="2443759" y="259582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60" y="279"/>
                  </a:moveTo>
                  <a:lnTo>
                    <a:pt x="431" y="190"/>
                  </a:lnTo>
                  <a:lnTo>
                    <a:pt x="215" y="10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5" name="object 2248">
              <a:extLst>
                <a:ext uri="{FF2B5EF4-FFF2-40B4-BE49-F238E27FC236}">
                  <a16:creationId xmlns:a16="http://schemas.microsoft.com/office/drawing/2014/main" id="{E84D3748-3B7B-4EC7-9035-9C19B0A9C72D}"/>
                </a:ext>
              </a:extLst>
            </p:cNvPr>
            <p:cNvSpPr/>
            <p:nvPr/>
          </p:nvSpPr>
          <p:spPr>
            <a:xfrm>
              <a:off x="2444451" y="25961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66" y="101"/>
                  </a:moveTo>
                  <a:lnTo>
                    <a:pt x="88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6" name="object 2249">
              <a:extLst>
                <a:ext uri="{FF2B5EF4-FFF2-40B4-BE49-F238E27FC236}">
                  <a16:creationId xmlns:a16="http://schemas.microsoft.com/office/drawing/2014/main" id="{B4E4F314-A9EE-461E-9C98-468B0C3EAB7C}"/>
                </a:ext>
              </a:extLst>
            </p:cNvPr>
            <p:cNvSpPr/>
            <p:nvPr/>
          </p:nvSpPr>
          <p:spPr>
            <a:xfrm>
              <a:off x="2444813" y="25962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30" y="126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7" name="object 2250">
              <a:extLst>
                <a:ext uri="{FF2B5EF4-FFF2-40B4-BE49-F238E27FC236}">
                  <a16:creationId xmlns:a16="http://schemas.microsoft.com/office/drawing/2014/main" id="{D88ED8BC-20F4-4726-8EB5-EDB542713DB9}"/>
                </a:ext>
              </a:extLst>
            </p:cNvPr>
            <p:cNvSpPr/>
            <p:nvPr/>
          </p:nvSpPr>
          <p:spPr>
            <a:xfrm>
              <a:off x="2445172" y="25964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126"/>
                  </a:moveTo>
                  <a:lnTo>
                    <a:pt x="114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8" name="object 2251">
              <a:extLst>
                <a:ext uri="{FF2B5EF4-FFF2-40B4-BE49-F238E27FC236}">
                  <a16:creationId xmlns:a16="http://schemas.microsoft.com/office/drawing/2014/main" id="{7C8CA67C-2081-46E9-9063-F35249ED74A3}"/>
                </a:ext>
              </a:extLst>
            </p:cNvPr>
            <p:cNvSpPr/>
            <p:nvPr/>
          </p:nvSpPr>
          <p:spPr>
            <a:xfrm>
              <a:off x="2445546" y="25965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9" name="object 2252">
              <a:extLst>
                <a:ext uri="{FF2B5EF4-FFF2-40B4-BE49-F238E27FC236}">
                  <a16:creationId xmlns:a16="http://schemas.microsoft.com/office/drawing/2014/main" id="{12F93D09-9561-4052-8A6F-CD0F140AEAFF}"/>
                </a:ext>
              </a:extLst>
            </p:cNvPr>
            <p:cNvSpPr/>
            <p:nvPr/>
          </p:nvSpPr>
          <p:spPr>
            <a:xfrm>
              <a:off x="2445920" y="25966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55" y="126"/>
                  </a:moveTo>
                  <a:lnTo>
                    <a:pt x="114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0" name="object 2253">
              <a:extLst>
                <a:ext uri="{FF2B5EF4-FFF2-40B4-BE49-F238E27FC236}">
                  <a16:creationId xmlns:a16="http://schemas.microsoft.com/office/drawing/2014/main" id="{394AEB1F-72A7-40F0-8231-FBD9B63D28F8}"/>
                </a:ext>
              </a:extLst>
            </p:cNvPr>
            <p:cNvSpPr/>
            <p:nvPr/>
          </p:nvSpPr>
          <p:spPr>
            <a:xfrm>
              <a:off x="2446296" y="25968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26"/>
                  </a:moveTo>
                  <a:lnTo>
                    <a:pt x="241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1" name="object 2254">
              <a:extLst>
                <a:ext uri="{FF2B5EF4-FFF2-40B4-BE49-F238E27FC236}">
                  <a16:creationId xmlns:a16="http://schemas.microsoft.com/office/drawing/2014/main" id="{BA9B8483-A6C5-48FC-A7CC-00AC424D479F}"/>
                </a:ext>
              </a:extLst>
            </p:cNvPr>
            <p:cNvSpPr/>
            <p:nvPr/>
          </p:nvSpPr>
          <p:spPr>
            <a:xfrm>
              <a:off x="2446691" y="25969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14"/>
                  </a:moveTo>
                  <a:lnTo>
                    <a:pt x="241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2" name="object 2255">
              <a:extLst>
                <a:ext uri="{FF2B5EF4-FFF2-40B4-BE49-F238E27FC236}">
                  <a16:creationId xmlns:a16="http://schemas.microsoft.com/office/drawing/2014/main" id="{74020874-FB4F-4000-BCD0-E5A67EBE6C3F}"/>
                </a:ext>
              </a:extLst>
            </p:cNvPr>
            <p:cNvSpPr/>
            <p:nvPr/>
          </p:nvSpPr>
          <p:spPr>
            <a:xfrm>
              <a:off x="2447077" y="25970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1" y="114"/>
                  </a:moveTo>
                  <a:lnTo>
                    <a:pt x="25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3" name="object 2256">
              <a:extLst>
                <a:ext uri="{FF2B5EF4-FFF2-40B4-BE49-F238E27FC236}">
                  <a16:creationId xmlns:a16="http://schemas.microsoft.com/office/drawing/2014/main" id="{B57FBC5F-01D0-4534-A014-A71C4FA9E7BA}"/>
                </a:ext>
              </a:extLst>
            </p:cNvPr>
            <p:cNvSpPr/>
            <p:nvPr/>
          </p:nvSpPr>
          <p:spPr>
            <a:xfrm>
              <a:off x="2447484" y="25971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1" y="114"/>
                  </a:moveTo>
                  <a:lnTo>
                    <a:pt x="25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4" name="object 2257">
              <a:extLst>
                <a:ext uri="{FF2B5EF4-FFF2-40B4-BE49-F238E27FC236}">
                  <a16:creationId xmlns:a16="http://schemas.microsoft.com/office/drawing/2014/main" id="{0EE6E1D2-3E47-4AB9-BA1E-1B0A4AFECC7F}"/>
                </a:ext>
              </a:extLst>
            </p:cNvPr>
            <p:cNvSpPr/>
            <p:nvPr/>
          </p:nvSpPr>
          <p:spPr>
            <a:xfrm>
              <a:off x="2447880" y="25973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93" y="114"/>
                  </a:moveTo>
                  <a:lnTo>
                    <a:pt x="266" y="76"/>
                  </a:lnTo>
                  <a:lnTo>
                    <a:pt x="127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5" name="object 2258">
              <a:extLst>
                <a:ext uri="{FF2B5EF4-FFF2-40B4-BE49-F238E27FC236}">
                  <a16:creationId xmlns:a16="http://schemas.microsoft.com/office/drawing/2014/main" id="{04E88891-3F46-44CA-9039-B656D30DBB59}"/>
                </a:ext>
              </a:extLst>
            </p:cNvPr>
            <p:cNvSpPr/>
            <p:nvPr/>
          </p:nvSpPr>
          <p:spPr>
            <a:xfrm>
              <a:off x="2448283" y="25974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06" y="114"/>
                  </a:moveTo>
                  <a:lnTo>
                    <a:pt x="266" y="76"/>
                  </a:lnTo>
                  <a:lnTo>
                    <a:pt x="139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6" name="object 2259">
              <a:extLst>
                <a:ext uri="{FF2B5EF4-FFF2-40B4-BE49-F238E27FC236}">
                  <a16:creationId xmlns:a16="http://schemas.microsoft.com/office/drawing/2014/main" id="{A7146AB8-3AC5-4901-BE41-26FCCB5BE78F}"/>
                </a:ext>
              </a:extLst>
            </p:cNvPr>
            <p:cNvSpPr/>
            <p:nvPr/>
          </p:nvSpPr>
          <p:spPr>
            <a:xfrm>
              <a:off x="2448703" y="25975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06" y="114"/>
                  </a:moveTo>
                  <a:lnTo>
                    <a:pt x="266" y="76"/>
                  </a:lnTo>
                  <a:lnTo>
                    <a:pt x="127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7" name="object 2260">
              <a:extLst>
                <a:ext uri="{FF2B5EF4-FFF2-40B4-BE49-F238E27FC236}">
                  <a16:creationId xmlns:a16="http://schemas.microsoft.com/office/drawing/2014/main" id="{D9A1F24A-705C-4AE2-9408-0B68C7802715}"/>
                </a:ext>
              </a:extLst>
            </p:cNvPr>
            <p:cNvSpPr/>
            <p:nvPr/>
          </p:nvSpPr>
          <p:spPr>
            <a:xfrm>
              <a:off x="2449112" y="259766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282" y="317"/>
                  </a:moveTo>
                  <a:lnTo>
                    <a:pt x="850" y="215"/>
                  </a:lnTo>
                  <a:lnTo>
                    <a:pt x="431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8" name="object 2261">
              <a:extLst>
                <a:ext uri="{FF2B5EF4-FFF2-40B4-BE49-F238E27FC236}">
                  <a16:creationId xmlns:a16="http://schemas.microsoft.com/office/drawing/2014/main" id="{BC505DC4-F1DF-4230-8BCD-6083C6F8EDCF}"/>
                </a:ext>
              </a:extLst>
            </p:cNvPr>
            <p:cNvSpPr/>
            <p:nvPr/>
          </p:nvSpPr>
          <p:spPr>
            <a:xfrm>
              <a:off x="2451713" y="25982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88"/>
                  </a:moveTo>
                  <a:lnTo>
                    <a:pt x="292" y="63"/>
                  </a:lnTo>
                  <a:lnTo>
                    <a:pt x="152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9" name="object 2262">
              <a:extLst>
                <a:ext uri="{FF2B5EF4-FFF2-40B4-BE49-F238E27FC236}">
                  <a16:creationId xmlns:a16="http://schemas.microsoft.com/office/drawing/2014/main" id="{EBBC425E-FE59-48E8-ADD0-9EA60B6DCD09}"/>
                </a:ext>
              </a:extLst>
            </p:cNvPr>
            <p:cNvSpPr/>
            <p:nvPr/>
          </p:nvSpPr>
          <p:spPr>
            <a:xfrm>
              <a:off x="2452160" y="25983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88"/>
                  </a:moveTo>
                  <a:lnTo>
                    <a:pt x="292" y="63"/>
                  </a:lnTo>
                  <a:lnTo>
                    <a:pt x="152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0" name="object 2263">
              <a:extLst>
                <a:ext uri="{FF2B5EF4-FFF2-40B4-BE49-F238E27FC236}">
                  <a16:creationId xmlns:a16="http://schemas.microsoft.com/office/drawing/2014/main" id="{32AFD731-F83B-45EB-9A27-0C6E99799BE5}"/>
                </a:ext>
              </a:extLst>
            </p:cNvPr>
            <p:cNvSpPr/>
            <p:nvPr/>
          </p:nvSpPr>
          <p:spPr>
            <a:xfrm>
              <a:off x="2452609" y="25984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88"/>
                  </a:moveTo>
                  <a:lnTo>
                    <a:pt x="292" y="63"/>
                  </a:lnTo>
                  <a:lnTo>
                    <a:pt x="152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1" name="object 2264">
              <a:extLst>
                <a:ext uri="{FF2B5EF4-FFF2-40B4-BE49-F238E27FC236}">
                  <a16:creationId xmlns:a16="http://schemas.microsoft.com/office/drawing/2014/main" id="{B41EA815-B8DB-42D2-97DC-B4FE609573E1}"/>
                </a:ext>
              </a:extLst>
            </p:cNvPr>
            <p:cNvSpPr/>
            <p:nvPr/>
          </p:nvSpPr>
          <p:spPr>
            <a:xfrm>
              <a:off x="2453074" y="25985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76"/>
                  </a:moveTo>
                  <a:lnTo>
                    <a:pt x="292" y="50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2" name="object 2265">
              <a:extLst>
                <a:ext uri="{FF2B5EF4-FFF2-40B4-BE49-F238E27FC236}">
                  <a16:creationId xmlns:a16="http://schemas.microsoft.com/office/drawing/2014/main" id="{513D3816-4DA5-46D4-813C-D90998E7ABCE}"/>
                </a:ext>
              </a:extLst>
            </p:cNvPr>
            <p:cNvSpPr/>
            <p:nvPr/>
          </p:nvSpPr>
          <p:spPr>
            <a:xfrm>
              <a:off x="2453528" y="25986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76"/>
                  </a:moveTo>
                  <a:lnTo>
                    <a:pt x="292" y="50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3" name="object 2266">
              <a:extLst>
                <a:ext uri="{FF2B5EF4-FFF2-40B4-BE49-F238E27FC236}">
                  <a16:creationId xmlns:a16="http://schemas.microsoft.com/office/drawing/2014/main" id="{FC9221E0-F13D-4A35-8965-659608B9529D}"/>
                </a:ext>
              </a:extLst>
            </p:cNvPr>
            <p:cNvSpPr/>
            <p:nvPr/>
          </p:nvSpPr>
          <p:spPr>
            <a:xfrm>
              <a:off x="2453989" y="25986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76"/>
                  </a:moveTo>
                  <a:lnTo>
                    <a:pt x="292" y="50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4" name="object 2267">
              <a:extLst>
                <a:ext uri="{FF2B5EF4-FFF2-40B4-BE49-F238E27FC236}">
                  <a16:creationId xmlns:a16="http://schemas.microsoft.com/office/drawing/2014/main" id="{8C56E8AA-C052-4233-945E-A3E22AAE1189}"/>
                </a:ext>
              </a:extLst>
            </p:cNvPr>
            <p:cNvSpPr/>
            <p:nvPr/>
          </p:nvSpPr>
          <p:spPr>
            <a:xfrm>
              <a:off x="2454451" y="25987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63"/>
                  </a:moveTo>
                  <a:lnTo>
                    <a:pt x="292" y="38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5" name="object 2268">
              <a:extLst>
                <a:ext uri="{FF2B5EF4-FFF2-40B4-BE49-F238E27FC236}">
                  <a16:creationId xmlns:a16="http://schemas.microsoft.com/office/drawing/2014/main" id="{FCAF8FEA-84AE-40AC-B320-DFC0EA9F3AE9}"/>
                </a:ext>
              </a:extLst>
            </p:cNvPr>
            <p:cNvSpPr/>
            <p:nvPr/>
          </p:nvSpPr>
          <p:spPr>
            <a:xfrm>
              <a:off x="2454915" y="25988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63"/>
                  </a:moveTo>
                  <a:lnTo>
                    <a:pt x="292" y="38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6" name="object 2269">
              <a:extLst>
                <a:ext uri="{FF2B5EF4-FFF2-40B4-BE49-F238E27FC236}">
                  <a16:creationId xmlns:a16="http://schemas.microsoft.com/office/drawing/2014/main" id="{8E0D7810-1494-4B86-9FB6-596FF666CFEE}"/>
                </a:ext>
              </a:extLst>
            </p:cNvPr>
            <p:cNvSpPr/>
            <p:nvPr/>
          </p:nvSpPr>
          <p:spPr>
            <a:xfrm>
              <a:off x="2455381" y="25989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63"/>
                  </a:moveTo>
                  <a:lnTo>
                    <a:pt x="292" y="38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7" name="object 2270">
              <a:extLst>
                <a:ext uri="{FF2B5EF4-FFF2-40B4-BE49-F238E27FC236}">
                  <a16:creationId xmlns:a16="http://schemas.microsoft.com/office/drawing/2014/main" id="{8CC1A169-8104-454E-A0BA-DBFBD6398EE5}"/>
                </a:ext>
              </a:extLst>
            </p:cNvPr>
            <p:cNvSpPr/>
            <p:nvPr/>
          </p:nvSpPr>
          <p:spPr>
            <a:xfrm>
              <a:off x="2455848" y="25989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50"/>
                  </a:moveTo>
                  <a:lnTo>
                    <a:pt x="292" y="38"/>
                  </a:lnTo>
                  <a:lnTo>
                    <a:pt x="139" y="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8" name="object 2271">
              <a:extLst>
                <a:ext uri="{FF2B5EF4-FFF2-40B4-BE49-F238E27FC236}">
                  <a16:creationId xmlns:a16="http://schemas.microsoft.com/office/drawing/2014/main" id="{9B08EB1D-27ED-4096-AA39-3351564D7A27}"/>
                </a:ext>
              </a:extLst>
            </p:cNvPr>
            <p:cNvSpPr/>
            <p:nvPr/>
          </p:nvSpPr>
          <p:spPr>
            <a:xfrm>
              <a:off x="2456317" y="25990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50"/>
                  </a:moveTo>
                  <a:lnTo>
                    <a:pt x="292" y="38"/>
                  </a:lnTo>
                  <a:lnTo>
                    <a:pt x="139" y="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9" name="object 2272">
              <a:extLst>
                <a:ext uri="{FF2B5EF4-FFF2-40B4-BE49-F238E27FC236}">
                  <a16:creationId xmlns:a16="http://schemas.microsoft.com/office/drawing/2014/main" id="{26B5913D-3B88-47E3-B0C8-92445F5C40F1}"/>
                </a:ext>
              </a:extLst>
            </p:cNvPr>
            <p:cNvSpPr/>
            <p:nvPr/>
          </p:nvSpPr>
          <p:spPr>
            <a:xfrm>
              <a:off x="2456793" y="25991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841" y="190"/>
                  </a:moveTo>
                  <a:lnTo>
                    <a:pt x="1231" y="139"/>
                  </a:lnTo>
                  <a:lnTo>
                    <a:pt x="609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0" name="object 2273">
              <a:extLst>
                <a:ext uri="{FF2B5EF4-FFF2-40B4-BE49-F238E27FC236}">
                  <a16:creationId xmlns:a16="http://schemas.microsoft.com/office/drawing/2014/main" id="{9CB26552-12BE-408F-9ECC-69D526D61D00}"/>
                </a:ext>
              </a:extLst>
            </p:cNvPr>
            <p:cNvSpPr/>
            <p:nvPr/>
          </p:nvSpPr>
          <p:spPr>
            <a:xfrm>
              <a:off x="1862951" y="27945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30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1" name="object 2274">
              <a:extLst>
                <a:ext uri="{FF2B5EF4-FFF2-40B4-BE49-F238E27FC236}">
                  <a16:creationId xmlns:a16="http://schemas.microsoft.com/office/drawing/2014/main" id="{9DFB6A6D-EB11-4A51-9F59-D619DFCDE800}"/>
                </a:ext>
              </a:extLst>
            </p:cNvPr>
            <p:cNvSpPr/>
            <p:nvPr/>
          </p:nvSpPr>
          <p:spPr>
            <a:xfrm>
              <a:off x="1863378" y="27945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30" y="0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2" name="object 2275">
              <a:extLst>
                <a:ext uri="{FF2B5EF4-FFF2-40B4-BE49-F238E27FC236}">
                  <a16:creationId xmlns:a16="http://schemas.microsoft.com/office/drawing/2014/main" id="{1DD98BDE-5644-4FE8-8600-766D8E6FE2D9}"/>
                </a:ext>
              </a:extLst>
            </p:cNvPr>
            <p:cNvSpPr/>
            <p:nvPr/>
          </p:nvSpPr>
          <p:spPr>
            <a:xfrm>
              <a:off x="1863792" y="27944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3" name="object 2276">
              <a:extLst>
                <a:ext uri="{FF2B5EF4-FFF2-40B4-BE49-F238E27FC236}">
                  <a16:creationId xmlns:a16="http://schemas.microsoft.com/office/drawing/2014/main" id="{9AB28D66-FA16-4B71-BDA0-49C3A2928CA1}"/>
                </a:ext>
              </a:extLst>
            </p:cNvPr>
            <p:cNvSpPr/>
            <p:nvPr/>
          </p:nvSpPr>
          <p:spPr>
            <a:xfrm>
              <a:off x="1865496" y="27941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92" y="0"/>
                  </a:moveTo>
                  <a:lnTo>
                    <a:pt x="723" y="63"/>
                  </a:lnTo>
                  <a:lnTo>
                    <a:pt x="355" y="127"/>
                  </a:lnTo>
                  <a:lnTo>
                    <a:pt x="0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4" name="object 2277">
              <a:extLst>
                <a:ext uri="{FF2B5EF4-FFF2-40B4-BE49-F238E27FC236}">
                  <a16:creationId xmlns:a16="http://schemas.microsoft.com/office/drawing/2014/main" id="{1A794E82-1CDB-4162-92CB-F200BD681969}"/>
                </a:ext>
              </a:extLst>
            </p:cNvPr>
            <p:cNvSpPr/>
            <p:nvPr/>
          </p:nvSpPr>
          <p:spPr>
            <a:xfrm>
              <a:off x="1866685" y="27938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130" y="0"/>
                  </a:moveTo>
                  <a:lnTo>
                    <a:pt x="749" y="76"/>
                  </a:lnTo>
                  <a:lnTo>
                    <a:pt x="380" y="139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5" name="object 2278">
              <a:extLst>
                <a:ext uri="{FF2B5EF4-FFF2-40B4-BE49-F238E27FC236}">
                  <a16:creationId xmlns:a16="http://schemas.microsoft.com/office/drawing/2014/main" id="{812CF906-93D4-4F43-A364-CDDD109B5636}"/>
                </a:ext>
              </a:extLst>
            </p:cNvPr>
            <p:cNvSpPr/>
            <p:nvPr/>
          </p:nvSpPr>
          <p:spPr>
            <a:xfrm>
              <a:off x="1867948" y="27936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825" y="0"/>
                  </a:moveTo>
                  <a:lnTo>
                    <a:pt x="546" y="63"/>
                  </a:lnTo>
                  <a:lnTo>
                    <a:pt x="266" y="114"/>
                  </a:lnTo>
                  <a:lnTo>
                    <a:pt x="0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6" name="object 2279">
              <a:extLst>
                <a:ext uri="{FF2B5EF4-FFF2-40B4-BE49-F238E27FC236}">
                  <a16:creationId xmlns:a16="http://schemas.microsoft.com/office/drawing/2014/main" id="{929EDDE6-E373-4879-B065-5EAFB623D589}"/>
                </a:ext>
              </a:extLst>
            </p:cNvPr>
            <p:cNvSpPr/>
            <p:nvPr/>
          </p:nvSpPr>
          <p:spPr>
            <a:xfrm>
              <a:off x="1868802" y="279329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12" y="0"/>
                  </a:moveTo>
                  <a:lnTo>
                    <a:pt x="1079" y="139"/>
                  </a:lnTo>
                  <a:lnTo>
                    <a:pt x="533" y="266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7" name="object 2280">
              <a:extLst>
                <a:ext uri="{FF2B5EF4-FFF2-40B4-BE49-F238E27FC236}">
                  <a16:creationId xmlns:a16="http://schemas.microsoft.com/office/drawing/2014/main" id="{46D8C656-D6D5-410F-B9F9-EC4E6EE88564}"/>
                </a:ext>
              </a:extLst>
            </p:cNvPr>
            <p:cNvSpPr/>
            <p:nvPr/>
          </p:nvSpPr>
          <p:spPr>
            <a:xfrm>
              <a:off x="1871200" y="2792127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3048" y="0"/>
                  </a:moveTo>
                  <a:lnTo>
                    <a:pt x="2044" y="355"/>
                  </a:lnTo>
                  <a:lnTo>
                    <a:pt x="1028" y="685"/>
                  </a:lnTo>
                  <a:lnTo>
                    <a:pt x="0" y="9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8" name="object 2281">
              <a:extLst>
                <a:ext uri="{FF2B5EF4-FFF2-40B4-BE49-F238E27FC236}">
                  <a16:creationId xmlns:a16="http://schemas.microsoft.com/office/drawing/2014/main" id="{BE089B61-36E1-4330-8BFE-0EE8A16E4B8C}"/>
                </a:ext>
              </a:extLst>
            </p:cNvPr>
            <p:cNvSpPr/>
            <p:nvPr/>
          </p:nvSpPr>
          <p:spPr>
            <a:xfrm>
              <a:off x="1874251" y="279174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16" y="0"/>
                  </a:moveTo>
                  <a:lnTo>
                    <a:pt x="685" y="127"/>
                  </a:lnTo>
                  <a:lnTo>
                    <a:pt x="342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9" name="object 2282">
              <a:extLst>
                <a:ext uri="{FF2B5EF4-FFF2-40B4-BE49-F238E27FC236}">
                  <a16:creationId xmlns:a16="http://schemas.microsoft.com/office/drawing/2014/main" id="{4308869F-FB7A-4CD9-B922-B58658206A57}"/>
                </a:ext>
              </a:extLst>
            </p:cNvPr>
            <p:cNvSpPr/>
            <p:nvPr/>
          </p:nvSpPr>
          <p:spPr>
            <a:xfrm>
              <a:off x="1875322" y="27916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92" y="0"/>
                  </a:moveTo>
                  <a:lnTo>
                    <a:pt x="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0" name="object 2283">
              <a:extLst>
                <a:ext uri="{FF2B5EF4-FFF2-40B4-BE49-F238E27FC236}">
                  <a16:creationId xmlns:a16="http://schemas.microsoft.com/office/drawing/2014/main" id="{1A3D6297-EA19-4F82-8817-26859CD73F38}"/>
                </a:ext>
              </a:extLst>
            </p:cNvPr>
            <p:cNvSpPr/>
            <p:nvPr/>
          </p:nvSpPr>
          <p:spPr>
            <a:xfrm>
              <a:off x="1876454" y="27911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77" y="0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1" name="object 2284">
              <a:extLst>
                <a:ext uri="{FF2B5EF4-FFF2-40B4-BE49-F238E27FC236}">
                  <a16:creationId xmlns:a16="http://schemas.microsoft.com/office/drawing/2014/main" id="{92ECB120-5A99-4AD6-AC4F-F8BFA3CFC379}"/>
                </a:ext>
              </a:extLst>
            </p:cNvPr>
            <p:cNvSpPr/>
            <p:nvPr/>
          </p:nvSpPr>
          <p:spPr>
            <a:xfrm>
              <a:off x="1876684" y="27910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66" y="0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2" name="object 2285">
              <a:extLst>
                <a:ext uri="{FF2B5EF4-FFF2-40B4-BE49-F238E27FC236}">
                  <a16:creationId xmlns:a16="http://schemas.microsoft.com/office/drawing/2014/main" id="{C5E4C43A-21AE-4883-B218-2D66B145AECC}"/>
                </a:ext>
              </a:extLst>
            </p:cNvPr>
            <p:cNvSpPr/>
            <p:nvPr/>
          </p:nvSpPr>
          <p:spPr>
            <a:xfrm>
              <a:off x="1877012" y="27908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4" y="0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3" name="object 2286">
              <a:extLst>
                <a:ext uri="{FF2B5EF4-FFF2-40B4-BE49-F238E27FC236}">
                  <a16:creationId xmlns:a16="http://schemas.microsoft.com/office/drawing/2014/main" id="{50A2C0D7-A440-4D3C-A0B1-3355B27E202D}"/>
                </a:ext>
              </a:extLst>
            </p:cNvPr>
            <p:cNvSpPr/>
            <p:nvPr/>
          </p:nvSpPr>
          <p:spPr>
            <a:xfrm>
              <a:off x="1877336" y="27907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76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4" name="object 2287">
              <a:extLst>
                <a:ext uri="{FF2B5EF4-FFF2-40B4-BE49-F238E27FC236}">
                  <a16:creationId xmlns:a16="http://schemas.microsoft.com/office/drawing/2014/main" id="{546D398E-B26E-4704-9BDA-25FEF2470657}"/>
                </a:ext>
              </a:extLst>
            </p:cNvPr>
            <p:cNvSpPr/>
            <p:nvPr/>
          </p:nvSpPr>
          <p:spPr>
            <a:xfrm>
              <a:off x="1878175" y="27904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5" name="object 2288">
              <a:extLst>
                <a:ext uri="{FF2B5EF4-FFF2-40B4-BE49-F238E27FC236}">
                  <a16:creationId xmlns:a16="http://schemas.microsoft.com/office/drawing/2014/main" id="{C0E025DA-255C-411D-8597-68EADDF05A57}"/>
                </a:ext>
              </a:extLst>
            </p:cNvPr>
            <p:cNvSpPr/>
            <p:nvPr/>
          </p:nvSpPr>
          <p:spPr>
            <a:xfrm>
              <a:off x="1900981" y="26735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41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6" name="object 2289">
              <a:extLst>
                <a:ext uri="{FF2B5EF4-FFF2-40B4-BE49-F238E27FC236}">
                  <a16:creationId xmlns:a16="http://schemas.microsoft.com/office/drawing/2014/main" id="{7239C110-BA55-45DC-AF84-78FAC68FFE87}"/>
                </a:ext>
              </a:extLst>
            </p:cNvPr>
            <p:cNvSpPr/>
            <p:nvPr/>
          </p:nvSpPr>
          <p:spPr>
            <a:xfrm>
              <a:off x="1900798" y="26734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7" name="object 2290">
              <a:extLst>
                <a:ext uri="{FF2B5EF4-FFF2-40B4-BE49-F238E27FC236}">
                  <a16:creationId xmlns:a16="http://schemas.microsoft.com/office/drawing/2014/main" id="{DF43036B-1517-4952-B690-7DE71707FAA3}"/>
                </a:ext>
              </a:extLst>
            </p:cNvPr>
            <p:cNvSpPr/>
            <p:nvPr/>
          </p:nvSpPr>
          <p:spPr>
            <a:xfrm>
              <a:off x="1900608" y="26732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8" name="object 2291">
              <a:extLst>
                <a:ext uri="{FF2B5EF4-FFF2-40B4-BE49-F238E27FC236}">
                  <a16:creationId xmlns:a16="http://schemas.microsoft.com/office/drawing/2014/main" id="{DF14BFB9-0A35-4D6A-B8B4-43EFC2D32998}"/>
                </a:ext>
              </a:extLst>
            </p:cNvPr>
            <p:cNvSpPr/>
            <p:nvPr/>
          </p:nvSpPr>
          <p:spPr>
            <a:xfrm>
              <a:off x="1900411" y="26731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9" name="object 2292">
              <a:extLst>
                <a:ext uri="{FF2B5EF4-FFF2-40B4-BE49-F238E27FC236}">
                  <a16:creationId xmlns:a16="http://schemas.microsoft.com/office/drawing/2014/main" id="{D1DDDE6E-9AEE-42BF-9C77-1296020FD624}"/>
                </a:ext>
              </a:extLst>
            </p:cNvPr>
            <p:cNvSpPr/>
            <p:nvPr/>
          </p:nvSpPr>
          <p:spPr>
            <a:xfrm>
              <a:off x="1900209" y="26729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0" name="object 2293">
              <a:extLst>
                <a:ext uri="{FF2B5EF4-FFF2-40B4-BE49-F238E27FC236}">
                  <a16:creationId xmlns:a16="http://schemas.microsoft.com/office/drawing/2014/main" id="{A090C582-EDFB-45E3-BDCF-7EF98A407CE4}"/>
                </a:ext>
              </a:extLst>
            </p:cNvPr>
            <p:cNvSpPr/>
            <p:nvPr/>
          </p:nvSpPr>
          <p:spPr>
            <a:xfrm>
              <a:off x="1899999" y="26728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1" name="object 2294">
              <a:extLst>
                <a:ext uri="{FF2B5EF4-FFF2-40B4-BE49-F238E27FC236}">
                  <a16:creationId xmlns:a16="http://schemas.microsoft.com/office/drawing/2014/main" id="{EE650395-8EE2-4EED-BB95-5A4D25D9071A}"/>
                </a:ext>
              </a:extLst>
            </p:cNvPr>
            <p:cNvSpPr/>
            <p:nvPr/>
          </p:nvSpPr>
          <p:spPr>
            <a:xfrm>
              <a:off x="1899564" y="26725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2" name="object 2295">
              <a:extLst>
                <a:ext uri="{FF2B5EF4-FFF2-40B4-BE49-F238E27FC236}">
                  <a16:creationId xmlns:a16="http://schemas.microsoft.com/office/drawing/2014/main" id="{95E1E37D-CFE9-4889-A80B-9FB447A1BF5E}"/>
                </a:ext>
              </a:extLst>
            </p:cNvPr>
            <p:cNvSpPr/>
            <p:nvPr/>
          </p:nvSpPr>
          <p:spPr>
            <a:xfrm>
              <a:off x="1883119" y="26686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3" name="object 2296">
              <a:extLst>
                <a:ext uri="{FF2B5EF4-FFF2-40B4-BE49-F238E27FC236}">
                  <a16:creationId xmlns:a16="http://schemas.microsoft.com/office/drawing/2014/main" id="{6262DE84-1DED-4B0E-AA9B-F7416CD385ED}"/>
                </a:ext>
              </a:extLst>
            </p:cNvPr>
            <p:cNvSpPr/>
            <p:nvPr/>
          </p:nvSpPr>
          <p:spPr>
            <a:xfrm>
              <a:off x="1882716" y="26686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4" name="object 2297">
              <a:extLst>
                <a:ext uri="{FF2B5EF4-FFF2-40B4-BE49-F238E27FC236}">
                  <a16:creationId xmlns:a16="http://schemas.microsoft.com/office/drawing/2014/main" id="{51935D50-AC82-4F07-BA3A-699EA0B7A0BB}"/>
                </a:ext>
              </a:extLst>
            </p:cNvPr>
            <p:cNvSpPr/>
            <p:nvPr/>
          </p:nvSpPr>
          <p:spPr>
            <a:xfrm>
              <a:off x="1882313" y="266862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5" name="object 2298">
              <a:extLst>
                <a:ext uri="{FF2B5EF4-FFF2-40B4-BE49-F238E27FC236}">
                  <a16:creationId xmlns:a16="http://schemas.microsoft.com/office/drawing/2014/main" id="{4D145958-E5C4-4365-AB12-27A7889B23F6}"/>
                </a:ext>
              </a:extLst>
            </p:cNvPr>
            <p:cNvSpPr/>
            <p:nvPr/>
          </p:nvSpPr>
          <p:spPr>
            <a:xfrm>
              <a:off x="1881908" y="266861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6" name="object 2299">
              <a:extLst>
                <a:ext uri="{FF2B5EF4-FFF2-40B4-BE49-F238E27FC236}">
                  <a16:creationId xmlns:a16="http://schemas.microsoft.com/office/drawing/2014/main" id="{FE7317BD-BCB8-4F8A-97B2-6DF2DB05CBD4}"/>
                </a:ext>
              </a:extLst>
            </p:cNvPr>
            <p:cNvSpPr/>
            <p:nvPr/>
          </p:nvSpPr>
          <p:spPr>
            <a:xfrm>
              <a:off x="1880683" y="266861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93" y="0"/>
                  </a:lnTo>
                  <a:lnTo>
                    <a:pt x="774" y="0"/>
                  </a:lnTo>
                  <a:lnTo>
                    <a:pt x="11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7" name="object 2300">
              <a:extLst>
                <a:ext uri="{FF2B5EF4-FFF2-40B4-BE49-F238E27FC236}">
                  <a16:creationId xmlns:a16="http://schemas.microsoft.com/office/drawing/2014/main" id="{4BE224E0-1116-4F27-BEBE-FEC598F96866}"/>
                </a:ext>
              </a:extLst>
            </p:cNvPr>
            <p:cNvSpPr/>
            <p:nvPr/>
          </p:nvSpPr>
          <p:spPr>
            <a:xfrm>
              <a:off x="1901330" y="26738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8" name="object 2301">
              <a:extLst>
                <a:ext uri="{FF2B5EF4-FFF2-40B4-BE49-F238E27FC236}">
                  <a16:creationId xmlns:a16="http://schemas.microsoft.com/office/drawing/2014/main" id="{25763F27-5076-48DF-BAAB-440B6D9F2546}"/>
                </a:ext>
              </a:extLst>
            </p:cNvPr>
            <p:cNvSpPr/>
            <p:nvPr/>
          </p:nvSpPr>
          <p:spPr>
            <a:xfrm>
              <a:off x="1955586" y="27219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2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9" name="object 2302">
              <a:extLst>
                <a:ext uri="{FF2B5EF4-FFF2-40B4-BE49-F238E27FC236}">
                  <a16:creationId xmlns:a16="http://schemas.microsoft.com/office/drawing/2014/main" id="{A0E20A40-D1E1-4C1D-9835-3FC0439AC0A9}"/>
                </a:ext>
              </a:extLst>
            </p:cNvPr>
            <p:cNvSpPr/>
            <p:nvPr/>
          </p:nvSpPr>
          <p:spPr>
            <a:xfrm>
              <a:off x="1956701" y="2733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63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0" name="object 2303">
              <a:extLst>
                <a:ext uri="{FF2B5EF4-FFF2-40B4-BE49-F238E27FC236}">
                  <a16:creationId xmlns:a16="http://schemas.microsoft.com/office/drawing/2014/main" id="{B18DE1D4-FED6-44B0-A6F2-FED02A0F4FDA}"/>
                </a:ext>
              </a:extLst>
            </p:cNvPr>
            <p:cNvSpPr/>
            <p:nvPr/>
          </p:nvSpPr>
          <p:spPr>
            <a:xfrm>
              <a:off x="1956888" y="2732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5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1" name="object 2304">
              <a:extLst>
                <a:ext uri="{FF2B5EF4-FFF2-40B4-BE49-F238E27FC236}">
                  <a16:creationId xmlns:a16="http://schemas.microsoft.com/office/drawing/2014/main" id="{B6338D0B-DBB3-44F2-9376-6396FE5A0408}"/>
                </a:ext>
              </a:extLst>
            </p:cNvPr>
            <p:cNvSpPr/>
            <p:nvPr/>
          </p:nvSpPr>
          <p:spPr>
            <a:xfrm>
              <a:off x="1957054" y="27326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5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2" name="object 2305">
              <a:extLst>
                <a:ext uri="{FF2B5EF4-FFF2-40B4-BE49-F238E27FC236}">
                  <a16:creationId xmlns:a16="http://schemas.microsoft.com/office/drawing/2014/main" id="{E092A167-551B-4472-947F-0F48B8AEB735}"/>
                </a:ext>
              </a:extLst>
            </p:cNvPr>
            <p:cNvSpPr/>
            <p:nvPr/>
          </p:nvSpPr>
          <p:spPr>
            <a:xfrm>
              <a:off x="1957224" y="27324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39" y="0"/>
                  </a:moveTo>
                  <a:lnTo>
                    <a:pt x="50" y="139"/>
                  </a:lnTo>
                </a:path>
                <a:path w="635" h="635">
                  <a:moveTo>
                    <a:pt x="139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3" name="object 2306">
              <a:extLst>
                <a:ext uri="{FF2B5EF4-FFF2-40B4-BE49-F238E27FC236}">
                  <a16:creationId xmlns:a16="http://schemas.microsoft.com/office/drawing/2014/main" id="{16FC8A27-514C-42FF-99D6-235A242F1FC4}"/>
                </a:ext>
              </a:extLst>
            </p:cNvPr>
            <p:cNvSpPr/>
            <p:nvPr/>
          </p:nvSpPr>
          <p:spPr>
            <a:xfrm>
              <a:off x="1957530" y="2731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0"/>
                  </a:moveTo>
                  <a:lnTo>
                    <a:pt x="38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4" name="object 2307">
              <a:extLst>
                <a:ext uri="{FF2B5EF4-FFF2-40B4-BE49-F238E27FC236}">
                  <a16:creationId xmlns:a16="http://schemas.microsoft.com/office/drawing/2014/main" id="{EF12737E-75EB-4D51-BF63-DC443FA9AAF7}"/>
                </a:ext>
              </a:extLst>
            </p:cNvPr>
            <p:cNvSpPr/>
            <p:nvPr/>
          </p:nvSpPr>
          <p:spPr>
            <a:xfrm>
              <a:off x="1957665" y="27317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0"/>
                  </a:moveTo>
                  <a:lnTo>
                    <a:pt x="5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5" name="object 2308">
              <a:extLst>
                <a:ext uri="{FF2B5EF4-FFF2-40B4-BE49-F238E27FC236}">
                  <a16:creationId xmlns:a16="http://schemas.microsoft.com/office/drawing/2014/main" id="{DBF72FC2-8822-47DE-B275-35FE560D93A6}"/>
                </a:ext>
              </a:extLst>
            </p:cNvPr>
            <p:cNvSpPr/>
            <p:nvPr/>
          </p:nvSpPr>
          <p:spPr>
            <a:xfrm>
              <a:off x="1957804" y="27315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14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6" name="object 2309">
              <a:extLst>
                <a:ext uri="{FF2B5EF4-FFF2-40B4-BE49-F238E27FC236}">
                  <a16:creationId xmlns:a16="http://schemas.microsoft.com/office/drawing/2014/main" id="{5825B3C4-8C36-47B0-A0B9-9478EE4240C3}"/>
                </a:ext>
              </a:extLst>
            </p:cNvPr>
            <p:cNvSpPr/>
            <p:nvPr/>
          </p:nvSpPr>
          <p:spPr>
            <a:xfrm>
              <a:off x="1958158" y="27307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7" name="object 2310">
              <a:extLst>
                <a:ext uri="{FF2B5EF4-FFF2-40B4-BE49-F238E27FC236}">
                  <a16:creationId xmlns:a16="http://schemas.microsoft.com/office/drawing/2014/main" id="{9D6CAEBF-431C-4481-807D-07830FFA2690}"/>
                </a:ext>
              </a:extLst>
            </p:cNvPr>
            <p:cNvSpPr/>
            <p:nvPr/>
          </p:nvSpPr>
          <p:spPr>
            <a:xfrm>
              <a:off x="1958249" y="27305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8" name="object 2311">
              <a:extLst>
                <a:ext uri="{FF2B5EF4-FFF2-40B4-BE49-F238E27FC236}">
                  <a16:creationId xmlns:a16="http://schemas.microsoft.com/office/drawing/2014/main" id="{0721F60B-3301-49EC-B6C9-24EAE3DDA85C}"/>
                </a:ext>
              </a:extLst>
            </p:cNvPr>
            <p:cNvSpPr/>
            <p:nvPr/>
          </p:nvSpPr>
          <p:spPr>
            <a:xfrm>
              <a:off x="1958346" y="27303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9" name="object 2312">
              <a:extLst>
                <a:ext uri="{FF2B5EF4-FFF2-40B4-BE49-F238E27FC236}">
                  <a16:creationId xmlns:a16="http://schemas.microsoft.com/office/drawing/2014/main" id="{E40CC0AF-C738-4B70-83D7-1AAD9FED3C1C}"/>
                </a:ext>
              </a:extLst>
            </p:cNvPr>
            <p:cNvSpPr/>
            <p:nvPr/>
          </p:nvSpPr>
          <p:spPr>
            <a:xfrm>
              <a:off x="1958421" y="2730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0" name="object 2313">
              <a:extLst>
                <a:ext uri="{FF2B5EF4-FFF2-40B4-BE49-F238E27FC236}">
                  <a16:creationId xmlns:a16="http://schemas.microsoft.com/office/drawing/2014/main" id="{B62B22B4-7630-46DA-B5C8-EC0EB376C5B6}"/>
                </a:ext>
              </a:extLst>
            </p:cNvPr>
            <p:cNvSpPr/>
            <p:nvPr/>
          </p:nvSpPr>
          <p:spPr>
            <a:xfrm>
              <a:off x="1958706" y="272814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76" y="0"/>
                  </a:moveTo>
                  <a:lnTo>
                    <a:pt x="76" y="317"/>
                  </a:lnTo>
                  <a:lnTo>
                    <a:pt x="50" y="647"/>
                  </a:lnTo>
                  <a:lnTo>
                    <a:pt x="0" y="9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1" name="object 2314">
              <a:extLst>
                <a:ext uri="{FF2B5EF4-FFF2-40B4-BE49-F238E27FC236}">
                  <a16:creationId xmlns:a16="http://schemas.microsoft.com/office/drawing/2014/main" id="{C19D3DBD-21FE-40A1-B126-CB09B67834CA}"/>
                </a:ext>
              </a:extLst>
            </p:cNvPr>
            <p:cNvSpPr/>
            <p:nvPr/>
          </p:nvSpPr>
          <p:spPr>
            <a:xfrm>
              <a:off x="1956239" y="27253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2" name="object 2315">
              <a:extLst>
                <a:ext uri="{FF2B5EF4-FFF2-40B4-BE49-F238E27FC236}">
                  <a16:creationId xmlns:a16="http://schemas.microsoft.com/office/drawing/2014/main" id="{CD433679-6112-400F-8307-E118CD1719FC}"/>
                </a:ext>
              </a:extLst>
            </p:cNvPr>
            <p:cNvSpPr/>
            <p:nvPr/>
          </p:nvSpPr>
          <p:spPr>
            <a:xfrm>
              <a:off x="1958766" y="272766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3" name="object 2316">
              <a:extLst>
                <a:ext uri="{FF2B5EF4-FFF2-40B4-BE49-F238E27FC236}">
                  <a16:creationId xmlns:a16="http://schemas.microsoft.com/office/drawing/2014/main" id="{B82D865A-AD41-4F7B-AF64-1D3B46ACCA11}"/>
                </a:ext>
              </a:extLst>
            </p:cNvPr>
            <p:cNvSpPr/>
            <p:nvPr/>
          </p:nvSpPr>
          <p:spPr>
            <a:xfrm>
              <a:off x="1958746" y="272742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4" name="object 2317">
              <a:extLst>
                <a:ext uri="{FF2B5EF4-FFF2-40B4-BE49-F238E27FC236}">
                  <a16:creationId xmlns:a16="http://schemas.microsoft.com/office/drawing/2014/main" id="{00FAF814-5626-44D0-BA34-263DB73C1546}"/>
                </a:ext>
              </a:extLst>
            </p:cNvPr>
            <p:cNvSpPr/>
            <p:nvPr/>
          </p:nvSpPr>
          <p:spPr>
            <a:xfrm>
              <a:off x="1958715" y="272719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5" name="object 2318">
              <a:extLst>
                <a:ext uri="{FF2B5EF4-FFF2-40B4-BE49-F238E27FC236}">
                  <a16:creationId xmlns:a16="http://schemas.microsoft.com/office/drawing/2014/main" id="{862832B4-411D-452E-A0E8-DEEB6008F23C}"/>
                </a:ext>
              </a:extLst>
            </p:cNvPr>
            <p:cNvSpPr/>
            <p:nvPr/>
          </p:nvSpPr>
          <p:spPr>
            <a:xfrm>
              <a:off x="1958676" y="27269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6" name="object 2319">
              <a:extLst>
                <a:ext uri="{FF2B5EF4-FFF2-40B4-BE49-F238E27FC236}">
                  <a16:creationId xmlns:a16="http://schemas.microsoft.com/office/drawing/2014/main" id="{0BBA8BEF-98AE-4C6C-8061-23CD50328808}"/>
                </a:ext>
              </a:extLst>
            </p:cNvPr>
            <p:cNvSpPr/>
            <p:nvPr/>
          </p:nvSpPr>
          <p:spPr>
            <a:xfrm>
              <a:off x="1958629" y="272672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7" name="object 2320">
              <a:extLst>
                <a:ext uri="{FF2B5EF4-FFF2-40B4-BE49-F238E27FC236}">
                  <a16:creationId xmlns:a16="http://schemas.microsoft.com/office/drawing/2014/main" id="{3CF1BE1F-EE62-4491-9148-81B2393CB55F}"/>
                </a:ext>
              </a:extLst>
            </p:cNvPr>
            <p:cNvSpPr/>
            <p:nvPr/>
          </p:nvSpPr>
          <p:spPr>
            <a:xfrm>
              <a:off x="1958573" y="27264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8" name="object 2321">
              <a:extLst>
                <a:ext uri="{FF2B5EF4-FFF2-40B4-BE49-F238E27FC236}">
                  <a16:creationId xmlns:a16="http://schemas.microsoft.com/office/drawing/2014/main" id="{1F9039E4-6801-48AC-8BDE-E4C53DD7082C}"/>
                </a:ext>
              </a:extLst>
            </p:cNvPr>
            <p:cNvSpPr/>
            <p:nvPr/>
          </p:nvSpPr>
          <p:spPr>
            <a:xfrm>
              <a:off x="1958508" y="272625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9" name="object 2322">
              <a:extLst>
                <a:ext uri="{FF2B5EF4-FFF2-40B4-BE49-F238E27FC236}">
                  <a16:creationId xmlns:a16="http://schemas.microsoft.com/office/drawing/2014/main" id="{9D15BCAB-93DE-4BB9-A2F1-D5369730F96F}"/>
                </a:ext>
              </a:extLst>
            </p:cNvPr>
            <p:cNvSpPr/>
            <p:nvPr/>
          </p:nvSpPr>
          <p:spPr>
            <a:xfrm>
              <a:off x="1958437" y="272602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0" name="object 2323">
              <a:extLst>
                <a:ext uri="{FF2B5EF4-FFF2-40B4-BE49-F238E27FC236}">
                  <a16:creationId xmlns:a16="http://schemas.microsoft.com/office/drawing/2014/main" id="{B5220481-A954-454F-B2A3-5A08FD015648}"/>
                </a:ext>
              </a:extLst>
            </p:cNvPr>
            <p:cNvSpPr/>
            <p:nvPr/>
          </p:nvSpPr>
          <p:spPr>
            <a:xfrm>
              <a:off x="1958356" y="27257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1" name="object 2324">
              <a:extLst>
                <a:ext uri="{FF2B5EF4-FFF2-40B4-BE49-F238E27FC236}">
                  <a16:creationId xmlns:a16="http://schemas.microsoft.com/office/drawing/2014/main" id="{CBD227FF-0782-4113-A4AC-630B26414638}"/>
                </a:ext>
              </a:extLst>
            </p:cNvPr>
            <p:cNvSpPr/>
            <p:nvPr/>
          </p:nvSpPr>
          <p:spPr>
            <a:xfrm>
              <a:off x="1958266" y="27255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2" name="object 2325">
              <a:extLst>
                <a:ext uri="{FF2B5EF4-FFF2-40B4-BE49-F238E27FC236}">
                  <a16:creationId xmlns:a16="http://schemas.microsoft.com/office/drawing/2014/main" id="{36270F50-7E64-4209-943F-EFE0C120D028}"/>
                </a:ext>
              </a:extLst>
            </p:cNvPr>
            <p:cNvSpPr/>
            <p:nvPr/>
          </p:nvSpPr>
          <p:spPr>
            <a:xfrm>
              <a:off x="1958168" y="27253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3" name="object 2326">
              <a:extLst>
                <a:ext uri="{FF2B5EF4-FFF2-40B4-BE49-F238E27FC236}">
                  <a16:creationId xmlns:a16="http://schemas.microsoft.com/office/drawing/2014/main" id="{87D3A4D0-9FBB-44B5-979D-96A34397829F}"/>
                </a:ext>
              </a:extLst>
            </p:cNvPr>
            <p:cNvSpPr/>
            <p:nvPr/>
          </p:nvSpPr>
          <p:spPr>
            <a:xfrm>
              <a:off x="1958063" y="27251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4" name="object 2327">
              <a:extLst>
                <a:ext uri="{FF2B5EF4-FFF2-40B4-BE49-F238E27FC236}">
                  <a16:creationId xmlns:a16="http://schemas.microsoft.com/office/drawing/2014/main" id="{460AC4D4-4CC8-4054-B569-3886D9437DBB}"/>
                </a:ext>
              </a:extLst>
            </p:cNvPr>
            <p:cNvSpPr/>
            <p:nvPr/>
          </p:nvSpPr>
          <p:spPr>
            <a:xfrm>
              <a:off x="1955590" y="272198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965" y="850"/>
                  </a:lnTo>
                  <a:lnTo>
                    <a:pt x="1765" y="1778"/>
                  </a:lnTo>
                  <a:lnTo>
                    <a:pt x="2374" y="29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5" name="object 2328">
              <a:extLst>
                <a:ext uri="{FF2B5EF4-FFF2-40B4-BE49-F238E27FC236}">
                  <a16:creationId xmlns:a16="http://schemas.microsoft.com/office/drawing/2014/main" id="{CA6775BB-0DB1-4737-8F24-4FA00148AE40}"/>
                </a:ext>
              </a:extLst>
            </p:cNvPr>
            <p:cNvSpPr/>
            <p:nvPr/>
          </p:nvSpPr>
          <p:spPr>
            <a:xfrm>
              <a:off x="2635577" y="28639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41" y="165"/>
                  </a:lnTo>
                  <a:lnTo>
                    <a:pt x="469" y="342"/>
                  </a:lnTo>
                  <a:lnTo>
                    <a:pt x="698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6" name="object 2329">
              <a:extLst>
                <a:ext uri="{FF2B5EF4-FFF2-40B4-BE49-F238E27FC236}">
                  <a16:creationId xmlns:a16="http://schemas.microsoft.com/office/drawing/2014/main" id="{C169DD7A-F833-4512-B6CA-4A39B1C6A2F3}"/>
                </a:ext>
              </a:extLst>
            </p:cNvPr>
            <p:cNvSpPr/>
            <p:nvPr/>
          </p:nvSpPr>
          <p:spPr>
            <a:xfrm>
              <a:off x="2635331" y="28638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7" name="object 2330">
              <a:extLst>
                <a:ext uri="{FF2B5EF4-FFF2-40B4-BE49-F238E27FC236}">
                  <a16:creationId xmlns:a16="http://schemas.microsoft.com/office/drawing/2014/main" id="{BAF7AE7C-0D6F-4FA9-9FBC-DDE6477A6EFD}"/>
                </a:ext>
              </a:extLst>
            </p:cNvPr>
            <p:cNvSpPr/>
            <p:nvPr/>
          </p:nvSpPr>
          <p:spPr>
            <a:xfrm>
              <a:off x="2635078" y="2863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8" name="object 2331">
              <a:extLst>
                <a:ext uri="{FF2B5EF4-FFF2-40B4-BE49-F238E27FC236}">
                  <a16:creationId xmlns:a16="http://schemas.microsoft.com/office/drawing/2014/main" id="{491CF0E7-2AE6-4D38-AAEC-D5C372EB04BD}"/>
                </a:ext>
              </a:extLst>
            </p:cNvPr>
            <p:cNvSpPr/>
            <p:nvPr/>
          </p:nvSpPr>
          <p:spPr>
            <a:xfrm>
              <a:off x="2634819" y="28634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9" name="object 2332">
              <a:extLst>
                <a:ext uri="{FF2B5EF4-FFF2-40B4-BE49-F238E27FC236}">
                  <a16:creationId xmlns:a16="http://schemas.microsoft.com/office/drawing/2014/main" id="{9261C4C0-5FC0-4A70-83E4-8A0C80AF180F}"/>
                </a:ext>
              </a:extLst>
            </p:cNvPr>
            <p:cNvSpPr/>
            <p:nvPr/>
          </p:nvSpPr>
          <p:spPr>
            <a:xfrm>
              <a:off x="2634554" y="28633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0" name="object 2333">
              <a:extLst>
                <a:ext uri="{FF2B5EF4-FFF2-40B4-BE49-F238E27FC236}">
                  <a16:creationId xmlns:a16="http://schemas.microsoft.com/office/drawing/2014/main" id="{3BBBAC68-A2CC-4B50-AA5F-E8E84EBC811F}"/>
                </a:ext>
              </a:extLst>
            </p:cNvPr>
            <p:cNvSpPr/>
            <p:nvPr/>
          </p:nvSpPr>
          <p:spPr>
            <a:xfrm>
              <a:off x="2633684" y="28627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1" name="object 2334">
              <a:extLst>
                <a:ext uri="{FF2B5EF4-FFF2-40B4-BE49-F238E27FC236}">
                  <a16:creationId xmlns:a16="http://schemas.microsoft.com/office/drawing/2014/main" id="{FECCC252-5833-4B4F-A00E-AAC2A89EC7CD}"/>
                </a:ext>
              </a:extLst>
            </p:cNvPr>
            <p:cNvSpPr/>
            <p:nvPr/>
          </p:nvSpPr>
          <p:spPr>
            <a:xfrm>
              <a:off x="2630199" y="286115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2" name="object 2335">
              <a:extLst>
                <a:ext uri="{FF2B5EF4-FFF2-40B4-BE49-F238E27FC236}">
                  <a16:creationId xmlns:a16="http://schemas.microsoft.com/office/drawing/2014/main" id="{B4565A19-1FB8-4A67-B5EE-453926B891FB}"/>
                </a:ext>
              </a:extLst>
            </p:cNvPr>
            <p:cNvSpPr/>
            <p:nvPr/>
          </p:nvSpPr>
          <p:spPr>
            <a:xfrm>
              <a:off x="2624363" y="28594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3" name="object 2336">
              <a:extLst>
                <a:ext uri="{FF2B5EF4-FFF2-40B4-BE49-F238E27FC236}">
                  <a16:creationId xmlns:a16="http://schemas.microsoft.com/office/drawing/2014/main" id="{E645D8CA-4652-43EA-BB76-31344B42463F}"/>
                </a:ext>
              </a:extLst>
            </p:cNvPr>
            <p:cNvSpPr/>
            <p:nvPr/>
          </p:nvSpPr>
          <p:spPr>
            <a:xfrm>
              <a:off x="2616603" y="28583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7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4" name="object 2337">
              <a:extLst>
                <a:ext uri="{FF2B5EF4-FFF2-40B4-BE49-F238E27FC236}">
                  <a16:creationId xmlns:a16="http://schemas.microsoft.com/office/drawing/2014/main" id="{3D37DE06-0E4F-4BE9-AAB3-BAA094BD9F71}"/>
                </a:ext>
              </a:extLst>
            </p:cNvPr>
            <p:cNvSpPr/>
            <p:nvPr/>
          </p:nvSpPr>
          <p:spPr>
            <a:xfrm>
              <a:off x="2615156" y="28582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2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5" name="object 2338">
              <a:extLst>
                <a:ext uri="{FF2B5EF4-FFF2-40B4-BE49-F238E27FC236}">
                  <a16:creationId xmlns:a16="http://schemas.microsoft.com/office/drawing/2014/main" id="{2FBC1E56-DD8E-4886-A5DE-AE94DBB31E6E}"/>
                </a:ext>
              </a:extLst>
            </p:cNvPr>
            <p:cNvSpPr/>
            <p:nvPr/>
          </p:nvSpPr>
          <p:spPr>
            <a:xfrm>
              <a:off x="2614719" y="28582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2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6" name="object 2339">
              <a:extLst>
                <a:ext uri="{FF2B5EF4-FFF2-40B4-BE49-F238E27FC236}">
                  <a16:creationId xmlns:a16="http://schemas.microsoft.com/office/drawing/2014/main" id="{C0C5AF6A-E753-4338-8A1F-1444D72C5928}"/>
                </a:ext>
              </a:extLst>
            </p:cNvPr>
            <p:cNvSpPr/>
            <p:nvPr/>
          </p:nvSpPr>
          <p:spPr>
            <a:xfrm>
              <a:off x="2614283" y="28582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28" y="0"/>
                  </a:lnTo>
                  <a:lnTo>
                    <a:pt x="35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7" name="object 2340">
              <a:extLst>
                <a:ext uri="{FF2B5EF4-FFF2-40B4-BE49-F238E27FC236}">
                  <a16:creationId xmlns:a16="http://schemas.microsoft.com/office/drawing/2014/main" id="{BF306B29-B7E2-4E1F-B20E-F22889A04F56}"/>
                </a:ext>
              </a:extLst>
            </p:cNvPr>
            <p:cNvSpPr/>
            <p:nvPr/>
          </p:nvSpPr>
          <p:spPr>
            <a:xfrm>
              <a:off x="2613845" y="285822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41" y="0"/>
                  </a:lnTo>
                  <a:lnTo>
                    <a:pt x="3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8" name="object 2341">
              <a:extLst>
                <a:ext uri="{FF2B5EF4-FFF2-40B4-BE49-F238E27FC236}">
                  <a16:creationId xmlns:a16="http://schemas.microsoft.com/office/drawing/2014/main" id="{333FA827-4E7C-4893-867F-566DFEBDA9ED}"/>
                </a:ext>
              </a:extLst>
            </p:cNvPr>
            <p:cNvSpPr/>
            <p:nvPr/>
          </p:nvSpPr>
          <p:spPr>
            <a:xfrm>
              <a:off x="2613137" y="285821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215" y="0"/>
                  </a:lnTo>
                  <a:lnTo>
                    <a:pt x="431" y="0"/>
                  </a:lnTo>
                  <a:lnTo>
                    <a:pt x="6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9" name="object 2342">
              <a:extLst>
                <a:ext uri="{FF2B5EF4-FFF2-40B4-BE49-F238E27FC236}">
                  <a16:creationId xmlns:a16="http://schemas.microsoft.com/office/drawing/2014/main" id="{32E406B6-18E7-474C-80F3-8F40F49EC319}"/>
                </a:ext>
              </a:extLst>
            </p:cNvPr>
            <p:cNvSpPr/>
            <p:nvPr/>
          </p:nvSpPr>
          <p:spPr>
            <a:xfrm>
              <a:off x="2386298" y="292621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762"/>
                  </a:moveTo>
                  <a:lnTo>
                    <a:pt x="254" y="495"/>
                  </a:lnTo>
                  <a:lnTo>
                    <a:pt x="520" y="241"/>
                  </a:lnTo>
                  <a:lnTo>
                    <a:pt x="8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0" name="object 2343">
              <a:extLst>
                <a:ext uri="{FF2B5EF4-FFF2-40B4-BE49-F238E27FC236}">
                  <a16:creationId xmlns:a16="http://schemas.microsoft.com/office/drawing/2014/main" id="{94ADE207-9F46-4124-A0C5-034C1B49ED3B}"/>
                </a:ext>
              </a:extLst>
            </p:cNvPr>
            <p:cNvSpPr/>
            <p:nvPr/>
          </p:nvSpPr>
          <p:spPr>
            <a:xfrm>
              <a:off x="2386111" y="29270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1" name="object 2344">
              <a:extLst>
                <a:ext uri="{FF2B5EF4-FFF2-40B4-BE49-F238E27FC236}">
                  <a16:creationId xmlns:a16="http://schemas.microsoft.com/office/drawing/2014/main" id="{A1CFC437-0DF1-4A8E-9937-7D2E02DA33E2}"/>
                </a:ext>
              </a:extLst>
            </p:cNvPr>
            <p:cNvSpPr/>
            <p:nvPr/>
          </p:nvSpPr>
          <p:spPr>
            <a:xfrm>
              <a:off x="2385931" y="29272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2" name="object 2345">
              <a:extLst>
                <a:ext uri="{FF2B5EF4-FFF2-40B4-BE49-F238E27FC236}">
                  <a16:creationId xmlns:a16="http://schemas.microsoft.com/office/drawing/2014/main" id="{C0C6C1E3-08FB-4C76-AAF5-AF65E6374283}"/>
                </a:ext>
              </a:extLst>
            </p:cNvPr>
            <p:cNvSpPr/>
            <p:nvPr/>
          </p:nvSpPr>
          <p:spPr>
            <a:xfrm>
              <a:off x="2384584" y="29291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39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3" name="object 2346">
              <a:extLst>
                <a:ext uri="{FF2B5EF4-FFF2-40B4-BE49-F238E27FC236}">
                  <a16:creationId xmlns:a16="http://schemas.microsoft.com/office/drawing/2014/main" id="{7DFAABCA-A9A8-4514-9324-1965736A8C37}"/>
                </a:ext>
              </a:extLst>
            </p:cNvPr>
            <p:cNvSpPr/>
            <p:nvPr/>
          </p:nvSpPr>
          <p:spPr>
            <a:xfrm>
              <a:off x="2384360" y="29295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4" name="object 2347">
              <a:extLst>
                <a:ext uri="{FF2B5EF4-FFF2-40B4-BE49-F238E27FC236}">
                  <a16:creationId xmlns:a16="http://schemas.microsoft.com/office/drawing/2014/main" id="{339F2ADD-0AEE-44B0-A703-F866E470D628}"/>
                </a:ext>
              </a:extLst>
            </p:cNvPr>
            <p:cNvSpPr/>
            <p:nvPr/>
          </p:nvSpPr>
          <p:spPr>
            <a:xfrm>
              <a:off x="2384258" y="29298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5" name="object 2348">
              <a:extLst>
                <a:ext uri="{FF2B5EF4-FFF2-40B4-BE49-F238E27FC236}">
                  <a16:creationId xmlns:a16="http://schemas.microsoft.com/office/drawing/2014/main" id="{57ADA1BE-ED14-4B6D-81FB-024BF877D2FB}"/>
                </a:ext>
              </a:extLst>
            </p:cNvPr>
            <p:cNvSpPr/>
            <p:nvPr/>
          </p:nvSpPr>
          <p:spPr>
            <a:xfrm>
              <a:off x="2384155" y="29301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6" name="object 2349">
              <a:extLst>
                <a:ext uri="{FF2B5EF4-FFF2-40B4-BE49-F238E27FC236}">
                  <a16:creationId xmlns:a16="http://schemas.microsoft.com/office/drawing/2014/main" id="{0F3415A7-A7AD-46D7-B694-A217FF86E4A1}"/>
                </a:ext>
              </a:extLst>
            </p:cNvPr>
            <p:cNvSpPr/>
            <p:nvPr/>
          </p:nvSpPr>
          <p:spPr>
            <a:xfrm>
              <a:off x="2383646" y="29321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7" name="object 2350">
              <a:extLst>
                <a:ext uri="{FF2B5EF4-FFF2-40B4-BE49-F238E27FC236}">
                  <a16:creationId xmlns:a16="http://schemas.microsoft.com/office/drawing/2014/main" id="{05101C67-A24F-40E5-9D2B-C416645A216B}"/>
                </a:ext>
              </a:extLst>
            </p:cNvPr>
            <p:cNvSpPr/>
            <p:nvPr/>
          </p:nvSpPr>
          <p:spPr>
            <a:xfrm>
              <a:off x="2383628" y="293240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8" name="object 2351">
              <a:extLst>
                <a:ext uri="{FF2B5EF4-FFF2-40B4-BE49-F238E27FC236}">
                  <a16:creationId xmlns:a16="http://schemas.microsoft.com/office/drawing/2014/main" id="{0CC246CD-D61C-4534-B61D-5CEAA8478029}"/>
                </a:ext>
              </a:extLst>
            </p:cNvPr>
            <p:cNvSpPr/>
            <p:nvPr/>
          </p:nvSpPr>
          <p:spPr>
            <a:xfrm>
              <a:off x="2383618" y="29326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9" name="object 2352">
              <a:extLst>
                <a:ext uri="{FF2B5EF4-FFF2-40B4-BE49-F238E27FC236}">
                  <a16:creationId xmlns:a16="http://schemas.microsoft.com/office/drawing/2014/main" id="{21CCBB97-1319-4895-88B4-84F5169E95FF}"/>
                </a:ext>
              </a:extLst>
            </p:cNvPr>
            <p:cNvSpPr/>
            <p:nvPr/>
          </p:nvSpPr>
          <p:spPr>
            <a:xfrm>
              <a:off x="2383619" y="29328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457"/>
                  </a:moveTo>
                  <a:lnTo>
                    <a:pt x="0" y="304"/>
                  </a:lnTo>
                  <a:lnTo>
                    <a:pt x="0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0" name="object 2353">
              <a:extLst>
                <a:ext uri="{FF2B5EF4-FFF2-40B4-BE49-F238E27FC236}">
                  <a16:creationId xmlns:a16="http://schemas.microsoft.com/office/drawing/2014/main" id="{7A9A4BF2-1870-42D4-9C9B-BF183454F469}"/>
                </a:ext>
              </a:extLst>
            </p:cNvPr>
            <p:cNvSpPr/>
            <p:nvPr/>
          </p:nvSpPr>
          <p:spPr>
            <a:xfrm>
              <a:off x="2383627" y="29333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15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1" name="object 2354">
              <a:extLst>
                <a:ext uri="{FF2B5EF4-FFF2-40B4-BE49-F238E27FC236}">
                  <a16:creationId xmlns:a16="http://schemas.microsoft.com/office/drawing/2014/main" id="{A9AAF669-8EF4-4749-BC9E-BC3CDD9F6A11}"/>
                </a:ext>
              </a:extLst>
            </p:cNvPr>
            <p:cNvSpPr/>
            <p:nvPr/>
          </p:nvSpPr>
          <p:spPr>
            <a:xfrm>
              <a:off x="2383679" y="293373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2" name="object 2355">
              <a:extLst>
                <a:ext uri="{FF2B5EF4-FFF2-40B4-BE49-F238E27FC236}">
                  <a16:creationId xmlns:a16="http://schemas.microsoft.com/office/drawing/2014/main" id="{F29D7058-6EB9-4A3C-9BB6-3EBE8E216001}"/>
                </a:ext>
              </a:extLst>
            </p:cNvPr>
            <p:cNvSpPr/>
            <p:nvPr/>
          </p:nvSpPr>
          <p:spPr>
            <a:xfrm>
              <a:off x="2383676" y="29337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15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3" name="object 2356">
              <a:extLst>
                <a:ext uri="{FF2B5EF4-FFF2-40B4-BE49-F238E27FC236}">
                  <a16:creationId xmlns:a16="http://schemas.microsoft.com/office/drawing/2014/main" id="{A0AF0C29-268B-4008-8B11-D549D5184C16}"/>
                </a:ext>
              </a:extLst>
            </p:cNvPr>
            <p:cNvSpPr/>
            <p:nvPr/>
          </p:nvSpPr>
          <p:spPr>
            <a:xfrm>
              <a:off x="2383718" y="29340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4" name="object 2357">
              <a:extLst>
                <a:ext uri="{FF2B5EF4-FFF2-40B4-BE49-F238E27FC236}">
                  <a16:creationId xmlns:a16="http://schemas.microsoft.com/office/drawing/2014/main" id="{D12250A2-AEDD-4D09-B371-CBB0D60755EC}"/>
                </a:ext>
              </a:extLst>
            </p:cNvPr>
            <p:cNvSpPr/>
            <p:nvPr/>
          </p:nvSpPr>
          <p:spPr>
            <a:xfrm>
              <a:off x="2383756" y="29342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03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5" name="object 2358">
              <a:extLst>
                <a:ext uri="{FF2B5EF4-FFF2-40B4-BE49-F238E27FC236}">
                  <a16:creationId xmlns:a16="http://schemas.microsoft.com/office/drawing/2014/main" id="{44CD54F4-2171-4192-9233-9D181C209A8B}"/>
                </a:ext>
              </a:extLst>
            </p:cNvPr>
            <p:cNvSpPr/>
            <p:nvPr/>
          </p:nvSpPr>
          <p:spPr>
            <a:xfrm>
              <a:off x="2383814" y="29344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6" name="object 2359">
              <a:extLst>
                <a:ext uri="{FF2B5EF4-FFF2-40B4-BE49-F238E27FC236}">
                  <a16:creationId xmlns:a16="http://schemas.microsoft.com/office/drawing/2014/main" id="{5FE0DC8A-74A9-4DE5-B557-70AAB0F170B3}"/>
                </a:ext>
              </a:extLst>
            </p:cNvPr>
            <p:cNvSpPr/>
            <p:nvPr/>
          </p:nvSpPr>
          <p:spPr>
            <a:xfrm>
              <a:off x="2387097" y="29262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5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7" name="object 2360">
              <a:extLst>
                <a:ext uri="{FF2B5EF4-FFF2-40B4-BE49-F238E27FC236}">
                  <a16:creationId xmlns:a16="http://schemas.microsoft.com/office/drawing/2014/main" id="{2FBA27E2-9374-4242-A061-1F61F894BD60}"/>
                </a:ext>
              </a:extLst>
            </p:cNvPr>
            <p:cNvSpPr/>
            <p:nvPr/>
          </p:nvSpPr>
          <p:spPr>
            <a:xfrm>
              <a:off x="2426155" y="288968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93" y="0"/>
                  </a:moveTo>
                  <a:lnTo>
                    <a:pt x="0" y="17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8" name="object 2361">
              <a:extLst>
                <a:ext uri="{FF2B5EF4-FFF2-40B4-BE49-F238E27FC236}">
                  <a16:creationId xmlns:a16="http://schemas.microsoft.com/office/drawing/2014/main" id="{A9C58EE4-560B-43D2-BA08-277B5908E751}"/>
                </a:ext>
              </a:extLst>
            </p:cNvPr>
            <p:cNvSpPr/>
            <p:nvPr/>
          </p:nvSpPr>
          <p:spPr>
            <a:xfrm>
              <a:off x="2474732" y="286001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190"/>
                  </a:moveTo>
                  <a:lnTo>
                    <a:pt x="787" y="114"/>
                  </a:lnTo>
                  <a:lnTo>
                    <a:pt x="1574" y="50"/>
                  </a:lnTo>
                  <a:lnTo>
                    <a:pt x="23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9" name="object 2362">
              <a:extLst>
                <a:ext uri="{FF2B5EF4-FFF2-40B4-BE49-F238E27FC236}">
                  <a16:creationId xmlns:a16="http://schemas.microsoft.com/office/drawing/2014/main" id="{B37F3D79-25BB-467A-80C3-EC176D112203}"/>
                </a:ext>
              </a:extLst>
            </p:cNvPr>
            <p:cNvSpPr/>
            <p:nvPr/>
          </p:nvSpPr>
          <p:spPr>
            <a:xfrm>
              <a:off x="2473954" y="28602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203" y="38"/>
                  </a:lnTo>
                  <a:lnTo>
                    <a:pt x="393" y="25"/>
                  </a:lnTo>
                  <a:lnTo>
                    <a:pt x="5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0" name="object 2363">
              <a:extLst>
                <a:ext uri="{FF2B5EF4-FFF2-40B4-BE49-F238E27FC236}">
                  <a16:creationId xmlns:a16="http://schemas.microsoft.com/office/drawing/2014/main" id="{7757B093-4BA2-4C01-8A90-DF196191C9FE}"/>
                </a:ext>
              </a:extLst>
            </p:cNvPr>
            <p:cNvSpPr/>
            <p:nvPr/>
          </p:nvSpPr>
          <p:spPr>
            <a:xfrm>
              <a:off x="2473427" y="28603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1" name="object 2364">
              <a:extLst>
                <a:ext uri="{FF2B5EF4-FFF2-40B4-BE49-F238E27FC236}">
                  <a16:creationId xmlns:a16="http://schemas.microsoft.com/office/drawing/2014/main" id="{E8B852D2-3BF3-43BF-B316-76EB8EA59B31}"/>
                </a:ext>
              </a:extLst>
            </p:cNvPr>
            <p:cNvSpPr/>
            <p:nvPr/>
          </p:nvSpPr>
          <p:spPr>
            <a:xfrm>
              <a:off x="2472903" y="28603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2" name="object 2365">
              <a:extLst>
                <a:ext uri="{FF2B5EF4-FFF2-40B4-BE49-F238E27FC236}">
                  <a16:creationId xmlns:a16="http://schemas.microsoft.com/office/drawing/2014/main" id="{453DB291-88B8-4664-A4CD-7957EDA215C1}"/>
                </a:ext>
              </a:extLst>
            </p:cNvPr>
            <p:cNvSpPr/>
            <p:nvPr/>
          </p:nvSpPr>
          <p:spPr>
            <a:xfrm>
              <a:off x="2472380" y="28604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3" name="object 2366">
              <a:extLst>
                <a:ext uri="{FF2B5EF4-FFF2-40B4-BE49-F238E27FC236}">
                  <a16:creationId xmlns:a16="http://schemas.microsoft.com/office/drawing/2014/main" id="{8D47BA6D-72C0-4385-B64B-BAE280C326E9}"/>
                </a:ext>
              </a:extLst>
            </p:cNvPr>
            <p:cNvSpPr/>
            <p:nvPr/>
          </p:nvSpPr>
          <p:spPr>
            <a:xfrm>
              <a:off x="2471860" y="28605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4" name="object 2367">
              <a:extLst>
                <a:ext uri="{FF2B5EF4-FFF2-40B4-BE49-F238E27FC236}">
                  <a16:creationId xmlns:a16="http://schemas.microsoft.com/office/drawing/2014/main" id="{94E2649A-6385-4842-8751-76C21F8EE43B}"/>
                </a:ext>
              </a:extLst>
            </p:cNvPr>
            <p:cNvSpPr/>
            <p:nvPr/>
          </p:nvSpPr>
          <p:spPr>
            <a:xfrm>
              <a:off x="2471342" y="2860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5" name="object 2368">
              <a:extLst>
                <a:ext uri="{FF2B5EF4-FFF2-40B4-BE49-F238E27FC236}">
                  <a16:creationId xmlns:a16="http://schemas.microsoft.com/office/drawing/2014/main" id="{57938FE0-57CC-4847-BD90-B9E04A0937D2}"/>
                </a:ext>
              </a:extLst>
            </p:cNvPr>
            <p:cNvSpPr/>
            <p:nvPr/>
          </p:nvSpPr>
          <p:spPr>
            <a:xfrm>
              <a:off x="2469220" y="28607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292"/>
                  </a:moveTo>
                  <a:lnTo>
                    <a:pt x="571" y="190"/>
                  </a:lnTo>
                  <a:lnTo>
                    <a:pt x="1130" y="88"/>
                  </a:lnTo>
                  <a:lnTo>
                    <a:pt x="17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6" name="object 2369">
              <a:extLst>
                <a:ext uri="{FF2B5EF4-FFF2-40B4-BE49-F238E27FC236}">
                  <a16:creationId xmlns:a16="http://schemas.microsoft.com/office/drawing/2014/main" id="{45AE9845-B830-43F0-98D3-C715E22BC6FE}"/>
                </a:ext>
              </a:extLst>
            </p:cNvPr>
            <p:cNvSpPr/>
            <p:nvPr/>
          </p:nvSpPr>
          <p:spPr>
            <a:xfrm>
              <a:off x="2465779" y="2861058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698"/>
                  </a:moveTo>
                  <a:lnTo>
                    <a:pt x="1028" y="431"/>
                  </a:lnTo>
                  <a:lnTo>
                    <a:pt x="2057" y="203"/>
                  </a:lnTo>
                  <a:lnTo>
                    <a:pt x="30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7" name="object 2370">
              <a:extLst>
                <a:ext uri="{FF2B5EF4-FFF2-40B4-BE49-F238E27FC236}">
                  <a16:creationId xmlns:a16="http://schemas.microsoft.com/office/drawing/2014/main" id="{F1E8ADD8-D159-4080-A73F-51D01ECD896D}"/>
                </a:ext>
              </a:extLst>
            </p:cNvPr>
            <p:cNvSpPr/>
            <p:nvPr/>
          </p:nvSpPr>
          <p:spPr>
            <a:xfrm>
              <a:off x="2464008" y="286184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406"/>
                  </a:moveTo>
                  <a:lnTo>
                    <a:pt x="469" y="266"/>
                  </a:lnTo>
                  <a:lnTo>
                    <a:pt x="952" y="126"/>
                  </a:lnTo>
                  <a:lnTo>
                    <a:pt x="14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8" name="object 2371">
              <a:extLst>
                <a:ext uri="{FF2B5EF4-FFF2-40B4-BE49-F238E27FC236}">
                  <a16:creationId xmlns:a16="http://schemas.microsoft.com/office/drawing/2014/main" id="{BA0EAC23-ADBF-4C73-8A42-E0883DADD9AF}"/>
                </a:ext>
              </a:extLst>
            </p:cNvPr>
            <p:cNvSpPr/>
            <p:nvPr/>
          </p:nvSpPr>
          <p:spPr>
            <a:xfrm>
              <a:off x="1906783" y="3670728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4" h="1904">
                  <a:moveTo>
                    <a:pt x="0" y="0"/>
                  </a:moveTo>
                  <a:lnTo>
                    <a:pt x="1320" y="482"/>
                  </a:lnTo>
                  <a:lnTo>
                    <a:pt x="2641" y="939"/>
                  </a:lnTo>
                  <a:lnTo>
                    <a:pt x="3975" y="13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9" name="object 2372">
              <a:extLst>
                <a:ext uri="{FF2B5EF4-FFF2-40B4-BE49-F238E27FC236}">
                  <a16:creationId xmlns:a16="http://schemas.microsoft.com/office/drawing/2014/main" id="{61EC2C63-405A-4FD7-8186-83A70772AF78}"/>
                </a:ext>
              </a:extLst>
            </p:cNvPr>
            <p:cNvSpPr/>
            <p:nvPr/>
          </p:nvSpPr>
          <p:spPr>
            <a:xfrm>
              <a:off x="1904824" y="36699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584" y="228"/>
                  </a:lnTo>
                  <a:lnTo>
                    <a:pt x="1155" y="444"/>
                  </a:lnTo>
                  <a:lnTo>
                    <a:pt x="1739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0" name="object 2373">
              <a:extLst>
                <a:ext uri="{FF2B5EF4-FFF2-40B4-BE49-F238E27FC236}">
                  <a16:creationId xmlns:a16="http://schemas.microsoft.com/office/drawing/2014/main" id="{F88F2C9D-3A3B-4CF7-AA05-99E07BC32E14}"/>
                </a:ext>
              </a:extLst>
            </p:cNvPr>
            <p:cNvSpPr/>
            <p:nvPr/>
          </p:nvSpPr>
          <p:spPr>
            <a:xfrm>
              <a:off x="1901313" y="366707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1" name="object 2374">
              <a:extLst>
                <a:ext uri="{FF2B5EF4-FFF2-40B4-BE49-F238E27FC236}">
                  <a16:creationId xmlns:a16="http://schemas.microsoft.com/office/drawing/2014/main" id="{804FC316-CA75-4476-AA6A-5A75A70EDBF2}"/>
                </a:ext>
              </a:extLst>
            </p:cNvPr>
            <p:cNvSpPr/>
            <p:nvPr/>
          </p:nvSpPr>
          <p:spPr>
            <a:xfrm>
              <a:off x="1902813" y="3674728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5" h="3175">
                  <a:moveTo>
                    <a:pt x="8051" y="2946"/>
                  </a:moveTo>
                  <a:lnTo>
                    <a:pt x="5346" y="2019"/>
                  </a:lnTo>
                  <a:lnTo>
                    <a:pt x="2666" y="10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2" name="object 2375">
              <a:extLst>
                <a:ext uri="{FF2B5EF4-FFF2-40B4-BE49-F238E27FC236}">
                  <a16:creationId xmlns:a16="http://schemas.microsoft.com/office/drawing/2014/main" id="{60F4DE3E-0F0A-48C5-A3B1-BD6874CC1A62}"/>
                </a:ext>
              </a:extLst>
            </p:cNvPr>
            <p:cNvSpPr/>
            <p:nvPr/>
          </p:nvSpPr>
          <p:spPr>
            <a:xfrm>
              <a:off x="1902809" y="366922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0" y="5499"/>
                  </a:moveTo>
                  <a:lnTo>
                    <a:pt x="25" y="3670"/>
                  </a:lnTo>
                  <a:lnTo>
                    <a:pt x="50" y="1828"/>
                  </a:ln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3" name="object 2376">
              <a:extLst>
                <a:ext uri="{FF2B5EF4-FFF2-40B4-BE49-F238E27FC236}">
                  <a16:creationId xmlns:a16="http://schemas.microsoft.com/office/drawing/2014/main" id="{B75104C2-FD4B-4A5C-83A6-97E94127EB63}"/>
                </a:ext>
              </a:extLst>
            </p:cNvPr>
            <p:cNvSpPr/>
            <p:nvPr/>
          </p:nvSpPr>
          <p:spPr>
            <a:xfrm>
              <a:off x="1910759" y="3672105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0" y="0"/>
                  </a:moveTo>
                  <a:lnTo>
                    <a:pt x="38" y="1854"/>
                  </a:lnTo>
                  <a:lnTo>
                    <a:pt x="76" y="3708"/>
                  </a:lnTo>
                  <a:lnTo>
                    <a:pt x="101" y="5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4" name="object 2377">
              <a:extLst>
                <a:ext uri="{FF2B5EF4-FFF2-40B4-BE49-F238E27FC236}">
                  <a16:creationId xmlns:a16="http://schemas.microsoft.com/office/drawing/2014/main" id="{17E7C230-899D-4C62-9D4C-3E4455331454}"/>
                </a:ext>
              </a:extLst>
            </p:cNvPr>
            <p:cNvSpPr/>
            <p:nvPr/>
          </p:nvSpPr>
          <p:spPr>
            <a:xfrm>
              <a:off x="1906567" y="36706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5" name="object 2378">
              <a:extLst>
                <a:ext uri="{FF2B5EF4-FFF2-40B4-BE49-F238E27FC236}">
                  <a16:creationId xmlns:a16="http://schemas.microsoft.com/office/drawing/2014/main" id="{75CCE33C-372D-4FE7-8624-BF9635E8110D}"/>
                </a:ext>
              </a:extLst>
            </p:cNvPr>
            <p:cNvSpPr/>
            <p:nvPr/>
          </p:nvSpPr>
          <p:spPr>
            <a:xfrm>
              <a:off x="1903858" y="36696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17" y="127"/>
                  </a:lnTo>
                  <a:lnTo>
                    <a:pt x="647" y="254"/>
                  </a:lnTo>
                  <a:lnTo>
                    <a:pt x="965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6" name="object 2379">
              <a:extLst>
                <a:ext uri="{FF2B5EF4-FFF2-40B4-BE49-F238E27FC236}">
                  <a16:creationId xmlns:a16="http://schemas.microsoft.com/office/drawing/2014/main" id="{7E67EBFB-8CDB-4A4F-9010-A0F40E127800}"/>
                </a:ext>
              </a:extLst>
            </p:cNvPr>
            <p:cNvSpPr/>
            <p:nvPr/>
          </p:nvSpPr>
          <p:spPr>
            <a:xfrm>
              <a:off x="1902887" y="366923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17" y="127"/>
                  </a:lnTo>
                  <a:lnTo>
                    <a:pt x="647" y="254"/>
                  </a:lnTo>
                  <a:lnTo>
                    <a:pt x="965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7" name="object 2380">
              <a:extLst>
                <a:ext uri="{FF2B5EF4-FFF2-40B4-BE49-F238E27FC236}">
                  <a16:creationId xmlns:a16="http://schemas.microsoft.com/office/drawing/2014/main" id="{A3F20A4A-34A7-42ED-9C5B-BAF3AE4D9CC1}"/>
                </a:ext>
              </a:extLst>
            </p:cNvPr>
            <p:cNvSpPr/>
            <p:nvPr/>
          </p:nvSpPr>
          <p:spPr>
            <a:xfrm>
              <a:off x="2278169" y="29948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8" name="object 2381">
              <a:extLst>
                <a:ext uri="{FF2B5EF4-FFF2-40B4-BE49-F238E27FC236}">
                  <a16:creationId xmlns:a16="http://schemas.microsoft.com/office/drawing/2014/main" id="{DB529B29-BBD5-400B-9382-18DC91741738}"/>
                </a:ext>
              </a:extLst>
            </p:cNvPr>
            <p:cNvSpPr/>
            <p:nvPr/>
          </p:nvSpPr>
          <p:spPr>
            <a:xfrm>
              <a:off x="2141675" y="28743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9" name="object 2382">
              <a:extLst>
                <a:ext uri="{FF2B5EF4-FFF2-40B4-BE49-F238E27FC236}">
                  <a16:creationId xmlns:a16="http://schemas.microsoft.com/office/drawing/2014/main" id="{99665AD0-F9BA-470E-94EB-708F6103F05C}"/>
                </a:ext>
              </a:extLst>
            </p:cNvPr>
            <p:cNvSpPr/>
            <p:nvPr/>
          </p:nvSpPr>
          <p:spPr>
            <a:xfrm>
              <a:off x="2191816" y="30013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0" name="object 2383">
              <a:extLst>
                <a:ext uri="{FF2B5EF4-FFF2-40B4-BE49-F238E27FC236}">
                  <a16:creationId xmlns:a16="http://schemas.microsoft.com/office/drawing/2014/main" id="{4F17D8F4-6484-4335-8C36-870564DD556F}"/>
                </a:ext>
              </a:extLst>
            </p:cNvPr>
            <p:cNvSpPr/>
            <p:nvPr/>
          </p:nvSpPr>
          <p:spPr>
            <a:xfrm>
              <a:off x="2094318" y="291259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1" name="object 2384">
              <a:extLst>
                <a:ext uri="{FF2B5EF4-FFF2-40B4-BE49-F238E27FC236}">
                  <a16:creationId xmlns:a16="http://schemas.microsoft.com/office/drawing/2014/main" id="{17EADBDC-50AF-4A73-8A06-FA8E1A944823}"/>
                </a:ext>
              </a:extLst>
            </p:cNvPr>
            <p:cNvSpPr/>
            <p:nvPr/>
          </p:nvSpPr>
          <p:spPr>
            <a:xfrm>
              <a:off x="2036627" y="294354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2" name="object 2385">
              <a:extLst>
                <a:ext uri="{FF2B5EF4-FFF2-40B4-BE49-F238E27FC236}">
                  <a16:creationId xmlns:a16="http://schemas.microsoft.com/office/drawing/2014/main" id="{E6C75E00-5B67-48A2-9EDC-5BE9FFA6A1B0}"/>
                </a:ext>
              </a:extLst>
            </p:cNvPr>
            <p:cNvSpPr/>
            <p:nvPr/>
          </p:nvSpPr>
          <p:spPr>
            <a:xfrm>
              <a:off x="1891784" y="2951326"/>
              <a:ext cx="171450" cy="49530"/>
            </a:xfrm>
            <a:custGeom>
              <a:avLst/>
              <a:gdLst/>
              <a:ahLst/>
              <a:cxnLst/>
              <a:rect l="l" t="t" r="r" b="b"/>
              <a:pathLst>
                <a:path w="171450" h="49530">
                  <a:moveTo>
                    <a:pt x="170929" y="49504"/>
                  </a:moveTo>
                  <a:lnTo>
                    <a:pt x="126171" y="43555"/>
                  </a:lnTo>
                  <a:lnTo>
                    <a:pt x="82992" y="34220"/>
                  </a:lnTo>
                  <a:lnTo>
                    <a:pt x="41050" y="201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3" name="object 2386">
              <a:extLst>
                <a:ext uri="{FF2B5EF4-FFF2-40B4-BE49-F238E27FC236}">
                  <a16:creationId xmlns:a16="http://schemas.microsoft.com/office/drawing/2014/main" id="{36FBDCE5-2E9A-4371-96B2-91B8FF347326}"/>
                </a:ext>
              </a:extLst>
            </p:cNvPr>
            <p:cNvSpPr/>
            <p:nvPr/>
          </p:nvSpPr>
          <p:spPr>
            <a:xfrm>
              <a:off x="2083619" y="29876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6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4" name="object 2387">
              <a:extLst>
                <a:ext uri="{FF2B5EF4-FFF2-40B4-BE49-F238E27FC236}">
                  <a16:creationId xmlns:a16="http://schemas.microsoft.com/office/drawing/2014/main" id="{6C75A4C5-EA19-4EB0-B6E5-AF5B4A8B82FC}"/>
                </a:ext>
              </a:extLst>
            </p:cNvPr>
            <p:cNvSpPr/>
            <p:nvPr/>
          </p:nvSpPr>
          <p:spPr>
            <a:xfrm>
              <a:off x="2364117" y="29884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5" name="object 2388">
              <a:extLst>
                <a:ext uri="{FF2B5EF4-FFF2-40B4-BE49-F238E27FC236}">
                  <a16:creationId xmlns:a16="http://schemas.microsoft.com/office/drawing/2014/main" id="{181A7F91-9421-42CC-99C1-696908B0421F}"/>
                </a:ext>
              </a:extLst>
            </p:cNvPr>
            <p:cNvSpPr/>
            <p:nvPr/>
          </p:nvSpPr>
          <p:spPr>
            <a:xfrm>
              <a:off x="2187685" y="28372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6" name="object 2389">
              <a:extLst>
                <a:ext uri="{FF2B5EF4-FFF2-40B4-BE49-F238E27FC236}">
                  <a16:creationId xmlns:a16="http://schemas.microsoft.com/office/drawing/2014/main" id="{5437BA72-2360-466C-9C08-F4472DA1F49B}"/>
                </a:ext>
              </a:extLst>
            </p:cNvPr>
            <p:cNvSpPr/>
            <p:nvPr/>
          </p:nvSpPr>
          <p:spPr>
            <a:xfrm>
              <a:off x="2777489" y="271211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7" name="object 2390">
              <a:extLst>
                <a:ext uri="{FF2B5EF4-FFF2-40B4-BE49-F238E27FC236}">
                  <a16:creationId xmlns:a16="http://schemas.microsoft.com/office/drawing/2014/main" id="{05020EDE-43DD-4128-A87E-DB83C85F39C5}"/>
                </a:ext>
              </a:extLst>
            </p:cNvPr>
            <p:cNvSpPr/>
            <p:nvPr/>
          </p:nvSpPr>
          <p:spPr>
            <a:xfrm>
              <a:off x="2775121" y="272095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632" y="4457"/>
                  </a:moveTo>
                  <a:lnTo>
                    <a:pt x="2082" y="3200"/>
                  </a:lnTo>
                  <a:lnTo>
                    <a:pt x="825" y="18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8" name="object 2391">
              <a:extLst>
                <a:ext uri="{FF2B5EF4-FFF2-40B4-BE49-F238E27FC236}">
                  <a16:creationId xmlns:a16="http://schemas.microsoft.com/office/drawing/2014/main" id="{FA4BE48C-3B36-4D2D-B05E-DDE80FD4A974}"/>
                </a:ext>
              </a:extLst>
            </p:cNvPr>
            <p:cNvSpPr/>
            <p:nvPr/>
          </p:nvSpPr>
          <p:spPr>
            <a:xfrm>
              <a:off x="2844791" y="2676307"/>
              <a:ext cx="24765" cy="85725"/>
            </a:xfrm>
            <a:custGeom>
              <a:avLst/>
              <a:gdLst/>
              <a:ahLst/>
              <a:cxnLst/>
              <a:rect l="l" t="t" r="r" b="b"/>
              <a:pathLst>
                <a:path w="24764" h="85725">
                  <a:moveTo>
                    <a:pt x="0" y="0"/>
                  </a:moveTo>
                  <a:lnTo>
                    <a:pt x="14089" y="18999"/>
                  </a:lnTo>
                  <a:lnTo>
                    <a:pt x="22679" y="39838"/>
                  </a:lnTo>
                  <a:lnTo>
                    <a:pt x="24453" y="62141"/>
                  </a:lnTo>
                  <a:lnTo>
                    <a:pt x="18097" y="855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9" name="object 2392">
              <a:extLst>
                <a:ext uri="{FF2B5EF4-FFF2-40B4-BE49-F238E27FC236}">
                  <a16:creationId xmlns:a16="http://schemas.microsoft.com/office/drawing/2014/main" id="{4AACB3F5-FC3B-40AE-9E75-2E0061F1F095}"/>
                </a:ext>
              </a:extLst>
            </p:cNvPr>
            <p:cNvSpPr/>
            <p:nvPr/>
          </p:nvSpPr>
          <p:spPr>
            <a:xfrm>
              <a:off x="2567205" y="27289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66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0" name="object 2393">
              <a:extLst>
                <a:ext uri="{FF2B5EF4-FFF2-40B4-BE49-F238E27FC236}">
                  <a16:creationId xmlns:a16="http://schemas.microsoft.com/office/drawing/2014/main" id="{EB3ABA1F-2819-4FA3-96DD-999DA311AEC9}"/>
                </a:ext>
              </a:extLst>
            </p:cNvPr>
            <p:cNvSpPr/>
            <p:nvPr/>
          </p:nvSpPr>
          <p:spPr>
            <a:xfrm>
              <a:off x="2538314" y="270787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1" name="object 2394">
              <a:extLst>
                <a:ext uri="{FF2B5EF4-FFF2-40B4-BE49-F238E27FC236}">
                  <a16:creationId xmlns:a16="http://schemas.microsoft.com/office/drawing/2014/main" id="{84F6EB98-7CA2-4BD5-A80D-6D12E4BDB311}"/>
                </a:ext>
              </a:extLst>
            </p:cNvPr>
            <p:cNvSpPr/>
            <p:nvPr/>
          </p:nvSpPr>
          <p:spPr>
            <a:xfrm>
              <a:off x="2530498" y="2708465"/>
              <a:ext cx="10160" cy="27940"/>
            </a:xfrm>
            <a:custGeom>
              <a:avLst/>
              <a:gdLst/>
              <a:ahLst/>
              <a:cxnLst/>
              <a:rect l="l" t="t" r="r" b="b"/>
              <a:pathLst>
                <a:path w="10160" h="27939">
                  <a:moveTo>
                    <a:pt x="9983" y="27863"/>
                  </a:moveTo>
                  <a:lnTo>
                    <a:pt x="3095" y="21322"/>
                  </a:lnTo>
                  <a:lnTo>
                    <a:pt x="0" y="14574"/>
                  </a:lnTo>
                  <a:lnTo>
                    <a:pt x="1188" y="7505"/>
                  </a:lnTo>
                  <a:lnTo>
                    <a:pt x="71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2" name="object 2395">
              <a:extLst>
                <a:ext uri="{FF2B5EF4-FFF2-40B4-BE49-F238E27FC236}">
                  <a16:creationId xmlns:a16="http://schemas.microsoft.com/office/drawing/2014/main" id="{DC7E4B84-3F10-41E5-B47E-626FF2E643E5}"/>
                </a:ext>
              </a:extLst>
            </p:cNvPr>
            <p:cNvSpPr/>
            <p:nvPr/>
          </p:nvSpPr>
          <p:spPr>
            <a:xfrm>
              <a:off x="2756975" y="28675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3" name="object 2396">
              <a:extLst>
                <a:ext uri="{FF2B5EF4-FFF2-40B4-BE49-F238E27FC236}">
                  <a16:creationId xmlns:a16="http://schemas.microsoft.com/office/drawing/2014/main" id="{BF550F85-CDEB-4F94-BF7E-B14B34019809}"/>
                </a:ext>
              </a:extLst>
            </p:cNvPr>
            <p:cNvSpPr/>
            <p:nvPr/>
          </p:nvSpPr>
          <p:spPr>
            <a:xfrm>
              <a:off x="2400946" y="27309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4" name="object 2397">
              <a:extLst>
                <a:ext uri="{FF2B5EF4-FFF2-40B4-BE49-F238E27FC236}">
                  <a16:creationId xmlns:a16="http://schemas.microsoft.com/office/drawing/2014/main" id="{D22CF274-FD7E-4DFF-B489-F42ECFB90F80}"/>
                </a:ext>
              </a:extLst>
            </p:cNvPr>
            <p:cNvSpPr/>
            <p:nvPr/>
          </p:nvSpPr>
          <p:spPr>
            <a:xfrm>
              <a:off x="2373438" y="27098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5" name="object 2398">
              <a:extLst>
                <a:ext uri="{FF2B5EF4-FFF2-40B4-BE49-F238E27FC236}">
                  <a16:creationId xmlns:a16="http://schemas.microsoft.com/office/drawing/2014/main" id="{85E6A134-8BB2-41BE-A516-99C56E39984D}"/>
                </a:ext>
              </a:extLst>
            </p:cNvPr>
            <p:cNvSpPr/>
            <p:nvPr/>
          </p:nvSpPr>
          <p:spPr>
            <a:xfrm>
              <a:off x="2364632" y="2710434"/>
              <a:ext cx="9525" cy="27940"/>
            </a:xfrm>
            <a:custGeom>
              <a:avLst/>
              <a:gdLst/>
              <a:ahLst/>
              <a:cxnLst/>
              <a:rect l="l" t="t" r="r" b="b"/>
              <a:pathLst>
                <a:path w="9525" h="27939">
                  <a:moveTo>
                    <a:pt x="9075" y="27914"/>
                  </a:moveTo>
                  <a:lnTo>
                    <a:pt x="2456" y="21074"/>
                  </a:lnTo>
                  <a:lnTo>
                    <a:pt x="0" y="14195"/>
                  </a:lnTo>
                  <a:lnTo>
                    <a:pt x="1837" y="7197"/>
                  </a:lnTo>
                  <a:lnTo>
                    <a:pt x="80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6" name="object 2399">
              <a:extLst>
                <a:ext uri="{FF2B5EF4-FFF2-40B4-BE49-F238E27FC236}">
                  <a16:creationId xmlns:a16="http://schemas.microsoft.com/office/drawing/2014/main" id="{39180C51-5E33-40AB-A1C5-B7AFCD51DA7D}"/>
                </a:ext>
              </a:extLst>
            </p:cNvPr>
            <p:cNvSpPr/>
            <p:nvPr/>
          </p:nvSpPr>
          <p:spPr>
            <a:xfrm>
              <a:off x="2540876" y="28384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30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7" name="object 2400">
              <a:extLst>
                <a:ext uri="{FF2B5EF4-FFF2-40B4-BE49-F238E27FC236}">
                  <a16:creationId xmlns:a16="http://schemas.microsoft.com/office/drawing/2014/main" id="{A6972616-E1AE-4ABD-B840-2A60C0CA6738}"/>
                </a:ext>
              </a:extLst>
            </p:cNvPr>
            <p:cNvSpPr/>
            <p:nvPr/>
          </p:nvSpPr>
          <p:spPr>
            <a:xfrm>
              <a:off x="2455909" y="27088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8" name="object 2401">
              <a:extLst>
                <a:ext uri="{FF2B5EF4-FFF2-40B4-BE49-F238E27FC236}">
                  <a16:creationId xmlns:a16="http://schemas.microsoft.com/office/drawing/2014/main" id="{3CC39F35-E704-4709-8644-4AF7980EFDA6}"/>
                </a:ext>
              </a:extLst>
            </p:cNvPr>
            <p:cNvSpPr/>
            <p:nvPr/>
          </p:nvSpPr>
          <p:spPr>
            <a:xfrm>
              <a:off x="2448384" y="2724418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5" h="12700">
                  <a:moveTo>
                    <a:pt x="8000" y="12331"/>
                  </a:moveTo>
                  <a:lnTo>
                    <a:pt x="3835" y="8940"/>
                  </a:lnTo>
                  <a:lnTo>
                    <a:pt x="800" y="57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9" name="object 2402">
              <a:extLst>
                <a:ext uri="{FF2B5EF4-FFF2-40B4-BE49-F238E27FC236}">
                  <a16:creationId xmlns:a16="http://schemas.microsoft.com/office/drawing/2014/main" id="{005C22AF-E4B1-436D-8197-0F9CFFE8F469}"/>
                </a:ext>
              </a:extLst>
            </p:cNvPr>
            <p:cNvSpPr/>
            <p:nvPr/>
          </p:nvSpPr>
          <p:spPr>
            <a:xfrm>
              <a:off x="2627571" y="28373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0" name="object 2403">
              <a:extLst>
                <a:ext uri="{FF2B5EF4-FFF2-40B4-BE49-F238E27FC236}">
                  <a16:creationId xmlns:a16="http://schemas.microsoft.com/office/drawing/2014/main" id="{2DEA0A19-E491-4A64-9FC8-571C54B4D9B8}"/>
                </a:ext>
              </a:extLst>
            </p:cNvPr>
            <p:cNvSpPr/>
            <p:nvPr/>
          </p:nvSpPr>
          <p:spPr>
            <a:xfrm>
              <a:off x="2484119" y="272998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1" name="object 2404">
              <a:extLst>
                <a:ext uri="{FF2B5EF4-FFF2-40B4-BE49-F238E27FC236}">
                  <a16:creationId xmlns:a16="http://schemas.microsoft.com/office/drawing/2014/main" id="{7B3B33E7-3C70-4830-B7E1-44B7D09E57E1}"/>
                </a:ext>
              </a:extLst>
            </p:cNvPr>
            <p:cNvSpPr/>
            <p:nvPr/>
          </p:nvSpPr>
          <p:spPr>
            <a:xfrm>
              <a:off x="2054797" y="2544904"/>
              <a:ext cx="24130" cy="5715"/>
            </a:xfrm>
            <a:custGeom>
              <a:avLst/>
              <a:gdLst/>
              <a:ahLst/>
              <a:cxnLst/>
              <a:rect l="l" t="t" r="r" b="b"/>
              <a:pathLst>
                <a:path w="24130" h="5714">
                  <a:moveTo>
                    <a:pt x="23647" y="0"/>
                  </a:moveTo>
                  <a:lnTo>
                    <a:pt x="16065" y="4483"/>
                  </a:lnTo>
                  <a:lnTo>
                    <a:pt x="8445" y="5410"/>
                  </a:lnTo>
                  <a:lnTo>
                    <a:pt x="0" y="56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2" name="object 2405">
              <a:extLst>
                <a:ext uri="{FF2B5EF4-FFF2-40B4-BE49-F238E27FC236}">
                  <a16:creationId xmlns:a16="http://schemas.microsoft.com/office/drawing/2014/main" id="{5BC899CD-CC04-48B1-9C17-AC5E1BA6C983}"/>
                </a:ext>
              </a:extLst>
            </p:cNvPr>
            <p:cNvSpPr/>
            <p:nvPr/>
          </p:nvSpPr>
          <p:spPr>
            <a:xfrm>
              <a:off x="1957613" y="25412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3" name="object 2406">
              <a:extLst>
                <a:ext uri="{FF2B5EF4-FFF2-40B4-BE49-F238E27FC236}">
                  <a16:creationId xmlns:a16="http://schemas.microsoft.com/office/drawing/2014/main" id="{2925108E-9B2F-48E1-8FC7-7A0D48C86FC1}"/>
                </a:ext>
              </a:extLst>
            </p:cNvPr>
            <p:cNvSpPr/>
            <p:nvPr/>
          </p:nvSpPr>
          <p:spPr>
            <a:xfrm>
              <a:off x="2173683" y="26181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4" name="object 2407">
              <a:extLst>
                <a:ext uri="{FF2B5EF4-FFF2-40B4-BE49-F238E27FC236}">
                  <a16:creationId xmlns:a16="http://schemas.microsoft.com/office/drawing/2014/main" id="{05DE1D2D-10DD-42AE-BA02-84E2A35EB791}"/>
                </a:ext>
              </a:extLst>
            </p:cNvPr>
            <p:cNvSpPr/>
            <p:nvPr/>
          </p:nvSpPr>
          <p:spPr>
            <a:xfrm>
              <a:off x="2147200" y="2625130"/>
              <a:ext cx="51435" cy="13335"/>
            </a:xfrm>
            <a:custGeom>
              <a:avLst/>
              <a:gdLst/>
              <a:ahLst/>
              <a:cxnLst/>
              <a:rect l="l" t="t" r="r" b="b"/>
              <a:pathLst>
                <a:path w="51435" h="13335">
                  <a:moveTo>
                    <a:pt x="51041" y="0"/>
                  </a:moveTo>
                  <a:lnTo>
                    <a:pt x="38849" y="6749"/>
                  </a:lnTo>
                  <a:lnTo>
                    <a:pt x="26401" y="10666"/>
                  </a:lnTo>
                  <a:lnTo>
                    <a:pt x="13513" y="12542"/>
                  </a:lnTo>
                  <a:lnTo>
                    <a:pt x="0" y="13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5" name="object 2408">
              <a:extLst>
                <a:ext uri="{FF2B5EF4-FFF2-40B4-BE49-F238E27FC236}">
                  <a16:creationId xmlns:a16="http://schemas.microsoft.com/office/drawing/2014/main" id="{957684D5-9623-47FB-8B3D-5E7C7A80E4CF}"/>
                </a:ext>
              </a:extLst>
            </p:cNvPr>
            <p:cNvSpPr/>
            <p:nvPr/>
          </p:nvSpPr>
          <p:spPr>
            <a:xfrm>
              <a:off x="2096029" y="256083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2603" y="0"/>
                  </a:moveTo>
                  <a:lnTo>
                    <a:pt x="1765" y="495"/>
                  </a:lnTo>
                  <a:lnTo>
                    <a:pt x="901" y="952"/>
                  </a:lnTo>
                  <a:lnTo>
                    <a:pt x="0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6" name="object 2409">
              <a:extLst>
                <a:ext uri="{FF2B5EF4-FFF2-40B4-BE49-F238E27FC236}">
                  <a16:creationId xmlns:a16="http://schemas.microsoft.com/office/drawing/2014/main" id="{FC82FC8B-6D63-41A8-96A4-CCE455803BDC}"/>
                </a:ext>
              </a:extLst>
            </p:cNvPr>
            <p:cNvSpPr/>
            <p:nvPr/>
          </p:nvSpPr>
          <p:spPr>
            <a:xfrm>
              <a:off x="2099948" y="25599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7" name="object 2410">
              <a:extLst>
                <a:ext uri="{FF2B5EF4-FFF2-40B4-BE49-F238E27FC236}">
                  <a16:creationId xmlns:a16="http://schemas.microsoft.com/office/drawing/2014/main" id="{F4748861-A6EF-49A4-A041-4644CDB6602E}"/>
                </a:ext>
              </a:extLst>
            </p:cNvPr>
            <p:cNvSpPr/>
            <p:nvPr/>
          </p:nvSpPr>
          <p:spPr>
            <a:xfrm>
              <a:off x="2073506" y="2566319"/>
              <a:ext cx="50800" cy="13335"/>
            </a:xfrm>
            <a:custGeom>
              <a:avLst/>
              <a:gdLst/>
              <a:ahLst/>
              <a:cxnLst/>
              <a:rect l="l" t="t" r="r" b="b"/>
              <a:pathLst>
                <a:path w="50800" h="13335">
                  <a:moveTo>
                    <a:pt x="50698" y="0"/>
                  </a:moveTo>
                  <a:lnTo>
                    <a:pt x="38569" y="6619"/>
                  </a:lnTo>
                  <a:lnTo>
                    <a:pt x="26196" y="10447"/>
                  </a:lnTo>
                  <a:lnTo>
                    <a:pt x="13400" y="12267"/>
                  </a:lnTo>
                  <a:lnTo>
                    <a:pt x="0" y="128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8" name="object 2411">
              <a:extLst>
                <a:ext uri="{FF2B5EF4-FFF2-40B4-BE49-F238E27FC236}">
                  <a16:creationId xmlns:a16="http://schemas.microsoft.com/office/drawing/2014/main" id="{EB7A1B46-F1A6-42D4-B451-E37B5F1394A0}"/>
                </a:ext>
              </a:extLst>
            </p:cNvPr>
            <p:cNvSpPr/>
            <p:nvPr/>
          </p:nvSpPr>
          <p:spPr>
            <a:xfrm>
              <a:off x="2131931" y="258921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3657" y="0"/>
                  </a:moveTo>
                  <a:lnTo>
                    <a:pt x="2489" y="762"/>
                  </a:lnTo>
                  <a:lnTo>
                    <a:pt x="1270" y="1397"/>
                  </a:lnTo>
                  <a:lnTo>
                    <a:pt x="0" y="19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9" name="object 2412">
              <a:extLst>
                <a:ext uri="{FF2B5EF4-FFF2-40B4-BE49-F238E27FC236}">
                  <a16:creationId xmlns:a16="http://schemas.microsoft.com/office/drawing/2014/main" id="{5D4B09E8-BB7A-42F9-BC05-C498426E341B}"/>
                </a:ext>
              </a:extLst>
            </p:cNvPr>
            <p:cNvSpPr/>
            <p:nvPr/>
          </p:nvSpPr>
          <p:spPr>
            <a:xfrm>
              <a:off x="2136360" y="25886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0" name="object 2413">
              <a:extLst>
                <a:ext uri="{FF2B5EF4-FFF2-40B4-BE49-F238E27FC236}">
                  <a16:creationId xmlns:a16="http://schemas.microsoft.com/office/drawing/2014/main" id="{2ED3296D-F839-49D4-A9FE-475003B7CEF2}"/>
                </a:ext>
              </a:extLst>
            </p:cNvPr>
            <p:cNvSpPr/>
            <p:nvPr/>
          </p:nvSpPr>
          <p:spPr>
            <a:xfrm>
              <a:off x="2251203" y="26792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4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1" name="object 2414">
              <a:extLst>
                <a:ext uri="{FF2B5EF4-FFF2-40B4-BE49-F238E27FC236}">
                  <a16:creationId xmlns:a16="http://schemas.microsoft.com/office/drawing/2014/main" id="{98837CEB-9ADD-4F0E-8764-518058F0F099}"/>
                </a:ext>
              </a:extLst>
            </p:cNvPr>
            <p:cNvSpPr/>
            <p:nvPr/>
          </p:nvSpPr>
          <p:spPr>
            <a:xfrm>
              <a:off x="2224713" y="2686419"/>
              <a:ext cx="52705" cy="14604"/>
            </a:xfrm>
            <a:custGeom>
              <a:avLst/>
              <a:gdLst/>
              <a:ahLst/>
              <a:cxnLst/>
              <a:rect l="l" t="t" r="r" b="b"/>
              <a:pathLst>
                <a:path w="52705" h="14605">
                  <a:moveTo>
                    <a:pt x="52171" y="0"/>
                  </a:moveTo>
                  <a:lnTo>
                    <a:pt x="39776" y="7281"/>
                  </a:lnTo>
                  <a:lnTo>
                    <a:pt x="27076" y="11452"/>
                  </a:lnTo>
                  <a:lnTo>
                    <a:pt x="13881" y="13408"/>
                  </a:lnTo>
                  <a:lnTo>
                    <a:pt x="0" y="140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2" name="object 2415">
              <a:extLst>
                <a:ext uri="{FF2B5EF4-FFF2-40B4-BE49-F238E27FC236}">
                  <a16:creationId xmlns:a16="http://schemas.microsoft.com/office/drawing/2014/main" id="{46B38657-4D88-442C-B81E-5E91831F2FFD}"/>
                </a:ext>
              </a:extLst>
            </p:cNvPr>
            <p:cNvSpPr/>
            <p:nvPr/>
          </p:nvSpPr>
          <p:spPr>
            <a:xfrm>
              <a:off x="2398891" y="25865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3" name="object 2416">
              <a:extLst>
                <a:ext uri="{FF2B5EF4-FFF2-40B4-BE49-F238E27FC236}">
                  <a16:creationId xmlns:a16="http://schemas.microsoft.com/office/drawing/2014/main" id="{A084241B-DBF0-476B-A272-89222855876C}"/>
                </a:ext>
              </a:extLst>
            </p:cNvPr>
            <p:cNvSpPr/>
            <p:nvPr/>
          </p:nvSpPr>
          <p:spPr>
            <a:xfrm>
              <a:off x="2185466" y="2655294"/>
              <a:ext cx="52069" cy="13970"/>
            </a:xfrm>
            <a:custGeom>
              <a:avLst/>
              <a:gdLst/>
              <a:ahLst/>
              <a:cxnLst/>
              <a:rect l="l" t="t" r="r" b="b"/>
              <a:pathLst>
                <a:path w="52069" h="13969">
                  <a:moveTo>
                    <a:pt x="51727" y="0"/>
                  </a:moveTo>
                  <a:lnTo>
                    <a:pt x="39408" y="7077"/>
                  </a:lnTo>
                  <a:lnTo>
                    <a:pt x="26806" y="11145"/>
                  </a:lnTo>
                  <a:lnTo>
                    <a:pt x="13733" y="13064"/>
                  </a:lnTo>
                  <a:lnTo>
                    <a:pt x="0" y="136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4" name="object 2417">
              <a:extLst>
                <a:ext uri="{FF2B5EF4-FFF2-40B4-BE49-F238E27FC236}">
                  <a16:creationId xmlns:a16="http://schemas.microsoft.com/office/drawing/2014/main" id="{D76660DD-37CD-4E6F-9B29-29B81E10400B}"/>
                </a:ext>
              </a:extLst>
            </p:cNvPr>
            <p:cNvSpPr/>
            <p:nvPr/>
          </p:nvSpPr>
          <p:spPr>
            <a:xfrm>
              <a:off x="2211950" y="26482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5" name="object 2418">
              <a:extLst>
                <a:ext uri="{FF2B5EF4-FFF2-40B4-BE49-F238E27FC236}">
                  <a16:creationId xmlns:a16="http://schemas.microsoft.com/office/drawing/2014/main" id="{5AC33508-D118-4526-9A5B-688E9182C66D}"/>
                </a:ext>
              </a:extLst>
            </p:cNvPr>
            <p:cNvSpPr/>
            <p:nvPr/>
          </p:nvSpPr>
          <p:spPr>
            <a:xfrm>
              <a:off x="2650236" y="27279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41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6" name="object 2419">
              <a:extLst>
                <a:ext uri="{FF2B5EF4-FFF2-40B4-BE49-F238E27FC236}">
                  <a16:creationId xmlns:a16="http://schemas.microsoft.com/office/drawing/2014/main" id="{B5889C9B-30E3-4A96-A5BF-B22C20861EE2}"/>
                </a:ext>
              </a:extLst>
            </p:cNvPr>
            <p:cNvSpPr/>
            <p:nvPr/>
          </p:nvSpPr>
          <p:spPr>
            <a:xfrm>
              <a:off x="2620655" y="27068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7" name="object 2420">
              <a:extLst>
                <a:ext uri="{FF2B5EF4-FFF2-40B4-BE49-F238E27FC236}">
                  <a16:creationId xmlns:a16="http://schemas.microsoft.com/office/drawing/2014/main" id="{CC45AEC1-009F-4C7A-A271-52A14FBDD6E5}"/>
                </a:ext>
              </a:extLst>
            </p:cNvPr>
            <p:cNvSpPr/>
            <p:nvPr/>
          </p:nvSpPr>
          <p:spPr>
            <a:xfrm>
              <a:off x="2613333" y="2707472"/>
              <a:ext cx="10795" cy="27940"/>
            </a:xfrm>
            <a:custGeom>
              <a:avLst/>
              <a:gdLst/>
              <a:ahLst/>
              <a:cxnLst/>
              <a:rect l="l" t="t" r="r" b="b"/>
              <a:pathLst>
                <a:path w="10794" h="27939">
                  <a:moveTo>
                    <a:pt x="10437" y="27851"/>
                  </a:moveTo>
                  <a:lnTo>
                    <a:pt x="3412" y="21452"/>
                  </a:lnTo>
                  <a:lnTo>
                    <a:pt x="0" y="14773"/>
                  </a:lnTo>
                  <a:lnTo>
                    <a:pt x="866" y="7670"/>
                  </a:lnTo>
                  <a:lnTo>
                    <a:pt x="66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8" name="object 2421">
              <a:extLst>
                <a:ext uri="{FF2B5EF4-FFF2-40B4-BE49-F238E27FC236}">
                  <a16:creationId xmlns:a16="http://schemas.microsoft.com/office/drawing/2014/main" id="{7849C279-AF27-4DC2-AA6A-6C1CBFAFC248}"/>
                </a:ext>
              </a:extLst>
            </p:cNvPr>
            <p:cNvSpPr/>
            <p:nvPr/>
          </p:nvSpPr>
          <p:spPr>
            <a:xfrm>
              <a:off x="2800719" y="28351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79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9" name="object 2422">
              <a:extLst>
                <a:ext uri="{FF2B5EF4-FFF2-40B4-BE49-F238E27FC236}">
                  <a16:creationId xmlns:a16="http://schemas.microsoft.com/office/drawing/2014/main" id="{DB323100-28F2-41F4-9B0B-4380AEB44772}"/>
                </a:ext>
              </a:extLst>
            </p:cNvPr>
            <p:cNvSpPr/>
            <p:nvPr/>
          </p:nvSpPr>
          <p:spPr>
            <a:xfrm>
              <a:off x="2725019" y="2713264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5" h="13969">
                  <a:moveTo>
                    <a:pt x="7924" y="13512"/>
                  </a:moveTo>
                  <a:lnTo>
                    <a:pt x="2451" y="9575"/>
                  </a:lnTo>
                  <a:lnTo>
                    <a:pt x="0" y="5537"/>
                  </a:lnTo>
                  <a:lnTo>
                    <a:pt x="5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0" name="object 2423">
              <a:extLst>
                <a:ext uri="{FF2B5EF4-FFF2-40B4-BE49-F238E27FC236}">
                  <a16:creationId xmlns:a16="http://schemas.microsoft.com/office/drawing/2014/main" id="{E08144C2-0000-451D-9266-43AE628D6658}"/>
                </a:ext>
              </a:extLst>
            </p:cNvPr>
            <p:cNvSpPr/>
            <p:nvPr/>
          </p:nvSpPr>
          <p:spPr>
            <a:xfrm>
              <a:off x="2733200" y="27269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1" name="object 2424">
              <a:extLst>
                <a:ext uri="{FF2B5EF4-FFF2-40B4-BE49-F238E27FC236}">
                  <a16:creationId xmlns:a16="http://schemas.microsoft.com/office/drawing/2014/main" id="{0F392416-E63A-4519-9AAD-37C5E94194FD}"/>
                </a:ext>
              </a:extLst>
            </p:cNvPr>
            <p:cNvSpPr/>
            <p:nvPr/>
          </p:nvSpPr>
          <p:spPr>
            <a:xfrm>
              <a:off x="2702929" y="27059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2" name="object 2425">
              <a:extLst>
                <a:ext uri="{FF2B5EF4-FFF2-40B4-BE49-F238E27FC236}">
                  <a16:creationId xmlns:a16="http://schemas.microsoft.com/office/drawing/2014/main" id="{A401D66D-E3F9-40D9-9B75-B692475D86EC}"/>
                </a:ext>
              </a:extLst>
            </p:cNvPr>
            <p:cNvSpPr/>
            <p:nvPr/>
          </p:nvSpPr>
          <p:spPr>
            <a:xfrm>
              <a:off x="2843400" y="28036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3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3" name="object 2426">
              <a:extLst>
                <a:ext uri="{FF2B5EF4-FFF2-40B4-BE49-F238E27FC236}">
                  <a16:creationId xmlns:a16="http://schemas.microsoft.com/office/drawing/2014/main" id="{30F3D7EF-66A9-40AD-88C3-8AC71A923352}"/>
                </a:ext>
              </a:extLst>
            </p:cNvPr>
            <p:cNvSpPr/>
            <p:nvPr/>
          </p:nvSpPr>
          <p:spPr>
            <a:xfrm>
              <a:off x="2412470" y="2876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4" name="object 2427">
              <a:extLst>
                <a:ext uri="{FF2B5EF4-FFF2-40B4-BE49-F238E27FC236}">
                  <a16:creationId xmlns:a16="http://schemas.microsoft.com/office/drawing/2014/main" id="{59DA8FCE-76EA-4611-8DAD-582D4A2E23B7}"/>
                </a:ext>
              </a:extLst>
            </p:cNvPr>
            <p:cNvSpPr/>
            <p:nvPr/>
          </p:nvSpPr>
          <p:spPr>
            <a:xfrm>
              <a:off x="2275947" y="27659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5" name="object 2428">
              <a:extLst>
                <a:ext uri="{FF2B5EF4-FFF2-40B4-BE49-F238E27FC236}">
                  <a16:creationId xmlns:a16="http://schemas.microsoft.com/office/drawing/2014/main" id="{1AE792FA-2B69-4A30-AD44-77804D976D9B}"/>
                </a:ext>
              </a:extLst>
            </p:cNvPr>
            <p:cNvSpPr/>
            <p:nvPr/>
          </p:nvSpPr>
          <p:spPr>
            <a:xfrm>
              <a:off x="2232441" y="28011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6" name="object 2429">
              <a:extLst>
                <a:ext uri="{FF2B5EF4-FFF2-40B4-BE49-F238E27FC236}">
                  <a16:creationId xmlns:a16="http://schemas.microsoft.com/office/drawing/2014/main" id="{9ABD62AA-8CC6-4FB6-A448-AF441352019E}"/>
                </a:ext>
              </a:extLst>
            </p:cNvPr>
            <p:cNvSpPr/>
            <p:nvPr/>
          </p:nvSpPr>
          <p:spPr>
            <a:xfrm>
              <a:off x="2224787" y="2796097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0"/>
                  </a:moveTo>
                  <a:lnTo>
                    <a:pt x="1308" y="685"/>
                  </a:lnTo>
                  <a:lnTo>
                    <a:pt x="2578" y="1422"/>
                  </a:lnTo>
                  <a:lnTo>
                    <a:pt x="3810" y="22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7" name="object 2430">
              <a:extLst>
                <a:ext uri="{FF2B5EF4-FFF2-40B4-BE49-F238E27FC236}">
                  <a16:creationId xmlns:a16="http://schemas.microsoft.com/office/drawing/2014/main" id="{62395E45-217A-4D56-8EA9-15399650682F}"/>
                </a:ext>
              </a:extLst>
            </p:cNvPr>
            <p:cNvSpPr/>
            <p:nvPr/>
          </p:nvSpPr>
          <p:spPr>
            <a:xfrm>
              <a:off x="2369008" y="29148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8" name="object 2431">
              <a:extLst>
                <a:ext uri="{FF2B5EF4-FFF2-40B4-BE49-F238E27FC236}">
                  <a16:creationId xmlns:a16="http://schemas.microsoft.com/office/drawing/2014/main" id="{A48A02DE-C087-47F5-9A14-31F13A8F2004}"/>
                </a:ext>
              </a:extLst>
            </p:cNvPr>
            <p:cNvSpPr/>
            <p:nvPr/>
          </p:nvSpPr>
          <p:spPr>
            <a:xfrm>
              <a:off x="2636225" y="28645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90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9" name="object 2432">
              <a:extLst>
                <a:ext uri="{FF2B5EF4-FFF2-40B4-BE49-F238E27FC236}">
                  <a16:creationId xmlns:a16="http://schemas.microsoft.com/office/drawing/2014/main" id="{DA84D123-457A-470C-A262-6C9B8759BE0F}"/>
                </a:ext>
              </a:extLst>
            </p:cNvPr>
            <p:cNvSpPr/>
            <p:nvPr/>
          </p:nvSpPr>
          <p:spPr>
            <a:xfrm>
              <a:off x="2467763" y="2926625"/>
              <a:ext cx="248285" cy="78105"/>
            </a:xfrm>
            <a:custGeom>
              <a:avLst/>
              <a:gdLst/>
              <a:ahLst/>
              <a:cxnLst/>
              <a:rect l="l" t="t" r="r" b="b"/>
              <a:pathLst>
                <a:path w="248285" h="78105">
                  <a:moveTo>
                    <a:pt x="247815" y="0"/>
                  </a:moveTo>
                  <a:lnTo>
                    <a:pt x="201987" y="23607"/>
                  </a:lnTo>
                  <a:lnTo>
                    <a:pt x="152778" y="42856"/>
                  </a:lnTo>
                  <a:lnTo>
                    <a:pt x="101702" y="58061"/>
                  </a:lnTo>
                  <a:lnTo>
                    <a:pt x="50271" y="69540"/>
                  </a:lnTo>
                  <a:lnTo>
                    <a:pt x="0" y="776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0" name="object 2433">
              <a:extLst>
                <a:ext uri="{FF2B5EF4-FFF2-40B4-BE49-F238E27FC236}">
                  <a16:creationId xmlns:a16="http://schemas.microsoft.com/office/drawing/2014/main" id="{97408691-BE8C-4FD6-9613-6D3DA924FAE1}"/>
                </a:ext>
              </a:extLst>
            </p:cNvPr>
            <p:cNvSpPr/>
            <p:nvPr/>
          </p:nvSpPr>
          <p:spPr>
            <a:xfrm>
              <a:off x="1880683" y="26686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1" name="object 2434">
              <a:extLst>
                <a:ext uri="{FF2B5EF4-FFF2-40B4-BE49-F238E27FC236}">
                  <a16:creationId xmlns:a16="http://schemas.microsoft.com/office/drawing/2014/main" id="{5ABBE662-DD0B-4EB2-AA7E-59ADA56C209E}"/>
                </a:ext>
              </a:extLst>
            </p:cNvPr>
            <p:cNvSpPr/>
            <p:nvPr/>
          </p:nvSpPr>
          <p:spPr>
            <a:xfrm>
              <a:off x="1745750" y="26712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279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2" name="object 2435">
              <a:extLst>
                <a:ext uri="{FF2B5EF4-FFF2-40B4-BE49-F238E27FC236}">
                  <a16:creationId xmlns:a16="http://schemas.microsoft.com/office/drawing/2014/main" id="{DB81E946-8EEA-4007-8A02-0752E0F40673}"/>
                </a:ext>
              </a:extLst>
            </p:cNvPr>
            <p:cNvSpPr/>
            <p:nvPr/>
          </p:nvSpPr>
          <p:spPr>
            <a:xfrm>
              <a:off x="1708049" y="2671268"/>
              <a:ext cx="38100" cy="124460"/>
            </a:xfrm>
            <a:custGeom>
              <a:avLst/>
              <a:gdLst/>
              <a:ahLst/>
              <a:cxnLst/>
              <a:rect l="l" t="t" r="r" b="b"/>
              <a:pathLst>
                <a:path w="38100" h="124460">
                  <a:moveTo>
                    <a:pt x="7937" y="124244"/>
                  </a:moveTo>
                  <a:lnTo>
                    <a:pt x="0" y="89961"/>
                  </a:lnTo>
                  <a:lnTo>
                    <a:pt x="3795" y="57445"/>
                  </a:lnTo>
                  <a:lnTo>
                    <a:pt x="17104" y="27267"/>
                  </a:lnTo>
                  <a:lnTo>
                    <a:pt x="377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3" name="object 2436">
              <a:extLst>
                <a:ext uri="{FF2B5EF4-FFF2-40B4-BE49-F238E27FC236}">
                  <a16:creationId xmlns:a16="http://schemas.microsoft.com/office/drawing/2014/main" id="{A76FD9DF-98E8-4811-AAE2-2AD92D713D45}"/>
                </a:ext>
              </a:extLst>
            </p:cNvPr>
            <p:cNvSpPr/>
            <p:nvPr/>
          </p:nvSpPr>
          <p:spPr>
            <a:xfrm>
              <a:off x="2378932" y="254005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3" y="8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4" name="object 2437">
              <a:extLst>
                <a:ext uri="{FF2B5EF4-FFF2-40B4-BE49-F238E27FC236}">
                  <a16:creationId xmlns:a16="http://schemas.microsoft.com/office/drawing/2014/main" id="{4685779A-EE66-4863-B946-F67454CF8C6C}"/>
                </a:ext>
              </a:extLst>
            </p:cNvPr>
            <p:cNvSpPr/>
            <p:nvPr/>
          </p:nvSpPr>
          <p:spPr>
            <a:xfrm>
              <a:off x="2442136" y="24939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25" y="914"/>
                  </a:moveTo>
                  <a:lnTo>
                    <a:pt x="12" y="609"/>
                  </a:lnTo>
                  <a:lnTo>
                    <a:pt x="0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5" name="object 2438">
              <a:extLst>
                <a:ext uri="{FF2B5EF4-FFF2-40B4-BE49-F238E27FC236}">
                  <a16:creationId xmlns:a16="http://schemas.microsoft.com/office/drawing/2014/main" id="{910A37AB-FC7F-49EE-9539-70798367DFD8}"/>
                </a:ext>
              </a:extLst>
            </p:cNvPr>
            <p:cNvSpPr/>
            <p:nvPr/>
          </p:nvSpPr>
          <p:spPr>
            <a:xfrm>
              <a:off x="2620615" y="3589019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4" h="5079">
                  <a:moveTo>
                    <a:pt x="23266" y="0"/>
                  </a:moveTo>
                  <a:lnTo>
                    <a:pt x="15582" y="2032"/>
                  </a:lnTo>
                  <a:lnTo>
                    <a:pt x="7848" y="3632"/>
                  </a:lnTo>
                  <a:lnTo>
                    <a:pt x="0" y="48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6" name="object 2439">
              <a:extLst>
                <a:ext uri="{FF2B5EF4-FFF2-40B4-BE49-F238E27FC236}">
                  <a16:creationId xmlns:a16="http://schemas.microsoft.com/office/drawing/2014/main" id="{352FD884-6F99-4851-840D-3C7013FBE24E}"/>
                </a:ext>
              </a:extLst>
            </p:cNvPr>
            <p:cNvSpPr/>
            <p:nvPr/>
          </p:nvSpPr>
          <p:spPr>
            <a:xfrm>
              <a:off x="2674318" y="3561719"/>
              <a:ext cx="26670" cy="15240"/>
            </a:xfrm>
            <a:custGeom>
              <a:avLst/>
              <a:gdLst/>
              <a:ahLst/>
              <a:cxnLst/>
              <a:rect l="l" t="t" r="r" b="b"/>
              <a:pathLst>
                <a:path w="26669" h="15239">
                  <a:moveTo>
                    <a:pt x="0" y="15201"/>
                  </a:moveTo>
                  <a:lnTo>
                    <a:pt x="1181" y="14668"/>
                  </a:lnTo>
                  <a:lnTo>
                    <a:pt x="2349" y="14122"/>
                  </a:lnTo>
                  <a:lnTo>
                    <a:pt x="3505" y="13563"/>
                  </a:lnTo>
                  <a:lnTo>
                    <a:pt x="4775" y="12954"/>
                  </a:lnTo>
                  <a:lnTo>
                    <a:pt x="14058" y="8001"/>
                  </a:lnTo>
                  <a:lnTo>
                    <a:pt x="18300" y="5549"/>
                  </a:lnTo>
                  <a:lnTo>
                    <a:pt x="22415" y="2895"/>
                  </a:lnTo>
                  <a:lnTo>
                    <a:pt x="263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7" name="object 2440">
              <a:extLst>
                <a:ext uri="{FF2B5EF4-FFF2-40B4-BE49-F238E27FC236}">
                  <a16:creationId xmlns:a16="http://schemas.microsoft.com/office/drawing/2014/main" id="{CE19FE7A-B56E-457E-B388-C7EAC0EE3062}"/>
                </a:ext>
              </a:extLst>
            </p:cNvPr>
            <p:cNvSpPr/>
            <p:nvPr/>
          </p:nvSpPr>
          <p:spPr>
            <a:xfrm>
              <a:off x="2661015" y="3577949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30" h="4445">
                  <a:moveTo>
                    <a:pt x="0" y="4368"/>
                  </a:moveTo>
                  <a:lnTo>
                    <a:pt x="3721" y="3022"/>
                  </a:lnTo>
                  <a:lnTo>
                    <a:pt x="7378" y="1574"/>
                  </a:lnTo>
                  <a:lnTo>
                    <a:pt x="109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8" name="object 2441">
              <a:extLst>
                <a:ext uri="{FF2B5EF4-FFF2-40B4-BE49-F238E27FC236}">
                  <a16:creationId xmlns:a16="http://schemas.microsoft.com/office/drawing/2014/main" id="{B61C7AF1-C33A-4AAD-850A-620AA217E796}"/>
                </a:ext>
              </a:extLst>
            </p:cNvPr>
            <p:cNvSpPr/>
            <p:nvPr/>
          </p:nvSpPr>
          <p:spPr>
            <a:xfrm>
              <a:off x="2659708" y="35827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9" name="object 2442">
              <a:extLst>
                <a:ext uri="{FF2B5EF4-FFF2-40B4-BE49-F238E27FC236}">
                  <a16:creationId xmlns:a16="http://schemas.microsoft.com/office/drawing/2014/main" id="{18211CDE-DE1B-426A-8C8A-8D1F17147203}"/>
                </a:ext>
              </a:extLst>
            </p:cNvPr>
            <p:cNvSpPr/>
            <p:nvPr/>
          </p:nvSpPr>
          <p:spPr>
            <a:xfrm>
              <a:off x="2658394" y="35832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0" name="object 2443">
              <a:extLst>
                <a:ext uri="{FF2B5EF4-FFF2-40B4-BE49-F238E27FC236}">
                  <a16:creationId xmlns:a16="http://schemas.microsoft.com/office/drawing/2014/main" id="{F9FA5213-2D4F-40A7-A4B1-3FC73BE1FD2C}"/>
                </a:ext>
              </a:extLst>
            </p:cNvPr>
            <p:cNvSpPr/>
            <p:nvPr/>
          </p:nvSpPr>
          <p:spPr>
            <a:xfrm>
              <a:off x="2657073" y="35836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1" name="object 2444">
              <a:extLst>
                <a:ext uri="{FF2B5EF4-FFF2-40B4-BE49-F238E27FC236}">
                  <a16:creationId xmlns:a16="http://schemas.microsoft.com/office/drawing/2014/main" id="{2F687005-952A-4517-8121-5447FFBA12B6}"/>
                </a:ext>
              </a:extLst>
            </p:cNvPr>
            <p:cNvSpPr/>
            <p:nvPr/>
          </p:nvSpPr>
          <p:spPr>
            <a:xfrm>
              <a:off x="2655745" y="35841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2" name="object 2445">
              <a:extLst>
                <a:ext uri="{FF2B5EF4-FFF2-40B4-BE49-F238E27FC236}">
                  <a16:creationId xmlns:a16="http://schemas.microsoft.com/office/drawing/2014/main" id="{486266DB-F707-45C8-955A-939BD1542925}"/>
                </a:ext>
              </a:extLst>
            </p:cNvPr>
            <p:cNvSpPr/>
            <p:nvPr/>
          </p:nvSpPr>
          <p:spPr>
            <a:xfrm>
              <a:off x="2621829" y="3584563"/>
              <a:ext cx="33020" cy="8255"/>
            </a:xfrm>
            <a:custGeom>
              <a:avLst/>
              <a:gdLst/>
              <a:ahLst/>
              <a:cxnLst/>
              <a:rect l="l" t="t" r="r" b="b"/>
              <a:pathLst>
                <a:path w="33019" h="8254">
                  <a:moveTo>
                    <a:pt x="0" y="7797"/>
                  </a:moveTo>
                  <a:lnTo>
                    <a:pt x="1384" y="7569"/>
                  </a:lnTo>
                  <a:lnTo>
                    <a:pt x="2781" y="7327"/>
                  </a:lnTo>
                  <a:lnTo>
                    <a:pt x="4165" y="7073"/>
                  </a:lnTo>
                  <a:lnTo>
                    <a:pt x="5537" y="6832"/>
                  </a:lnTo>
                  <a:lnTo>
                    <a:pt x="16611" y="4470"/>
                  </a:lnTo>
                  <a:lnTo>
                    <a:pt x="21996" y="3187"/>
                  </a:lnTo>
                  <a:lnTo>
                    <a:pt x="27343" y="1701"/>
                  </a:lnTo>
                  <a:lnTo>
                    <a:pt x="3261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3" name="object 2446">
              <a:extLst>
                <a:ext uri="{FF2B5EF4-FFF2-40B4-BE49-F238E27FC236}">
                  <a16:creationId xmlns:a16="http://schemas.microsoft.com/office/drawing/2014/main" id="{43724E82-48C6-4E35-A485-A1A56E15A8A6}"/>
                </a:ext>
              </a:extLst>
            </p:cNvPr>
            <p:cNvSpPr/>
            <p:nvPr/>
          </p:nvSpPr>
          <p:spPr>
            <a:xfrm>
              <a:off x="2701161" y="35613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36" y="1092"/>
                  </a:moveTo>
                  <a:lnTo>
                    <a:pt x="253" y="850"/>
                  </a:lnTo>
                  <a:lnTo>
                    <a:pt x="38" y="5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4" name="object 2447">
              <a:extLst>
                <a:ext uri="{FF2B5EF4-FFF2-40B4-BE49-F238E27FC236}">
                  <a16:creationId xmlns:a16="http://schemas.microsoft.com/office/drawing/2014/main" id="{955B007D-79A6-452F-9CF9-9D7264FA118D}"/>
                </a:ext>
              </a:extLst>
            </p:cNvPr>
            <p:cNvSpPr/>
            <p:nvPr/>
          </p:nvSpPr>
          <p:spPr>
            <a:xfrm>
              <a:off x="2620366" y="359259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457"/>
                  </a:lnTo>
                  <a:lnTo>
                    <a:pt x="63" y="863"/>
                  </a:lnTo>
                  <a:lnTo>
                    <a:pt x="254" y="12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5" name="object 2448">
              <a:extLst>
                <a:ext uri="{FF2B5EF4-FFF2-40B4-BE49-F238E27FC236}">
                  <a16:creationId xmlns:a16="http://schemas.microsoft.com/office/drawing/2014/main" id="{08540255-3B28-4B22-9CA5-A7AC0CF5EC31}"/>
                </a:ext>
              </a:extLst>
            </p:cNvPr>
            <p:cNvSpPr/>
            <p:nvPr/>
          </p:nvSpPr>
          <p:spPr>
            <a:xfrm>
              <a:off x="2957184" y="32322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406"/>
                  </a:moveTo>
                  <a:lnTo>
                    <a:pt x="12" y="266"/>
                  </a:lnTo>
                  <a:lnTo>
                    <a:pt x="12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6" name="object 2449">
              <a:extLst>
                <a:ext uri="{FF2B5EF4-FFF2-40B4-BE49-F238E27FC236}">
                  <a16:creationId xmlns:a16="http://schemas.microsoft.com/office/drawing/2014/main" id="{E4B77417-4DA6-4B3E-AEAC-0937DAD1F010}"/>
                </a:ext>
              </a:extLst>
            </p:cNvPr>
            <p:cNvSpPr/>
            <p:nvPr/>
          </p:nvSpPr>
          <p:spPr>
            <a:xfrm>
              <a:off x="2957193" y="323318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80">
                  <a:moveTo>
                    <a:pt x="0" y="4914"/>
                  </a:moveTo>
                  <a:lnTo>
                    <a:pt x="101" y="3276"/>
                  </a:lnTo>
                  <a:lnTo>
                    <a:pt x="127" y="1638"/>
                  </a:ln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7" name="object 2450">
              <a:extLst>
                <a:ext uri="{FF2B5EF4-FFF2-40B4-BE49-F238E27FC236}">
                  <a16:creationId xmlns:a16="http://schemas.microsoft.com/office/drawing/2014/main" id="{41D023C9-24D4-4DD5-91A3-A6C8E4F29FDA}"/>
                </a:ext>
              </a:extLst>
            </p:cNvPr>
            <p:cNvSpPr/>
            <p:nvPr/>
          </p:nvSpPr>
          <p:spPr>
            <a:xfrm>
              <a:off x="2954845" y="3238155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0" y="11607"/>
                  </a:moveTo>
                  <a:lnTo>
                    <a:pt x="1295" y="7810"/>
                  </a:lnTo>
                  <a:lnTo>
                    <a:pt x="2070" y="4013"/>
                  </a:lnTo>
                  <a:lnTo>
                    <a:pt x="23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8" name="object 2451">
              <a:extLst>
                <a:ext uri="{FF2B5EF4-FFF2-40B4-BE49-F238E27FC236}">
                  <a16:creationId xmlns:a16="http://schemas.microsoft.com/office/drawing/2014/main" id="{A7782573-80A6-46FB-825E-EB15D626F829}"/>
                </a:ext>
              </a:extLst>
            </p:cNvPr>
            <p:cNvSpPr/>
            <p:nvPr/>
          </p:nvSpPr>
          <p:spPr>
            <a:xfrm>
              <a:off x="2954718" y="325013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25" y="787"/>
                  </a:moveTo>
                  <a:lnTo>
                    <a:pt x="330" y="711"/>
                  </a:lnTo>
                  <a:lnTo>
                    <a:pt x="38" y="5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9" name="object 2452">
              <a:extLst>
                <a:ext uri="{FF2B5EF4-FFF2-40B4-BE49-F238E27FC236}">
                  <a16:creationId xmlns:a16="http://schemas.microsoft.com/office/drawing/2014/main" id="{BB185C9B-5479-4446-8D67-6017FD9E6716}"/>
                </a:ext>
              </a:extLst>
            </p:cNvPr>
            <p:cNvSpPr/>
            <p:nvPr/>
          </p:nvSpPr>
          <p:spPr>
            <a:xfrm>
              <a:off x="2955540" y="3238820"/>
              <a:ext cx="2540" cy="12700"/>
            </a:xfrm>
            <a:custGeom>
              <a:avLst/>
              <a:gdLst/>
              <a:ahLst/>
              <a:cxnLst/>
              <a:rect l="l" t="t" r="r" b="b"/>
              <a:pathLst>
                <a:path w="2539" h="12700">
                  <a:moveTo>
                    <a:pt x="2489" y="0"/>
                  </a:moveTo>
                  <a:lnTo>
                    <a:pt x="2209" y="4191"/>
                  </a:lnTo>
                  <a:lnTo>
                    <a:pt x="1384" y="8140"/>
                  </a:lnTo>
                  <a:lnTo>
                    <a:pt x="0" y="121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0" name="object 2453">
              <a:extLst>
                <a:ext uri="{FF2B5EF4-FFF2-40B4-BE49-F238E27FC236}">
                  <a16:creationId xmlns:a16="http://schemas.microsoft.com/office/drawing/2014/main" id="{69A8F579-FC79-4F0F-974D-3639BF5CA9DE}"/>
                </a:ext>
              </a:extLst>
            </p:cNvPr>
            <p:cNvSpPr/>
            <p:nvPr/>
          </p:nvSpPr>
          <p:spPr>
            <a:xfrm>
              <a:off x="1953141" y="3600202"/>
              <a:ext cx="23495" cy="4445"/>
            </a:xfrm>
            <a:custGeom>
              <a:avLst/>
              <a:gdLst/>
              <a:ahLst/>
              <a:cxnLst/>
              <a:rect l="l" t="t" r="r" b="b"/>
              <a:pathLst>
                <a:path w="23494" h="4445">
                  <a:moveTo>
                    <a:pt x="23482" y="4152"/>
                  </a:moveTo>
                  <a:lnTo>
                    <a:pt x="15570" y="3162"/>
                  </a:lnTo>
                  <a:lnTo>
                    <a:pt x="7772" y="18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1" name="object 2454">
              <a:extLst>
                <a:ext uri="{FF2B5EF4-FFF2-40B4-BE49-F238E27FC236}">
                  <a16:creationId xmlns:a16="http://schemas.microsoft.com/office/drawing/2014/main" id="{5AD3A498-576D-4F7F-B393-92CEF5659B16}"/>
                </a:ext>
              </a:extLst>
            </p:cNvPr>
            <p:cNvSpPr/>
            <p:nvPr/>
          </p:nvSpPr>
          <p:spPr>
            <a:xfrm>
              <a:off x="1976625" y="36030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228" y="0"/>
                  </a:moveTo>
                  <a:lnTo>
                    <a:pt x="241" y="457"/>
                  </a:lnTo>
                  <a:lnTo>
                    <a:pt x="190" y="876"/>
                  </a:lnTo>
                  <a:lnTo>
                    <a:pt x="0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2" name="object 2455">
              <a:extLst>
                <a:ext uri="{FF2B5EF4-FFF2-40B4-BE49-F238E27FC236}">
                  <a16:creationId xmlns:a16="http://schemas.microsoft.com/office/drawing/2014/main" id="{52410BE4-D54D-45C9-86C3-1F8FFEE0FBAB}"/>
                </a:ext>
              </a:extLst>
            </p:cNvPr>
            <p:cNvSpPr/>
            <p:nvPr/>
          </p:nvSpPr>
          <p:spPr>
            <a:xfrm>
              <a:off x="1953519" y="3598928"/>
              <a:ext cx="22225" cy="4445"/>
            </a:xfrm>
            <a:custGeom>
              <a:avLst/>
              <a:gdLst/>
              <a:ahLst/>
              <a:cxnLst/>
              <a:rect l="l" t="t" r="r" b="b"/>
              <a:pathLst>
                <a:path w="22225" h="4445">
                  <a:moveTo>
                    <a:pt x="0" y="0"/>
                  </a:moveTo>
                  <a:lnTo>
                    <a:pt x="7226" y="1676"/>
                  </a:lnTo>
                  <a:lnTo>
                    <a:pt x="14503" y="2971"/>
                  </a:lnTo>
                  <a:lnTo>
                    <a:pt x="21869" y="39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3" name="object 2456">
              <a:extLst>
                <a:ext uri="{FF2B5EF4-FFF2-40B4-BE49-F238E27FC236}">
                  <a16:creationId xmlns:a16="http://schemas.microsoft.com/office/drawing/2014/main" id="{C32FD763-278A-4B36-B9EA-FC152F82058D}"/>
                </a:ext>
              </a:extLst>
            </p:cNvPr>
            <p:cNvSpPr/>
            <p:nvPr/>
          </p:nvSpPr>
          <p:spPr>
            <a:xfrm>
              <a:off x="1948167" y="359761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850" y="215"/>
                  </a:lnTo>
                  <a:lnTo>
                    <a:pt x="1689" y="431"/>
                  </a:lnTo>
                  <a:lnTo>
                    <a:pt x="2540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4" name="object 2457">
              <a:extLst>
                <a:ext uri="{FF2B5EF4-FFF2-40B4-BE49-F238E27FC236}">
                  <a16:creationId xmlns:a16="http://schemas.microsoft.com/office/drawing/2014/main" id="{125699C7-8F87-4D23-8BFC-726BD4F68055}"/>
                </a:ext>
              </a:extLst>
            </p:cNvPr>
            <p:cNvSpPr/>
            <p:nvPr/>
          </p:nvSpPr>
          <p:spPr>
            <a:xfrm>
              <a:off x="1896490" y="3574675"/>
              <a:ext cx="46990" cy="21590"/>
            </a:xfrm>
            <a:custGeom>
              <a:avLst/>
              <a:gdLst/>
              <a:ahLst/>
              <a:cxnLst/>
              <a:rect l="l" t="t" r="r" b="b"/>
              <a:pathLst>
                <a:path w="46989" h="21589">
                  <a:moveTo>
                    <a:pt x="0" y="0"/>
                  </a:moveTo>
                  <a:lnTo>
                    <a:pt x="37719" y="18821"/>
                  </a:lnTo>
                  <a:lnTo>
                    <a:pt x="42151" y="20269"/>
                  </a:lnTo>
                  <a:lnTo>
                    <a:pt x="46621" y="215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5" name="object 2458">
              <a:extLst>
                <a:ext uri="{FF2B5EF4-FFF2-40B4-BE49-F238E27FC236}">
                  <a16:creationId xmlns:a16="http://schemas.microsoft.com/office/drawing/2014/main" id="{BC98703A-3308-4965-AAE7-6EDFAE5F3644}"/>
                </a:ext>
              </a:extLst>
            </p:cNvPr>
            <p:cNvSpPr/>
            <p:nvPr/>
          </p:nvSpPr>
          <p:spPr>
            <a:xfrm>
              <a:off x="1895309" y="35743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11" y="0"/>
                  </a:moveTo>
                  <a:lnTo>
                    <a:pt x="698" y="558"/>
                  </a:lnTo>
                  <a:lnTo>
                    <a:pt x="469" y="850"/>
                  </a:lnTo>
                  <a:lnTo>
                    <a:pt x="0" y="11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6" name="object 2459">
              <a:extLst>
                <a:ext uri="{FF2B5EF4-FFF2-40B4-BE49-F238E27FC236}">
                  <a16:creationId xmlns:a16="http://schemas.microsoft.com/office/drawing/2014/main" id="{C7EC2BD8-44B1-4271-A223-54181E4176D9}"/>
                </a:ext>
              </a:extLst>
            </p:cNvPr>
            <p:cNvSpPr/>
            <p:nvPr/>
          </p:nvSpPr>
          <p:spPr>
            <a:xfrm>
              <a:off x="1642211" y="3257910"/>
              <a:ext cx="2540" cy="12700"/>
            </a:xfrm>
            <a:custGeom>
              <a:avLst/>
              <a:gdLst/>
              <a:ahLst/>
              <a:cxnLst/>
              <a:rect l="l" t="t" r="r" b="b"/>
              <a:pathLst>
                <a:path w="2539" h="12700">
                  <a:moveTo>
                    <a:pt x="2311" y="12179"/>
                  </a:moveTo>
                  <a:lnTo>
                    <a:pt x="965" y="8191"/>
                  </a:lnTo>
                  <a:lnTo>
                    <a:pt x="203" y="4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7" name="object 2460">
              <a:extLst>
                <a:ext uri="{FF2B5EF4-FFF2-40B4-BE49-F238E27FC236}">
                  <a16:creationId xmlns:a16="http://schemas.microsoft.com/office/drawing/2014/main" id="{8399D88F-8A59-4693-90EF-C8319F81B5E8}"/>
                </a:ext>
              </a:extLst>
            </p:cNvPr>
            <p:cNvSpPr/>
            <p:nvPr/>
          </p:nvSpPr>
          <p:spPr>
            <a:xfrm>
              <a:off x="1643051" y="3257488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39" h="11429">
                  <a:moveTo>
                    <a:pt x="0" y="0"/>
                  </a:moveTo>
                  <a:lnTo>
                    <a:pt x="215" y="3937"/>
                  </a:lnTo>
                  <a:lnTo>
                    <a:pt x="927" y="7670"/>
                  </a:lnTo>
                  <a:lnTo>
                    <a:pt x="2159" y="114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8" name="object 2461">
              <a:extLst>
                <a:ext uri="{FF2B5EF4-FFF2-40B4-BE49-F238E27FC236}">
                  <a16:creationId xmlns:a16="http://schemas.microsoft.com/office/drawing/2014/main" id="{A2D91751-785C-43CB-9654-16905E4819A2}"/>
                </a:ext>
              </a:extLst>
            </p:cNvPr>
            <p:cNvSpPr/>
            <p:nvPr/>
          </p:nvSpPr>
          <p:spPr>
            <a:xfrm>
              <a:off x="1643024" y="32569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9" name="object 2462">
              <a:extLst>
                <a:ext uri="{FF2B5EF4-FFF2-40B4-BE49-F238E27FC236}">
                  <a16:creationId xmlns:a16="http://schemas.microsoft.com/office/drawing/2014/main" id="{7D58274E-4997-4362-9FA9-145373158951}"/>
                </a:ext>
              </a:extLst>
            </p:cNvPr>
            <p:cNvSpPr/>
            <p:nvPr/>
          </p:nvSpPr>
          <p:spPr>
            <a:xfrm>
              <a:off x="1643010" y="32565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0" name="object 2463">
              <a:extLst>
                <a:ext uri="{FF2B5EF4-FFF2-40B4-BE49-F238E27FC236}">
                  <a16:creationId xmlns:a16="http://schemas.microsoft.com/office/drawing/2014/main" id="{E353A4CA-D1E9-4C48-A6B3-A432D98BB658}"/>
                </a:ext>
              </a:extLst>
            </p:cNvPr>
            <p:cNvSpPr/>
            <p:nvPr/>
          </p:nvSpPr>
          <p:spPr>
            <a:xfrm>
              <a:off x="1643000" y="32561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1" name="object 2464">
              <a:extLst>
                <a:ext uri="{FF2B5EF4-FFF2-40B4-BE49-F238E27FC236}">
                  <a16:creationId xmlns:a16="http://schemas.microsoft.com/office/drawing/2014/main" id="{A70F69FD-49D9-4331-B911-DD2641C41977}"/>
                </a:ext>
              </a:extLst>
            </p:cNvPr>
            <p:cNvSpPr/>
            <p:nvPr/>
          </p:nvSpPr>
          <p:spPr>
            <a:xfrm>
              <a:off x="1642992" y="32557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2" name="object 2465">
              <a:extLst>
                <a:ext uri="{FF2B5EF4-FFF2-40B4-BE49-F238E27FC236}">
                  <a16:creationId xmlns:a16="http://schemas.microsoft.com/office/drawing/2014/main" id="{98B001A1-3BA1-4759-8103-D2EEE2A3A41B}"/>
                </a:ext>
              </a:extLst>
            </p:cNvPr>
            <p:cNvSpPr/>
            <p:nvPr/>
          </p:nvSpPr>
          <p:spPr>
            <a:xfrm>
              <a:off x="1642988" y="325537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3" name="object 2466">
              <a:extLst>
                <a:ext uri="{FF2B5EF4-FFF2-40B4-BE49-F238E27FC236}">
                  <a16:creationId xmlns:a16="http://schemas.microsoft.com/office/drawing/2014/main" id="{470635FE-06F6-4B6C-B838-760898B84FB3}"/>
                </a:ext>
              </a:extLst>
            </p:cNvPr>
            <p:cNvSpPr/>
            <p:nvPr/>
          </p:nvSpPr>
          <p:spPr>
            <a:xfrm>
              <a:off x="1645326" y="2801109"/>
              <a:ext cx="12700" cy="468630"/>
            </a:xfrm>
            <a:custGeom>
              <a:avLst/>
              <a:gdLst/>
              <a:ahLst/>
              <a:cxnLst/>
              <a:rect l="l" t="t" r="r" b="b"/>
              <a:pathLst>
                <a:path w="12700" h="468629">
                  <a:moveTo>
                    <a:pt x="12090" y="0"/>
                  </a:moveTo>
                  <a:lnTo>
                    <a:pt x="10729" y="52015"/>
                  </a:lnTo>
                  <a:lnTo>
                    <a:pt x="9371" y="104031"/>
                  </a:lnTo>
                  <a:lnTo>
                    <a:pt x="8018" y="156048"/>
                  </a:lnTo>
                  <a:lnTo>
                    <a:pt x="6670" y="208066"/>
                  </a:lnTo>
                  <a:lnTo>
                    <a:pt x="5326" y="260084"/>
                  </a:lnTo>
                  <a:lnTo>
                    <a:pt x="3986" y="312102"/>
                  </a:lnTo>
                  <a:lnTo>
                    <a:pt x="2652" y="364121"/>
                  </a:lnTo>
                  <a:lnTo>
                    <a:pt x="1323" y="416140"/>
                  </a:lnTo>
                  <a:lnTo>
                    <a:pt x="0" y="4681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4" name="object 2467">
              <a:extLst>
                <a:ext uri="{FF2B5EF4-FFF2-40B4-BE49-F238E27FC236}">
                  <a16:creationId xmlns:a16="http://schemas.microsoft.com/office/drawing/2014/main" id="{73F5FCD1-5738-4D3F-BEE0-B1B4E3C1ADF1}"/>
                </a:ext>
              </a:extLst>
            </p:cNvPr>
            <p:cNvSpPr/>
            <p:nvPr/>
          </p:nvSpPr>
          <p:spPr>
            <a:xfrm>
              <a:off x="1976854" y="3592589"/>
              <a:ext cx="643890" cy="28575"/>
            </a:xfrm>
            <a:custGeom>
              <a:avLst/>
              <a:gdLst/>
              <a:ahLst/>
              <a:cxnLst/>
              <a:rect l="l" t="t" r="r" b="b"/>
              <a:pathLst>
                <a:path w="643889" h="28575">
                  <a:moveTo>
                    <a:pt x="0" y="10464"/>
                  </a:moveTo>
                  <a:lnTo>
                    <a:pt x="49974" y="16164"/>
                  </a:lnTo>
                  <a:lnTo>
                    <a:pt x="99748" y="20778"/>
                  </a:lnTo>
                  <a:lnTo>
                    <a:pt x="149353" y="24306"/>
                  </a:lnTo>
                  <a:lnTo>
                    <a:pt x="198824" y="26750"/>
                  </a:lnTo>
                  <a:lnTo>
                    <a:pt x="248193" y="28109"/>
                  </a:lnTo>
                  <a:lnTo>
                    <a:pt x="297495" y="28384"/>
                  </a:lnTo>
                  <a:lnTo>
                    <a:pt x="346761" y="27576"/>
                  </a:lnTo>
                  <a:lnTo>
                    <a:pt x="396027" y="25685"/>
                  </a:lnTo>
                  <a:lnTo>
                    <a:pt x="445325" y="22711"/>
                  </a:lnTo>
                  <a:lnTo>
                    <a:pt x="494689" y="18655"/>
                  </a:lnTo>
                  <a:lnTo>
                    <a:pt x="544152" y="13518"/>
                  </a:lnTo>
                  <a:lnTo>
                    <a:pt x="593747" y="7299"/>
                  </a:lnTo>
                  <a:lnTo>
                    <a:pt x="6435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5" name="object 2468">
              <a:extLst>
                <a:ext uri="{FF2B5EF4-FFF2-40B4-BE49-F238E27FC236}">
                  <a16:creationId xmlns:a16="http://schemas.microsoft.com/office/drawing/2014/main" id="{5463C273-CD08-416B-BFF5-76F6A38A8F9B}"/>
                </a:ext>
              </a:extLst>
            </p:cNvPr>
            <p:cNvSpPr/>
            <p:nvPr/>
          </p:nvSpPr>
          <p:spPr>
            <a:xfrm>
              <a:off x="2922182" y="2785474"/>
              <a:ext cx="33020" cy="464820"/>
            </a:xfrm>
            <a:custGeom>
              <a:avLst/>
              <a:gdLst/>
              <a:ahLst/>
              <a:cxnLst/>
              <a:rect l="l" t="t" r="r" b="b"/>
              <a:pathLst>
                <a:path w="33019" h="464819">
                  <a:moveTo>
                    <a:pt x="32537" y="464654"/>
                  </a:moveTo>
                  <a:lnTo>
                    <a:pt x="28940" y="413025"/>
                  </a:lnTo>
                  <a:lnTo>
                    <a:pt x="25339" y="361395"/>
                  </a:lnTo>
                  <a:lnTo>
                    <a:pt x="21733" y="309766"/>
                  </a:lnTo>
                  <a:lnTo>
                    <a:pt x="18123" y="258137"/>
                  </a:lnTo>
                  <a:lnTo>
                    <a:pt x="14508" y="206508"/>
                  </a:lnTo>
                  <a:lnTo>
                    <a:pt x="10888" y="154880"/>
                  </a:lnTo>
                  <a:lnTo>
                    <a:pt x="7263" y="103252"/>
                  </a:lnTo>
                  <a:lnTo>
                    <a:pt x="3634" y="516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6" name="object 2469">
              <a:extLst>
                <a:ext uri="{FF2B5EF4-FFF2-40B4-BE49-F238E27FC236}">
                  <a16:creationId xmlns:a16="http://schemas.microsoft.com/office/drawing/2014/main" id="{0B4CCAD5-6776-486A-9900-CA1B70D445E1}"/>
                </a:ext>
              </a:extLst>
            </p:cNvPr>
            <p:cNvSpPr/>
            <p:nvPr/>
          </p:nvSpPr>
          <p:spPr>
            <a:xfrm>
              <a:off x="2701162" y="3250131"/>
              <a:ext cx="254000" cy="311785"/>
            </a:xfrm>
            <a:custGeom>
              <a:avLst/>
              <a:gdLst/>
              <a:ahLst/>
              <a:cxnLst/>
              <a:rect l="l" t="t" r="r" b="b"/>
              <a:pathLst>
                <a:path w="254000" h="311785">
                  <a:moveTo>
                    <a:pt x="0" y="311238"/>
                  </a:moveTo>
                  <a:lnTo>
                    <a:pt x="38965" y="281026"/>
                  </a:lnTo>
                  <a:lnTo>
                    <a:pt x="77251" y="248195"/>
                  </a:lnTo>
                  <a:lnTo>
                    <a:pt x="114159" y="212812"/>
                  </a:lnTo>
                  <a:lnTo>
                    <a:pt x="148990" y="174945"/>
                  </a:lnTo>
                  <a:lnTo>
                    <a:pt x="181044" y="134663"/>
                  </a:lnTo>
                  <a:lnTo>
                    <a:pt x="209622" y="92032"/>
                  </a:lnTo>
                  <a:lnTo>
                    <a:pt x="234026" y="47122"/>
                  </a:lnTo>
                  <a:lnTo>
                    <a:pt x="2535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7" name="object 2470">
              <a:extLst>
                <a:ext uri="{FF2B5EF4-FFF2-40B4-BE49-F238E27FC236}">
                  <a16:creationId xmlns:a16="http://schemas.microsoft.com/office/drawing/2014/main" id="{DB9F9023-962D-4B90-92CE-DA2BCCE0912D}"/>
                </a:ext>
              </a:extLst>
            </p:cNvPr>
            <p:cNvSpPr/>
            <p:nvPr/>
          </p:nvSpPr>
          <p:spPr>
            <a:xfrm>
              <a:off x="2919854" y="27522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63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8" name="object 2471">
              <a:extLst>
                <a:ext uri="{FF2B5EF4-FFF2-40B4-BE49-F238E27FC236}">
                  <a16:creationId xmlns:a16="http://schemas.microsoft.com/office/drawing/2014/main" id="{4A3B3A40-4E00-44F1-94A2-1641991BD61A}"/>
                </a:ext>
              </a:extLst>
            </p:cNvPr>
            <p:cNvSpPr/>
            <p:nvPr/>
          </p:nvSpPr>
          <p:spPr>
            <a:xfrm>
              <a:off x="2923104" y="274126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9" name="object 2472">
              <a:extLst>
                <a:ext uri="{FF2B5EF4-FFF2-40B4-BE49-F238E27FC236}">
                  <a16:creationId xmlns:a16="http://schemas.microsoft.com/office/drawing/2014/main" id="{2026EBFD-217D-47FE-9F7A-DB862F744B31}"/>
                </a:ext>
              </a:extLst>
            </p:cNvPr>
            <p:cNvSpPr/>
            <p:nvPr/>
          </p:nvSpPr>
          <p:spPr>
            <a:xfrm>
              <a:off x="2957215" y="32326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571"/>
                  </a:moveTo>
                  <a:lnTo>
                    <a:pt x="12" y="381"/>
                  </a:lnTo>
                  <a:lnTo>
                    <a:pt x="12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0" name="object 2473">
              <a:extLst>
                <a:ext uri="{FF2B5EF4-FFF2-40B4-BE49-F238E27FC236}">
                  <a16:creationId xmlns:a16="http://schemas.microsoft.com/office/drawing/2014/main" id="{0AC9AF80-EF28-4A12-8F34-7C4CB228D070}"/>
                </a:ext>
              </a:extLst>
            </p:cNvPr>
            <p:cNvSpPr/>
            <p:nvPr/>
          </p:nvSpPr>
          <p:spPr>
            <a:xfrm>
              <a:off x="2957189" y="323810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1" name="object 2474">
              <a:extLst>
                <a:ext uri="{FF2B5EF4-FFF2-40B4-BE49-F238E27FC236}">
                  <a16:creationId xmlns:a16="http://schemas.microsoft.com/office/drawing/2014/main" id="{F57513A9-106C-46CA-BAC4-DDCED6280C1C}"/>
                </a:ext>
              </a:extLst>
            </p:cNvPr>
            <p:cNvSpPr/>
            <p:nvPr/>
          </p:nvSpPr>
          <p:spPr>
            <a:xfrm>
              <a:off x="2954719" y="32497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38" y="241"/>
                  </a:lnTo>
                  <a:lnTo>
                    <a:pt x="1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2" name="object 2475">
              <a:extLst>
                <a:ext uri="{FF2B5EF4-FFF2-40B4-BE49-F238E27FC236}">
                  <a16:creationId xmlns:a16="http://schemas.microsoft.com/office/drawing/2014/main" id="{2A1D3BCA-2C1D-4096-B0DE-AFDC7E6E82CB}"/>
                </a:ext>
              </a:extLst>
            </p:cNvPr>
            <p:cNvSpPr/>
            <p:nvPr/>
          </p:nvSpPr>
          <p:spPr>
            <a:xfrm>
              <a:off x="2919859" y="2752592"/>
              <a:ext cx="2540" cy="33020"/>
            </a:xfrm>
            <a:custGeom>
              <a:avLst/>
              <a:gdLst/>
              <a:ahLst/>
              <a:cxnLst/>
              <a:rect l="l" t="t" r="r" b="b"/>
              <a:pathLst>
                <a:path w="2539" h="33019">
                  <a:moveTo>
                    <a:pt x="0" y="0"/>
                  </a:moveTo>
                  <a:lnTo>
                    <a:pt x="581" y="8220"/>
                  </a:lnTo>
                  <a:lnTo>
                    <a:pt x="1162" y="16440"/>
                  </a:lnTo>
                  <a:lnTo>
                    <a:pt x="1743" y="24660"/>
                  </a:lnTo>
                  <a:lnTo>
                    <a:pt x="2324" y="3288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3" name="object 2476">
              <a:extLst>
                <a:ext uri="{FF2B5EF4-FFF2-40B4-BE49-F238E27FC236}">
                  <a16:creationId xmlns:a16="http://schemas.microsoft.com/office/drawing/2014/main" id="{9A891AC8-D4D1-4F88-BA39-0F8B30FB6D81}"/>
                </a:ext>
              </a:extLst>
            </p:cNvPr>
            <p:cNvSpPr/>
            <p:nvPr/>
          </p:nvSpPr>
          <p:spPr>
            <a:xfrm>
              <a:off x="2672018" y="35769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1015"/>
                  </a:moveTo>
                  <a:lnTo>
                    <a:pt x="774" y="685"/>
                  </a:lnTo>
                  <a:lnTo>
                    <a:pt x="1536" y="342"/>
                  </a:lnTo>
                  <a:lnTo>
                    <a:pt x="22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4" name="object 2477">
              <a:extLst>
                <a:ext uri="{FF2B5EF4-FFF2-40B4-BE49-F238E27FC236}">
                  <a16:creationId xmlns:a16="http://schemas.microsoft.com/office/drawing/2014/main" id="{094AB537-AAB9-46A7-A5A4-25CFC9C60F96}"/>
                </a:ext>
              </a:extLst>
            </p:cNvPr>
            <p:cNvSpPr/>
            <p:nvPr/>
          </p:nvSpPr>
          <p:spPr>
            <a:xfrm>
              <a:off x="2659807" y="35823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06" y="292"/>
                  </a:lnTo>
                  <a:lnTo>
                    <a:pt x="800" y="139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5" name="object 2478">
              <a:extLst>
                <a:ext uri="{FF2B5EF4-FFF2-40B4-BE49-F238E27FC236}">
                  <a16:creationId xmlns:a16="http://schemas.microsoft.com/office/drawing/2014/main" id="{A22671B8-F777-4706-9C75-D7D7B535E6B3}"/>
                </a:ext>
              </a:extLst>
            </p:cNvPr>
            <p:cNvSpPr/>
            <p:nvPr/>
          </p:nvSpPr>
          <p:spPr>
            <a:xfrm>
              <a:off x="2658478" y="358278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06" y="292"/>
                  </a:lnTo>
                  <a:lnTo>
                    <a:pt x="825" y="152"/>
                  </a:lnTo>
                  <a:lnTo>
                    <a:pt x="12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6" name="object 2479">
              <a:extLst>
                <a:ext uri="{FF2B5EF4-FFF2-40B4-BE49-F238E27FC236}">
                  <a16:creationId xmlns:a16="http://schemas.microsoft.com/office/drawing/2014/main" id="{F49D4464-7595-4B03-ACFB-91D294518328}"/>
                </a:ext>
              </a:extLst>
            </p:cNvPr>
            <p:cNvSpPr/>
            <p:nvPr/>
          </p:nvSpPr>
          <p:spPr>
            <a:xfrm>
              <a:off x="2657142" y="35832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19" y="292"/>
                  </a:lnTo>
                  <a:lnTo>
                    <a:pt x="838" y="152"/>
                  </a:lnTo>
                  <a:lnTo>
                    <a:pt x="12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7" name="object 2480">
              <a:extLst>
                <a:ext uri="{FF2B5EF4-FFF2-40B4-BE49-F238E27FC236}">
                  <a16:creationId xmlns:a16="http://schemas.microsoft.com/office/drawing/2014/main" id="{E4BF7073-F125-4D29-85B4-02901308DE35}"/>
                </a:ext>
              </a:extLst>
            </p:cNvPr>
            <p:cNvSpPr/>
            <p:nvPr/>
          </p:nvSpPr>
          <p:spPr>
            <a:xfrm>
              <a:off x="2655797" y="35836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31" y="292"/>
                  </a:lnTo>
                  <a:lnTo>
                    <a:pt x="850" y="152"/>
                  </a:lnTo>
                  <a:lnTo>
                    <a:pt x="1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8" name="object 2481">
              <a:extLst>
                <a:ext uri="{FF2B5EF4-FFF2-40B4-BE49-F238E27FC236}">
                  <a16:creationId xmlns:a16="http://schemas.microsoft.com/office/drawing/2014/main" id="{9ADDD2B1-19E4-450D-BFD0-AE77996B6880}"/>
                </a:ext>
              </a:extLst>
            </p:cNvPr>
            <p:cNvSpPr/>
            <p:nvPr/>
          </p:nvSpPr>
          <p:spPr>
            <a:xfrm>
              <a:off x="2654446" y="358414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419"/>
                  </a:moveTo>
                  <a:lnTo>
                    <a:pt x="431" y="279"/>
                  </a:lnTo>
                  <a:lnTo>
                    <a:pt x="863" y="139"/>
                  </a:lnTo>
                  <a:lnTo>
                    <a:pt x="12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9" name="object 2482">
              <a:extLst>
                <a:ext uri="{FF2B5EF4-FFF2-40B4-BE49-F238E27FC236}">
                  <a16:creationId xmlns:a16="http://schemas.microsoft.com/office/drawing/2014/main" id="{D55AB1B9-5AED-466F-9835-D1F9CDE54DA0}"/>
                </a:ext>
              </a:extLst>
            </p:cNvPr>
            <p:cNvSpPr/>
            <p:nvPr/>
          </p:nvSpPr>
          <p:spPr>
            <a:xfrm>
              <a:off x="2620366" y="359236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228"/>
                  </a:moveTo>
                  <a:lnTo>
                    <a:pt x="482" y="152"/>
                  </a:lnTo>
                  <a:lnTo>
                    <a:pt x="977" y="76"/>
                  </a:lnTo>
                  <a:lnTo>
                    <a:pt x="14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0" name="object 2483">
              <a:extLst>
                <a:ext uri="{FF2B5EF4-FFF2-40B4-BE49-F238E27FC236}">
                  <a16:creationId xmlns:a16="http://schemas.microsoft.com/office/drawing/2014/main" id="{93FBFD37-D6A1-49D7-B7E0-C21633494625}"/>
                </a:ext>
              </a:extLst>
            </p:cNvPr>
            <p:cNvSpPr/>
            <p:nvPr/>
          </p:nvSpPr>
          <p:spPr>
            <a:xfrm>
              <a:off x="2588343" y="302483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50" y="0"/>
                  </a:moveTo>
                  <a:lnTo>
                    <a:pt x="1104" y="76"/>
                  </a:lnTo>
                  <a:lnTo>
                    <a:pt x="558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1" name="object 2484">
              <a:extLst>
                <a:ext uri="{FF2B5EF4-FFF2-40B4-BE49-F238E27FC236}">
                  <a16:creationId xmlns:a16="http://schemas.microsoft.com/office/drawing/2014/main" id="{DC3ABA89-0B29-45C8-BC6B-9AC94E67FF73}"/>
                </a:ext>
              </a:extLst>
            </p:cNvPr>
            <p:cNvSpPr/>
            <p:nvPr/>
          </p:nvSpPr>
          <p:spPr>
            <a:xfrm>
              <a:off x="2634244" y="301513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473" y="0"/>
                  </a:moveTo>
                  <a:lnTo>
                    <a:pt x="977" y="152"/>
                  </a:lnTo>
                  <a:lnTo>
                    <a:pt x="495" y="292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2" name="object 2485">
              <a:extLst>
                <a:ext uri="{FF2B5EF4-FFF2-40B4-BE49-F238E27FC236}">
                  <a16:creationId xmlns:a16="http://schemas.microsoft.com/office/drawing/2014/main" id="{65E2D561-9B6D-4D88-A516-11CCB3840346}"/>
                </a:ext>
              </a:extLst>
            </p:cNvPr>
            <p:cNvSpPr/>
            <p:nvPr/>
          </p:nvSpPr>
          <p:spPr>
            <a:xfrm>
              <a:off x="2635721" y="3014213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920" y="0"/>
                  </a:moveTo>
                  <a:lnTo>
                    <a:pt x="1955" y="317"/>
                  </a:lnTo>
                  <a:lnTo>
                    <a:pt x="977" y="622"/>
                  </a:lnTo>
                  <a:lnTo>
                    <a:pt x="0" y="9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3" name="object 2486">
              <a:extLst>
                <a:ext uri="{FF2B5EF4-FFF2-40B4-BE49-F238E27FC236}">
                  <a16:creationId xmlns:a16="http://schemas.microsoft.com/office/drawing/2014/main" id="{FE8C4539-6C8E-400D-947F-F6AD16C1F0D2}"/>
                </a:ext>
              </a:extLst>
            </p:cNvPr>
            <p:cNvSpPr/>
            <p:nvPr/>
          </p:nvSpPr>
          <p:spPr>
            <a:xfrm>
              <a:off x="2658530" y="30067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4" name="object 2487">
              <a:extLst>
                <a:ext uri="{FF2B5EF4-FFF2-40B4-BE49-F238E27FC236}">
                  <a16:creationId xmlns:a16="http://schemas.microsoft.com/office/drawing/2014/main" id="{3E250B2D-E925-41E4-B617-4B06E77C7A0A}"/>
                </a:ext>
              </a:extLst>
            </p:cNvPr>
            <p:cNvSpPr/>
            <p:nvPr/>
          </p:nvSpPr>
          <p:spPr>
            <a:xfrm>
              <a:off x="2660441" y="30058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5" name="object 2488">
              <a:extLst>
                <a:ext uri="{FF2B5EF4-FFF2-40B4-BE49-F238E27FC236}">
                  <a16:creationId xmlns:a16="http://schemas.microsoft.com/office/drawing/2014/main" id="{984E095D-C19C-40BB-9273-D6053FFA4567}"/>
                </a:ext>
              </a:extLst>
            </p:cNvPr>
            <p:cNvSpPr/>
            <p:nvPr/>
          </p:nvSpPr>
          <p:spPr>
            <a:xfrm>
              <a:off x="2662325" y="30049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6" name="object 2489">
              <a:extLst>
                <a:ext uri="{FF2B5EF4-FFF2-40B4-BE49-F238E27FC236}">
                  <a16:creationId xmlns:a16="http://schemas.microsoft.com/office/drawing/2014/main" id="{DED79F38-11D5-4D76-BECE-97B730ED41CD}"/>
                </a:ext>
              </a:extLst>
            </p:cNvPr>
            <p:cNvSpPr/>
            <p:nvPr/>
          </p:nvSpPr>
          <p:spPr>
            <a:xfrm>
              <a:off x="2677321" y="29970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7" name="object 2490">
              <a:extLst>
                <a:ext uri="{FF2B5EF4-FFF2-40B4-BE49-F238E27FC236}">
                  <a16:creationId xmlns:a16="http://schemas.microsoft.com/office/drawing/2014/main" id="{1BDBDB25-BB7C-4EEB-81A2-5DEA22755719}"/>
                </a:ext>
              </a:extLst>
            </p:cNvPr>
            <p:cNvSpPr/>
            <p:nvPr/>
          </p:nvSpPr>
          <p:spPr>
            <a:xfrm>
              <a:off x="2677852" y="2996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66" y="0"/>
                  </a:moveTo>
                  <a:lnTo>
                    <a:pt x="88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8" name="object 2491">
              <a:extLst>
                <a:ext uri="{FF2B5EF4-FFF2-40B4-BE49-F238E27FC236}">
                  <a16:creationId xmlns:a16="http://schemas.microsoft.com/office/drawing/2014/main" id="{6B61E367-9C7D-49B7-BFC2-5B83EF8F2558}"/>
                </a:ext>
              </a:extLst>
            </p:cNvPr>
            <p:cNvSpPr/>
            <p:nvPr/>
          </p:nvSpPr>
          <p:spPr>
            <a:xfrm>
              <a:off x="2678370" y="29960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20" y="0"/>
                  </a:moveTo>
                  <a:lnTo>
                    <a:pt x="342" y="114"/>
                  </a:lnTo>
                  <a:lnTo>
                    <a:pt x="177" y="215"/>
                  </a:ln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9" name="object 2492">
              <a:extLst>
                <a:ext uri="{FF2B5EF4-FFF2-40B4-BE49-F238E27FC236}">
                  <a16:creationId xmlns:a16="http://schemas.microsoft.com/office/drawing/2014/main" id="{AFE3F380-46ED-4313-B62B-E030C2421F65}"/>
                </a:ext>
              </a:extLst>
            </p:cNvPr>
            <p:cNvSpPr/>
            <p:nvPr/>
          </p:nvSpPr>
          <p:spPr>
            <a:xfrm>
              <a:off x="1912316" y="3015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65"/>
                  </a:moveTo>
                  <a:lnTo>
                    <a:pt x="241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0" name="object 2493">
              <a:extLst>
                <a:ext uri="{FF2B5EF4-FFF2-40B4-BE49-F238E27FC236}">
                  <a16:creationId xmlns:a16="http://schemas.microsoft.com/office/drawing/2014/main" id="{165E664B-2D56-43AB-883E-48755AE6AFB4}"/>
                </a:ext>
              </a:extLst>
            </p:cNvPr>
            <p:cNvSpPr/>
            <p:nvPr/>
          </p:nvSpPr>
          <p:spPr>
            <a:xfrm>
              <a:off x="1913707" y="30163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101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1" name="object 2494">
              <a:extLst>
                <a:ext uri="{FF2B5EF4-FFF2-40B4-BE49-F238E27FC236}">
                  <a16:creationId xmlns:a16="http://schemas.microsoft.com/office/drawing/2014/main" id="{1DF293F9-59C9-43BE-9799-836E3FAD67F8}"/>
                </a:ext>
              </a:extLst>
            </p:cNvPr>
            <p:cNvSpPr/>
            <p:nvPr/>
          </p:nvSpPr>
          <p:spPr>
            <a:xfrm>
              <a:off x="1915817" y="30172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2" name="object 2495">
              <a:extLst>
                <a:ext uri="{FF2B5EF4-FFF2-40B4-BE49-F238E27FC236}">
                  <a16:creationId xmlns:a16="http://schemas.microsoft.com/office/drawing/2014/main" id="{50FF3C12-A700-4CAF-A5C1-E6F404C4CB3E}"/>
                </a:ext>
              </a:extLst>
            </p:cNvPr>
            <p:cNvSpPr/>
            <p:nvPr/>
          </p:nvSpPr>
          <p:spPr>
            <a:xfrm>
              <a:off x="1919212" y="301856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60" y="253"/>
                  </a:moveTo>
                  <a:lnTo>
                    <a:pt x="444" y="165"/>
                  </a:lnTo>
                  <a:lnTo>
                    <a:pt x="228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3" name="object 2496">
              <a:extLst>
                <a:ext uri="{FF2B5EF4-FFF2-40B4-BE49-F238E27FC236}">
                  <a16:creationId xmlns:a16="http://schemas.microsoft.com/office/drawing/2014/main" id="{649BE2DD-3D61-467D-98CC-4D50C07ABEA5}"/>
                </a:ext>
              </a:extLst>
            </p:cNvPr>
            <p:cNvSpPr/>
            <p:nvPr/>
          </p:nvSpPr>
          <p:spPr>
            <a:xfrm>
              <a:off x="1923888" y="302028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73" y="241"/>
                  </a:moveTo>
                  <a:lnTo>
                    <a:pt x="444" y="165"/>
                  </a:lnTo>
                  <a:lnTo>
                    <a:pt x="215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4" name="object 2497">
              <a:extLst>
                <a:ext uri="{FF2B5EF4-FFF2-40B4-BE49-F238E27FC236}">
                  <a16:creationId xmlns:a16="http://schemas.microsoft.com/office/drawing/2014/main" id="{0558B927-39C9-40A5-BAAC-D72FAC12D7C4}"/>
                </a:ext>
              </a:extLst>
            </p:cNvPr>
            <p:cNvSpPr/>
            <p:nvPr/>
          </p:nvSpPr>
          <p:spPr>
            <a:xfrm>
              <a:off x="1934278" y="3023652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857" y="825"/>
                  </a:moveTo>
                  <a:lnTo>
                    <a:pt x="1904" y="558"/>
                  </a:lnTo>
                  <a:lnTo>
                    <a:pt x="952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5" name="object 2498">
              <a:extLst>
                <a:ext uri="{FF2B5EF4-FFF2-40B4-BE49-F238E27FC236}">
                  <a16:creationId xmlns:a16="http://schemas.microsoft.com/office/drawing/2014/main" id="{81C84F53-61E4-4E77-86A5-65D286BD6989}"/>
                </a:ext>
              </a:extLst>
            </p:cNvPr>
            <p:cNvSpPr/>
            <p:nvPr/>
          </p:nvSpPr>
          <p:spPr>
            <a:xfrm>
              <a:off x="1941898" y="30257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914" y="228"/>
                  </a:moveTo>
                  <a:lnTo>
                    <a:pt x="609" y="152"/>
                  </a:lnTo>
                  <a:lnTo>
                    <a:pt x="30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6" name="object 2499">
              <a:extLst>
                <a:ext uri="{FF2B5EF4-FFF2-40B4-BE49-F238E27FC236}">
                  <a16:creationId xmlns:a16="http://schemas.microsoft.com/office/drawing/2014/main" id="{6A981B40-B10A-4408-A78B-4FF1BFF09400}"/>
                </a:ext>
              </a:extLst>
            </p:cNvPr>
            <p:cNvSpPr/>
            <p:nvPr/>
          </p:nvSpPr>
          <p:spPr>
            <a:xfrm>
              <a:off x="1943731" y="30262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03" y="253"/>
                  </a:moveTo>
                  <a:lnTo>
                    <a:pt x="673" y="165"/>
                  </a:lnTo>
                  <a:lnTo>
                    <a:pt x="342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7" name="object 2500">
              <a:extLst>
                <a:ext uri="{FF2B5EF4-FFF2-40B4-BE49-F238E27FC236}">
                  <a16:creationId xmlns:a16="http://schemas.microsoft.com/office/drawing/2014/main" id="{3F88AA43-CC96-44A9-91D4-5521802295AA}"/>
                </a:ext>
              </a:extLst>
            </p:cNvPr>
            <p:cNvSpPr/>
            <p:nvPr/>
          </p:nvSpPr>
          <p:spPr>
            <a:xfrm>
              <a:off x="1983059" y="303302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50" y="165"/>
                  </a:moveTo>
                  <a:lnTo>
                    <a:pt x="1104" y="114"/>
                  </a:lnTo>
                  <a:lnTo>
                    <a:pt x="546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8" name="object 2501">
              <a:extLst>
                <a:ext uri="{FF2B5EF4-FFF2-40B4-BE49-F238E27FC236}">
                  <a16:creationId xmlns:a16="http://schemas.microsoft.com/office/drawing/2014/main" id="{B5D7B56B-0AF5-437A-8DED-1D7052EED3F8}"/>
                </a:ext>
              </a:extLst>
            </p:cNvPr>
            <p:cNvSpPr/>
            <p:nvPr/>
          </p:nvSpPr>
          <p:spPr>
            <a:xfrm>
              <a:off x="1976854" y="3033192"/>
              <a:ext cx="8255" cy="570230"/>
            </a:xfrm>
            <a:custGeom>
              <a:avLst/>
              <a:gdLst/>
              <a:ahLst/>
              <a:cxnLst/>
              <a:rect l="l" t="t" r="r" b="b"/>
              <a:pathLst>
                <a:path w="8255" h="570229">
                  <a:moveTo>
                    <a:pt x="0" y="569861"/>
                  </a:moveTo>
                  <a:lnTo>
                    <a:pt x="691" y="518056"/>
                  </a:lnTo>
                  <a:lnTo>
                    <a:pt x="1388" y="466250"/>
                  </a:lnTo>
                  <a:lnTo>
                    <a:pt x="2089" y="414444"/>
                  </a:lnTo>
                  <a:lnTo>
                    <a:pt x="2796" y="362639"/>
                  </a:lnTo>
                  <a:lnTo>
                    <a:pt x="3506" y="310833"/>
                  </a:lnTo>
                  <a:lnTo>
                    <a:pt x="4222" y="259028"/>
                  </a:lnTo>
                  <a:lnTo>
                    <a:pt x="4941" y="207222"/>
                  </a:lnTo>
                  <a:lnTo>
                    <a:pt x="5665" y="155416"/>
                  </a:lnTo>
                  <a:lnTo>
                    <a:pt x="6393" y="103611"/>
                  </a:lnTo>
                  <a:lnTo>
                    <a:pt x="7125" y="51805"/>
                  </a:lnTo>
                  <a:lnTo>
                    <a:pt x="786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9" name="object 2502">
              <a:extLst>
                <a:ext uri="{FF2B5EF4-FFF2-40B4-BE49-F238E27FC236}">
                  <a16:creationId xmlns:a16="http://schemas.microsoft.com/office/drawing/2014/main" id="{E5970418-80E4-411B-A25A-BACDB6A420F0}"/>
                </a:ext>
              </a:extLst>
            </p:cNvPr>
            <p:cNvSpPr/>
            <p:nvPr/>
          </p:nvSpPr>
          <p:spPr>
            <a:xfrm>
              <a:off x="1975384" y="360286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495" y="63"/>
                  </a:lnTo>
                  <a:lnTo>
                    <a:pt x="977" y="127"/>
                  </a:lnTo>
                  <a:lnTo>
                    <a:pt x="1473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0" name="object 2503">
              <a:extLst>
                <a:ext uri="{FF2B5EF4-FFF2-40B4-BE49-F238E27FC236}">
                  <a16:creationId xmlns:a16="http://schemas.microsoft.com/office/drawing/2014/main" id="{E4F9D945-90EF-4B80-B55C-5B7D450FB579}"/>
                </a:ext>
              </a:extLst>
            </p:cNvPr>
            <p:cNvSpPr/>
            <p:nvPr/>
          </p:nvSpPr>
          <p:spPr>
            <a:xfrm>
              <a:off x="1950708" y="3598256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0"/>
                  </a:moveTo>
                  <a:lnTo>
                    <a:pt x="939" y="228"/>
                  </a:lnTo>
                  <a:lnTo>
                    <a:pt x="1866" y="457"/>
                  </a:lnTo>
                  <a:lnTo>
                    <a:pt x="2806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1" name="object 2504">
              <a:extLst>
                <a:ext uri="{FF2B5EF4-FFF2-40B4-BE49-F238E27FC236}">
                  <a16:creationId xmlns:a16="http://schemas.microsoft.com/office/drawing/2014/main" id="{CF67B21B-986C-4FF5-BC56-28F2BD6E0950}"/>
                </a:ext>
              </a:extLst>
            </p:cNvPr>
            <p:cNvSpPr/>
            <p:nvPr/>
          </p:nvSpPr>
          <p:spPr>
            <a:xfrm>
              <a:off x="1943111" y="359622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0" y="0"/>
                  </a:moveTo>
                  <a:lnTo>
                    <a:pt x="1676" y="482"/>
                  </a:lnTo>
                  <a:lnTo>
                    <a:pt x="3365" y="939"/>
                  </a:lnTo>
                  <a:lnTo>
                    <a:pt x="5054" y="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2" name="object 2505">
              <a:extLst>
                <a:ext uri="{FF2B5EF4-FFF2-40B4-BE49-F238E27FC236}">
                  <a16:creationId xmlns:a16="http://schemas.microsoft.com/office/drawing/2014/main" id="{45DF60E3-1ADB-4F53-BDED-6A16A4AE32CB}"/>
                </a:ext>
              </a:extLst>
            </p:cNvPr>
            <p:cNvSpPr/>
            <p:nvPr/>
          </p:nvSpPr>
          <p:spPr>
            <a:xfrm>
              <a:off x="1896021" y="35743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114"/>
                  </a:lnTo>
                  <a:lnTo>
                    <a:pt x="317" y="228"/>
                  </a:lnTo>
                  <a:lnTo>
                    <a:pt x="469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3" name="object 2506">
              <a:extLst>
                <a:ext uri="{FF2B5EF4-FFF2-40B4-BE49-F238E27FC236}">
                  <a16:creationId xmlns:a16="http://schemas.microsoft.com/office/drawing/2014/main" id="{4D34DCE7-1B98-4A76-AA8E-4F53CCFC12B7}"/>
                </a:ext>
              </a:extLst>
            </p:cNvPr>
            <p:cNvSpPr/>
            <p:nvPr/>
          </p:nvSpPr>
          <p:spPr>
            <a:xfrm>
              <a:off x="1657417" y="2767987"/>
              <a:ext cx="1270" cy="33655"/>
            </a:xfrm>
            <a:custGeom>
              <a:avLst/>
              <a:gdLst/>
              <a:ahLst/>
              <a:cxnLst/>
              <a:rect l="l" t="t" r="r" b="b"/>
              <a:pathLst>
                <a:path w="1269" h="33655">
                  <a:moveTo>
                    <a:pt x="0" y="33121"/>
                  </a:moveTo>
                  <a:lnTo>
                    <a:pt x="218" y="24842"/>
                  </a:lnTo>
                  <a:lnTo>
                    <a:pt x="436" y="16560"/>
                  </a:lnTo>
                  <a:lnTo>
                    <a:pt x="651" y="8279"/>
                  </a:lnTo>
                  <a:lnTo>
                    <a:pt x="8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4" name="object 2507">
              <a:extLst>
                <a:ext uri="{FF2B5EF4-FFF2-40B4-BE49-F238E27FC236}">
                  <a16:creationId xmlns:a16="http://schemas.microsoft.com/office/drawing/2014/main" id="{0791A6FF-4831-4C21-9709-49AA920E0BE1}"/>
                </a:ext>
              </a:extLst>
            </p:cNvPr>
            <p:cNvSpPr/>
            <p:nvPr/>
          </p:nvSpPr>
          <p:spPr>
            <a:xfrm>
              <a:off x="1645208" y="32689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76" y="241"/>
                  </a:lnTo>
                  <a:lnTo>
                    <a:pt x="127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5" name="object 2508">
              <a:extLst>
                <a:ext uri="{FF2B5EF4-FFF2-40B4-BE49-F238E27FC236}">
                  <a16:creationId xmlns:a16="http://schemas.microsoft.com/office/drawing/2014/main" id="{39A057BA-E873-4B53-8779-9E1ECAFA6E46}"/>
                </a:ext>
              </a:extLst>
            </p:cNvPr>
            <p:cNvSpPr/>
            <p:nvPr/>
          </p:nvSpPr>
          <p:spPr>
            <a:xfrm>
              <a:off x="1643035" y="32571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6" name="object 2509">
              <a:extLst>
                <a:ext uri="{FF2B5EF4-FFF2-40B4-BE49-F238E27FC236}">
                  <a16:creationId xmlns:a16="http://schemas.microsoft.com/office/drawing/2014/main" id="{3DDE5606-EA49-49DA-9F12-68B6829C111E}"/>
                </a:ext>
              </a:extLst>
            </p:cNvPr>
            <p:cNvSpPr/>
            <p:nvPr/>
          </p:nvSpPr>
          <p:spPr>
            <a:xfrm>
              <a:off x="1643019" y="32567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7" name="object 2510">
              <a:extLst>
                <a:ext uri="{FF2B5EF4-FFF2-40B4-BE49-F238E27FC236}">
                  <a16:creationId xmlns:a16="http://schemas.microsoft.com/office/drawing/2014/main" id="{DF66EAF5-4AF4-4D40-A7B7-12F621E6BB61}"/>
                </a:ext>
              </a:extLst>
            </p:cNvPr>
            <p:cNvSpPr/>
            <p:nvPr/>
          </p:nvSpPr>
          <p:spPr>
            <a:xfrm>
              <a:off x="1643006" y="325640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8" name="object 2511">
              <a:extLst>
                <a:ext uri="{FF2B5EF4-FFF2-40B4-BE49-F238E27FC236}">
                  <a16:creationId xmlns:a16="http://schemas.microsoft.com/office/drawing/2014/main" id="{BE72A792-BCD6-4E6C-95AE-8478655F3001}"/>
                </a:ext>
              </a:extLst>
            </p:cNvPr>
            <p:cNvSpPr/>
            <p:nvPr/>
          </p:nvSpPr>
          <p:spPr>
            <a:xfrm>
              <a:off x="1642996" y="32560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9" name="object 2512">
              <a:extLst>
                <a:ext uri="{FF2B5EF4-FFF2-40B4-BE49-F238E27FC236}">
                  <a16:creationId xmlns:a16="http://schemas.microsoft.com/office/drawing/2014/main" id="{23B482E7-2E07-405D-9BAF-E6D90C17C7B6}"/>
                </a:ext>
              </a:extLst>
            </p:cNvPr>
            <p:cNvSpPr/>
            <p:nvPr/>
          </p:nvSpPr>
          <p:spPr>
            <a:xfrm>
              <a:off x="1642991" y="325563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0" name="object 2513">
              <a:extLst>
                <a:ext uri="{FF2B5EF4-FFF2-40B4-BE49-F238E27FC236}">
                  <a16:creationId xmlns:a16="http://schemas.microsoft.com/office/drawing/2014/main" id="{364C995A-7824-42F7-B417-0A503CF14B75}"/>
                </a:ext>
              </a:extLst>
            </p:cNvPr>
            <p:cNvSpPr/>
            <p:nvPr/>
          </p:nvSpPr>
          <p:spPr>
            <a:xfrm>
              <a:off x="1642987" y="325524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1" name="object 2514">
              <a:extLst>
                <a:ext uri="{FF2B5EF4-FFF2-40B4-BE49-F238E27FC236}">
                  <a16:creationId xmlns:a16="http://schemas.microsoft.com/office/drawing/2014/main" id="{0852D8F6-99B1-46A5-89DB-8B55C9392568}"/>
                </a:ext>
              </a:extLst>
            </p:cNvPr>
            <p:cNvSpPr/>
            <p:nvPr/>
          </p:nvSpPr>
          <p:spPr>
            <a:xfrm>
              <a:off x="1642988" y="325486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2" name="object 2515">
              <a:extLst>
                <a:ext uri="{FF2B5EF4-FFF2-40B4-BE49-F238E27FC236}">
                  <a16:creationId xmlns:a16="http://schemas.microsoft.com/office/drawing/2014/main" id="{7D160DC0-5115-4D71-A69A-B0AF6AC7185A}"/>
                </a:ext>
              </a:extLst>
            </p:cNvPr>
            <p:cNvSpPr/>
            <p:nvPr/>
          </p:nvSpPr>
          <p:spPr>
            <a:xfrm>
              <a:off x="1642992" y="32544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3" name="object 2516">
              <a:extLst>
                <a:ext uri="{FF2B5EF4-FFF2-40B4-BE49-F238E27FC236}">
                  <a16:creationId xmlns:a16="http://schemas.microsoft.com/office/drawing/2014/main" id="{C1AE0630-EE63-459F-BEA7-B714E3B9668E}"/>
                </a:ext>
              </a:extLst>
            </p:cNvPr>
            <p:cNvSpPr/>
            <p:nvPr/>
          </p:nvSpPr>
          <p:spPr>
            <a:xfrm>
              <a:off x="1655316" y="275631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4" name="object 2517">
              <a:extLst>
                <a:ext uri="{FF2B5EF4-FFF2-40B4-BE49-F238E27FC236}">
                  <a16:creationId xmlns:a16="http://schemas.microsoft.com/office/drawing/2014/main" id="{D20E464E-E583-402A-B001-36CEE16BE9F6}"/>
                </a:ext>
              </a:extLst>
            </p:cNvPr>
            <p:cNvSpPr/>
            <p:nvPr/>
          </p:nvSpPr>
          <p:spPr>
            <a:xfrm>
              <a:off x="1655344" y="275665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5" name="object 2518">
              <a:extLst>
                <a:ext uri="{FF2B5EF4-FFF2-40B4-BE49-F238E27FC236}">
                  <a16:creationId xmlns:a16="http://schemas.microsoft.com/office/drawing/2014/main" id="{FE814A1D-3048-497A-9DB4-BF70A4E7CCA2}"/>
                </a:ext>
              </a:extLst>
            </p:cNvPr>
            <p:cNvSpPr/>
            <p:nvPr/>
          </p:nvSpPr>
          <p:spPr>
            <a:xfrm>
              <a:off x="1658133" y="27676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342"/>
                  </a:moveTo>
                  <a:lnTo>
                    <a:pt x="5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6" name="object 2519">
              <a:extLst>
                <a:ext uri="{FF2B5EF4-FFF2-40B4-BE49-F238E27FC236}">
                  <a16:creationId xmlns:a16="http://schemas.microsoft.com/office/drawing/2014/main" id="{2D83BCFC-B61F-4B8F-9F70-153605D81D52}"/>
                </a:ext>
              </a:extLst>
            </p:cNvPr>
            <p:cNvSpPr/>
            <p:nvPr/>
          </p:nvSpPr>
          <p:spPr>
            <a:xfrm>
              <a:off x="1670822" y="2723245"/>
              <a:ext cx="4445" cy="9525"/>
            </a:xfrm>
            <a:custGeom>
              <a:avLst/>
              <a:gdLst/>
              <a:ahLst/>
              <a:cxnLst/>
              <a:rect l="l" t="t" r="r" b="b"/>
              <a:pathLst>
                <a:path w="4444" h="9525">
                  <a:moveTo>
                    <a:pt x="0" y="9321"/>
                  </a:moveTo>
                  <a:lnTo>
                    <a:pt x="876" y="5994"/>
                  </a:lnTo>
                  <a:lnTo>
                    <a:pt x="2209" y="2959"/>
                  </a:lnTo>
                  <a:lnTo>
                    <a:pt x="39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7" name="object 2520">
              <a:extLst>
                <a:ext uri="{FF2B5EF4-FFF2-40B4-BE49-F238E27FC236}">
                  <a16:creationId xmlns:a16="http://schemas.microsoft.com/office/drawing/2014/main" id="{2FE094F8-4270-40E1-B86E-5F131E9346D6}"/>
                </a:ext>
              </a:extLst>
            </p:cNvPr>
            <p:cNvSpPr/>
            <p:nvPr/>
          </p:nvSpPr>
          <p:spPr>
            <a:xfrm>
              <a:off x="1669896" y="2742884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2717" y="10083"/>
                  </a:moveTo>
                  <a:lnTo>
                    <a:pt x="1231" y="6832"/>
                  </a:lnTo>
                  <a:lnTo>
                    <a:pt x="317" y="35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8" name="object 2521">
              <a:extLst>
                <a:ext uri="{FF2B5EF4-FFF2-40B4-BE49-F238E27FC236}">
                  <a16:creationId xmlns:a16="http://schemas.microsoft.com/office/drawing/2014/main" id="{392A1A46-F047-4D32-A240-6C4BDD0D6A7C}"/>
                </a:ext>
              </a:extLst>
            </p:cNvPr>
            <p:cNvSpPr/>
            <p:nvPr/>
          </p:nvSpPr>
          <p:spPr>
            <a:xfrm>
              <a:off x="1655344" y="2756735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30">
                  <a:moveTo>
                    <a:pt x="0" y="0"/>
                  </a:moveTo>
                  <a:lnTo>
                    <a:pt x="317" y="3848"/>
                  </a:lnTo>
                  <a:lnTo>
                    <a:pt x="1257" y="7378"/>
                  </a:lnTo>
                  <a:lnTo>
                    <a:pt x="2794" y="109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9" name="object 2522">
              <a:extLst>
                <a:ext uri="{FF2B5EF4-FFF2-40B4-BE49-F238E27FC236}">
                  <a16:creationId xmlns:a16="http://schemas.microsoft.com/office/drawing/2014/main" id="{3A290C50-26E5-4387-BA56-B2F3584C33C3}"/>
                </a:ext>
              </a:extLst>
            </p:cNvPr>
            <p:cNvSpPr/>
            <p:nvPr/>
          </p:nvSpPr>
          <p:spPr>
            <a:xfrm>
              <a:off x="1655316" y="27563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0" name="object 2523">
              <a:extLst>
                <a:ext uri="{FF2B5EF4-FFF2-40B4-BE49-F238E27FC236}">
                  <a16:creationId xmlns:a16="http://schemas.microsoft.com/office/drawing/2014/main" id="{C9395832-5B02-4AF3-ACE8-C5A17D860B3E}"/>
                </a:ext>
              </a:extLst>
            </p:cNvPr>
            <p:cNvSpPr/>
            <p:nvPr/>
          </p:nvSpPr>
          <p:spPr>
            <a:xfrm>
              <a:off x="1655220" y="27531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5" y="0"/>
                  </a:moveTo>
                  <a:lnTo>
                    <a:pt x="0" y="1066"/>
                  </a:lnTo>
                  <a:lnTo>
                    <a:pt x="12" y="2120"/>
                  </a:lnTo>
                  <a:lnTo>
                    <a:pt x="88" y="31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1" name="object 2524">
              <a:extLst>
                <a:ext uri="{FF2B5EF4-FFF2-40B4-BE49-F238E27FC236}">
                  <a16:creationId xmlns:a16="http://schemas.microsoft.com/office/drawing/2014/main" id="{749F8A04-EDF8-48A9-84A6-5FED0C66DFFC}"/>
                </a:ext>
              </a:extLst>
            </p:cNvPr>
            <p:cNvSpPr/>
            <p:nvPr/>
          </p:nvSpPr>
          <p:spPr>
            <a:xfrm>
              <a:off x="1655244" y="27527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2" name="object 2525">
              <a:extLst>
                <a:ext uri="{FF2B5EF4-FFF2-40B4-BE49-F238E27FC236}">
                  <a16:creationId xmlns:a16="http://schemas.microsoft.com/office/drawing/2014/main" id="{1B3D4A5C-3462-44FE-8774-8779E5CD34FC}"/>
                </a:ext>
              </a:extLst>
            </p:cNvPr>
            <p:cNvSpPr/>
            <p:nvPr/>
          </p:nvSpPr>
          <p:spPr>
            <a:xfrm>
              <a:off x="1926067" y="2996661"/>
              <a:ext cx="17145" cy="6350"/>
            </a:xfrm>
            <a:custGeom>
              <a:avLst/>
              <a:gdLst/>
              <a:ahLst/>
              <a:cxnLst/>
              <a:rect l="l" t="t" r="r" b="b"/>
              <a:pathLst>
                <a:path w="17144" h="6350">
                  <a:moveTo>
                    <a:pt x="16751" y="5841"/>
                  </a:moveTo>
                  <a:lnTo>
                    <a:pt x="11074" y="4165"/>
                  </a:lnTo>
                  <a:lnTo>
                    <a:pt x="5486" y="22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3" name="object 2526">
              <a:extLst>
                <a:ext uri="{FF2B5EF4-FFF2-40B4-BE49-F238E27FC236}">
                  <a16:creationId xmlns:a16="http://schemas.microsoft.com/office/drawing/2014/main" id="{2F21FEC6-82C9-43AB-BCF8-34504BCB95BC}"/>
                </a:ext>
              </a:extLst>
            </p:cNvPr>
            <p:cNvSpPr/>
            <p:nvPr/>
          </p:nvSpPr>
          <p:spPr>
            <a:xfrm>
              <a:off x="1964980" y="3007772"/>
              <a:ext cx="23495" cy="3810"/>
            </a:xfrm>
            <a:custGeom>
              <a:avLst/>
              <a:gdLst/>
              <a:ahLst/>
              <a:cxnLst/>
              <a:rect l="l" t="t" r="r" b="b"/>
              <a:pathLst>
                <a:path w="23494" h="3810">
                  <a:moveTo>
                    <a:pt x="23494" y="3251"/>
                  </a:moveTo>
                  <a:lnTo>
                    <a:pt x="15608" y="2514"/>
                  </a:lnTo>
                  <a:lnTo>
                    <a:pt x="7797" y="14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4" name="object 2527">
              <a:extLst>
                <a:ext uri="{FF2B5EF4-FFF2-40B4-BE49-F238E27FC236}">
                  <a16:creationId xmlns:a16="http://schemas.microsoft.com/office/drawing/2014/main" id="{D842CB6E-4F62-4D25-A8C1-FE407CCF1269}"/>
                </a:ext>
              </a:extLst>
            </p:cNvPr>
            <p:cNvSpPr/>
            <p:nvPr/>
          </p:nvSpPr>
          <p:spPr>
            <a:xfrm>
              <a:off x="1944734" y="3026482"/>
              <a:ext cx="38735" cy="6985"/>
            </a:xfrm>
            <a:custGeom>
              <a:avLst/>
              <a:gdLst/>
              <a:ahLst/>
              <a:cxnLst/>
              <a:rect l="l" t="t" r="r" b="b"/>
              <a:pathLst>
                <a:path w="38735" h="6985">
                  <a:moveTo>
                    <a:pt x="0" y="0"/>
                  </a:moveTo>
                  <a:lnTo>
                    <a:pt x="9474" y="2133"/>
                  </a:lnTo>
                  <a:lnTo>
                    <a:pt x="12611" y="2781"/>
                  </a:lnTo>
                  <a:lnTo>
                    <a:pt x="15760" y="3378"/>
                  </a:lnTo>
                  <a:lnTo>
                    <a:pt x="18923" y="3911"/>
                  </a:lnTo>
                  <a:lnTo>
                    <a:pt x="25361" y="5003"/>
                  </a:lnTo>
                  <a:lnTo>
                    <a:pt x="31826" y="5880"/>
                  </a:lnTo>
                  <a:lnTo>
                    <a:pt x="38328" y="65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5" name="object 2528">
              <a:extLst>
                <a:ext uri="{FF2B5EF4-FFF2-40B4-BE49-F238E27FC236}">
                  <a16:creationId xmlns:a16="http://schemas.microsoft.com/office/drawing/2014/main" id="{7FDEC334-7D82-460A-BAF9-CEFA6311A51B}"/>
                </a:ext>
              </a:extLst>
            </p:cNvPr>
            <p:cNvSpPr/>
            <p:nvPr/>
          </p:nvSpPr>
          <p:spPr>
            <a:xfrm>
              <a:off x="1942812" y="30260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04" y="76"/>
                  </a:lnTo>
                  <a:lnTo>
                    <a:pt x="609" y="152"/>
                  </a:lnTo>
                  <a:lnTo>
                    <a:pt x="927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6" name="object 2529">
              <a:extLst>
                <a:ext uri="{FF2B5EF4-FFF2-40B4-BE49-F238E27FC236}">
                  <a16:creationId xmlns:a16="http://schemas.microsoft.com/office/drawing/2014/main" id="{0622E338-4CEA-431C-8862-E5BDEF04E183}"/>
                </a:ext>
              </a:extLst>
            </p:cNvPr>
            <p:cNvSpPr/>
            <p:nvPr/>
          </p:nvSpPr>
          <p:spPr>
            <a:xfrm>
              <a:off x="1937136" y="302447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0"/>
                  </a:moveTo>
                  <a:lnTo>
                    <a:pt x="1587" y="444"/>
                  </a:lnTo>
                  <a:lnTo>
                    <a:pt x="3175" y="876"/>
                  </a:lnTo>
                  <a:lnTo>
                    <a:pt x="4762" y="12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7" name="object 2530">
              <a:extLst>
                <a:ext uri="{FF2B5EF4-FFF2-40B4-BE49-F238E27FC236}">
                  <a16:creationId xmlns:a16="http://schemas.microsoft.com/office/drawing/2014/main" id="{5EDA3CB7-9ED9-43BD-BBB3-C41BD61928BB}"/>
                </a:ext>
              </a:extLst>
            </p:cNvPr>
            <p:cNvSpPr/>
            <p:nvPr/>
          </p:nvSpPr>
          <p:spPr>
            <a:xfrm>
              <a:off x="1915868" y="3017245"/>
              <a:ext cx="18415" cy="6985"/>
            </a:xfrm>
            <a:custGeom>
              <a:avLst/>
              <a:gdLst/>
              <a:ahLst/>
              <a:cxnLst/>
              <a:rect l="l" t="t" r="r" b="b"/>
              <a:pathLst>
                <a:path w="18414" h="6985">
                  <a:moveTo>
                    <a:pt x="0" y="0"/>
                  </a:moveTo>
                  <a:lnTo>
                    <a:pt x="6032" y="2451"/>
                  </a:lnTo>
                  <a:lnTo>
                    <a:pt x="12166" y="4559"/>
                  </a:lnTo>
                  <a:lnTo>
                    <a:pt x="18415" y="64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8" name="object 2531">
              <a:extLst>
                <a:ext uri="{FF2B5EF4-FFF2-40B4-BE49-F238E27FC236}">
                  <a16:creationId xmlns:a16="http://schemas.microsoft.com/office/drawing/2014/main" id="{51454947-3F23-4A40-820E-DEC06490F495}"/>
                </a:ext>
              </a:extLst>
            </p:cNvPr>
            <p:cNvSpPr/>
            <p:nvPr/>
          </p:nvSpPr>
          <p:spPr>
            <a:xfrm>
              <a:off x="1913948" y="301645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0"/>
                  </a:moveTo>
                  <a:lnTo>
                    <a:pt x="622" y="254"/>
                  </a:lnTo>
                  <a:lnTo>
                    <a:pt x="1244" y="520"/>
                  </a:lnTo>
                  <a:lnTo>
                    <a:pt x="1866" y="7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9" name="object 2532">
              <a:extLst>
                <a:ext uri="{FF2B5EF4-FFF2-40B4-BE49-F238E27FC236}">
                  <a16:creationId xmlns:a16="http://schemas.microsoft.com/office/drawing/2014/main" id="{796BCEEA-AD1D-4240-B321-D25CE50E7C7F}"/>
                </a:ext>
              </a:extLst>
            </p:cNvPr>
            <p:cNvSpPr/>
            <p:nvPr/>
          </p:nvSpPr>
          <p:spPr>
            <a:xfrm>
              <a:off x="1912684" y="30159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42" y="152"/>
                  </a:lnTo>
                  <a:lnTo>
                    <a:pt x="685" y="292"/>
                  </a:lnTo>
                  <a:lnTo>
                    <a:pt x="1028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0" name="object 2533">
              <a:extLst>
                <a:ext uri="{FF2B5EF4-FFF2-40B4-BE49-F238E27FC236}">
                  <a16:creationId xmlns:a16="http://schemas.microsoft.com/office/drawing/2014/main" id="{6B35200B-9159-4365-8FA0-30FBF8A12B5C}"/>
                </a:ext>
              </a:extLst>
            </p:cNvPr>
            <p:cNvSpPr/>
            <p:nvPr/>
          </p:nvSpPr>
          <p:spPr>
            <a:xfrm>
              <a:off x="1894908" y="3006875"/>
              <a:ext cx="17780" cy="8890"/>
            </a:xfrm>
            <a:custGeom>
              <a:avLst/>
              <a:gdLst/>
              <a:ahLst/>
              <a:cxnLst/>
              <a:rect l="l" t="t" r="r" b="b"/>
              <a:pathLst>
                <a:path w="17780" h="8889">
                  <a:moveTo>
                    <a:pt x="0" y="0"/>
                  </a:moveTo>
                  <a:lnTo>
                    <a:pt x="5600" y="3378"/>
                  </a:lnTo>
                  <a:lnTo>
                    <a:pt x="11404" y="6286"/>
                  </a:lnTo>
                  <a:lnTo>
                    <a:pt x="17411" y="88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1" name="object 2534">
              <a:extLst>
                <a:ext uri="{FF2B5EF4-FFF2-40B4-BE49-F238E27FC236}">
                  <a16:creationId xmlns:a16="http://schemas.microsoft.com/office/drawing/2014/main" id="{B13954CC-A9DF-4E5D-B28E-E14748E5C2A7}"/>
                </a:ext>
              </a:extLst>
            </p:cNvPr>
            <p:cNvSpPr/>
            <p:nvPr/>
          </p:nvSpPr>
          <p:spPr>
            <a:xfrm>
              <a:off x="2584241" y="2999178"/>
              <a:ext cx="23495" cy="4445"/>
            </a:xfrm>
            <a:custGeom>
              <a:avLst/>
              <a:gdLst/>
              <a:ahLst/>
              <a:cxnLst/>
              <a:rect l="l" t="t" r="r" b="b"/>
              <a:pathLst>
                <a:path w="23494" h="4444">
                  <a:moveTo>
                    <a:pt x="23456" y="0"/>
                  </a:moveTo>
                  <a:lnTo>
                    <a:pt x="15684" y="1651"/>
                  </a:lnTo>
                  <a:lnTo>
                    <a:pt x="7886" y="2921"/>
                  </a:lnTo>
                  <a:lnTo>
                    <a:pt x="0" y="38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2" name="object 2535">
              <a:extLst>
                <a:ext uri="{FF2B5EF4-FFF2-40B4-BE49-F238E27FC236}">
                  <a16:creationId xmlns:a16="http://schemas.microsoft.com/office/drawing/2014/main" id="{EB5E5F4A-F83C-4A40-8B04-2DD53DEBBF8C}"/>
                </a:ext>
              </a:extLst>
            </p:cNvPr>
            <p:cNvSpPr/>
            <p:nvPr/>
          </p:nvSpPr>
          <p:spPr>
            <a:xfrm>
              <a:off x="2629473" y="2987066"/>
              <a:ext cx="17780" cy="6985"/>
            </a:xfrm>
            <a:custGeom>
              <a:avLst/>
              <a:gdLst/>
              <a:ahLst/>
              <a:cxnLst/>
              <a:rect l="l" t="t" r="r" b="b"/>
              <a:pathLst>
                <a:path w="17780" h="6985">
                  <a:moveTo>
                    <a:pt x="17233" y="0"/>
                  </a:moveTo>
                  <a:lnTo>
                    <a:pt x="11595" y="2425"/>
                  </a:lnTo>
                  <a:lnTo>
                    <a:pt x="5854" y="4533"/>
                  </a:lnTo>
                  <a:lnTo>
                    <a:pt x="0" y="64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3" name="object 2536">
              <a:extLst>
                <a:ext uri="{FF2B5EF4-FFF2-40B4-BE49-F238E27FC236}">
                  <a16:creationId xmlns:a16="http://schemas.microsoft.com/office/drawing/2014/main" id="{5913657E-100C-45FC-8C79-5EB48B14408D}"/>
                </a:ext>
              </a:extLst>
            </p:cNvPr>
            <p:cNvSpPr/>
            <p:nvPr/>
          </p:nvSpPr>
          <p:spPr>
            <a:xfrm>
              <a:off x="2678118" y="29964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52"/>
                  </a:moveTo>
                  <a:lnTo>
                    <a:pt x="16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4" name="object 2537">
              <a:extLst>
                <a:ext uri="{FF2B5EF4-FFF2-40B4-BE49-F238E27FC236}">
                  <a16:creationId xmlns:a16="http://schemas.microsoft.com/office/drawing/2014/main" id="{0B7E1170-ED45-4F11-A314-C245EEE90C4A}"/>
                </a:ext>
              </a:extLst>
            </p:cNvPr>
            <p:cNvSpPr/>
            <p:nvPr/>
          </p:nvSpPr>
          <p:spPr>
            <a:xfrm>
              <a:off x="2677372" y="29967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152" y="190"/>
                  </a:lnTo>
                  <a:lnTo>
                    <a:pt x="317" y="101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5" name="object 2538">
              <a:extLst>
                <a:ext uri="{FF2B5EF4-FFF2-40B4-BE49-F238E27FC236}">
                  <a16:creationId xmlns:a16="http://schemas.microsoft.com/office/drawing/2014/main" id="{1D749626-43EB-42C9-8AF8-8D3E5A210A16}"/>
                </a:ext>
              </a:extLst>
            </p:cNvPr>
            <p:cNvSpPr/>
            <p:nvPr/>
          </p:nvSpPr>
          <p:spPr>
            <a:xfrm>
              <a:off x="2662477" y="2997052"/>
              <a:ext cx="15240" cy="8255"/>
            </a:xfrm>
            <a:custGeom>
              <a:avLst/>
              <a:gdLst/>
              <a:ahLst/>
              <a:cxnLst/>
              <a:rect l="l" t="t" r="r" b="b"/>
              <a:pathLst>
                <a:path w="15239" h="8255">
                  <a:moveTo>
                    <a:pt x="0" y="7899"/>
                  </a:moveTo>
                  <a:lnTo>
                    <a:pt x="5092" y="5524"/>
                  </a:lnTo>
                  <a:lnTo>
                    <a:pt x="10033" y="2921"/>
                  </a:lnTo>
                  <a:lnTo>
                    <a:pt x="148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6" name="object 2539">
              <a:extLst>
                <a:ext uri="{FF2B5EF4-FFF2-40B4-BE49-F238E27FC236}">
                  <a16:creationId xmlns:a16="http://schemas.microsoft.com/office/drawing/2014/main" id="{344806A5-C08E-406C-A3AB-B88D49842984}"/>
                </a:ext>
              </a:extLst>
            </p:cNvPr>
            <p:cNvSpPr/>
            <p:nvPr/>
          </p:nvSpPr>
          <p:spPr>
            <a:xfrm>
              <a:off x="2660530" y="300502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825"/>
                  </a:moveTo>
                  <a:lnTo>
                    <a:pt x="596" y="558"/>
                  </a:lnTo>
                  <a:lnTo>
                    <a:pt x="1193" y="279"/>
                  </a:lnTo>
                  <a:lnTo>
                    <a:pt x="17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7" name="object 2540">
              <a:extLst>
                <a:ext uri="{FF2B5EF4-FFF2-40B4-BE49-F238E27FC236}">
                  <a16:creationId xmlns:a16="http://schemas.microsoft.com/office/drawing/2014/main" id="{FE041F57-73A4-4D4C-90A3-FEEAECE877A9}"/>
                </a:ext>
              </a:extLst>
            </p:cNvPr>
            <p:cNvSpPr/>
            <p:nvPr/>
          </p:nvSpPr>
          <p:spPr>
            <a:xfrm>
              <a:off x="2658555" y="300588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838"/>
                  </a:moveTo>
                  <a:lnTo>
                    <a:pt x="635" y="558"/>
                  </a:lnTo>
                  <a:lnTo>
                    <a:pt x="1257" y="279"/>
                  </a:lnTo>
                  <a:lnTo>
                    <a:pt x="18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8" name="object 2541">
              <a:extLst>
                <a:ext uri="{FF2B5EF4-FFF2-40B4-BE49-F238E27FC236}">
                  <a16:creationId xmlns:a16="http://schemas.microsoft.com/office/drawing/2014/main" id="{8C115667-3C5D-4F44-9FBC-30478CEA29DE}"/>
                </a:ext>
              </a:extLst>
            </p:cNvPr>
            <p:cNvSpPr/>
            <p:nvPr/>
          </p:nvSpPr>
          <p:spPr>
            <a:xfrm>
              <a:off x="2638642" y="3006733"/>
              <a:ext cx="20320" cy="7620"/>
            </a:xfrm>
            <a:custGeom>
              <a:avLst/>
              <a:gdLst/>
              <a:ahLst/>
              <a:cxnLst/>
              <a:rect l="l" t="t" r="r" b="b"/>
              <a:pathLst>
                <a:path w="20319" h="7619">
                  <a:moveTo>
                    <a:pt x="0" y="7480"/>
                  </a:moveTo>
                  <a:lnTo>
                    <a:pt x="6756" y="5308"/>
                  </a:lnTo>
                  <a:lnTo>
                    <a:pt x="13385" y="2857"/>
                  </a:lnTo>
                  <a:lnTo>
                    <a:pt x="198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9" name="object 2542">
              <a:extLst>
                <a:ext uri="{FF2B5EF4-FFF2-40B4-BE49-F238E27FC236}">
                  <a16:creationId xmlns:a16="http://schemas.microsoft.com/office/drawing/2014/main" id="{1DBAD496-9BD3-4355-B4FF-D0E0ECFB76CA}"/>
                </a:ext>
              </a:extLst>
            </p:cNvPr>
            <p:cNvSpPr/>
            <p:nvPr/>
          </p:nvSpPr>
          <p:spPr>
            <a:xfrm>
              <a:off x="2633177" y="301259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0" name="object 2543">
              <a:extLst>
                <a:ext uri="{FF2B5EF4-FFF2-40B4-BE49-F238E27FC236}">
                  <a16:creationId xmlns:a16="http://schemas.microsoft.com/office/drawing/2014/main" id="{03302041-5098-42CD-A274-6BBCD4A8B5A6}"/>
                </a:ext>
              </a:extLst>
            </p:cNvPr>
            <p:cNvSpPr/>
            <p:nvPr/>
          </p:nvSpPr>
          <p:spPr>
            <a:xfrm>
              <a:off x="2589994" y="3015575"/>
              <a:ext cx="44450" cy="9525"/>
            </a:xfrm>
            <a:custGeom>
              <a:avLst/>
              <a:gdLst/>
              <a:ahLst/>
              <a:cxnLst/>
              <a:rect l="l" t="t" r="r" b="b"/>
              <a:pathLst>
                <a:path w="44450" h="9525">
                  <a:moveTo>
                    <a:pt x="0" y="9258"/>
                  </a:moveTo>
                  <a:lnTo>
                    <a:pt x="11633" y="7518"/>
                  </a:lnTo>
                  <a:lnTo>
                    <a:pt x="15278" y="6908"/>
                  </a:lnTo>
                  <a:lnTo>
                    <a:pt x="18923" y="6222"/>
                  </a:lnTo>
                  <a:lnTo>
                    <a:pt x="22542" y="5473"/>
                  </a:lnTo>
                  <a:lnTo>
                    <a:pt x="29857" y="3949"/>
                  </a:lnTo>
                  <a:lnTo>
                    <a:pt x="37109" y="2133"/>
                  </a:lnTo>
                  <a:lnTo>
                    <a:pt x="442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1" name="object 2544">
              <a:extLst>
                <a:ext uri="{FF2B5EF4-FFF2-40B4-BE49-F238E27FC236}">
                  <a16:creationId xmlns:a16="http://schemas.microsoft.com/office/drawing/2014/main" id="{153860EA-2097-480B-A947-FB0FFF5AF03F}"/>
                </a:ext>
              </a:extLst>
            </p:cNvPr>
            <p:cNvSpPr/>
            <p:nvPr/>
          </p:nvSpPr>
          <p:spPr>
            <a:xfrm>
              <a:off x="2923197" y="27349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2" name="object 2545">
              <a:extLst>
                <a:ext uri="{FF2B5EF4-FFF2-40B4-BE49-F238E27FC236}">
                  <a16:creationId xmlns:a16="http://schemas.microsoft.com/office/drawing/2014/main" id="{3E430934-EEAE-4AED-ACF3-37E13B56E228}"/>
                </a:ext>
              </a:extLst>
            </p:cNvPr>
            <p:cNvSpPr/>
            <p:nvPr/>
          </p:nvSpPr>
          <p:spPr>
            <a:xfrm>
              <a:off x="2923104" y="273523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0" y="6032"/>
                  </a:moveTo>
                  <a:lnTo>
                    <a:pt x="215" y="4013"/>
                  </a:lnTo>
                  <a:lnTo>
                    <a:pt x="254" y="2019"/>
                  </a:lnTo>
                  <a:lnTo>
                    <a:pt x="1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3" name="object 2546">
              <a:extLst>
                <a:ext uri="{FF2B5EF4-FFF2-40B4-BE49-F238E27FC236}">
                  <a16:creationId xmlns:a16="http://schemas.microsoft.com/office/drawing/2014/main" id="{DE0707D9-4168-437B-AE84-91DE3ECDA724}"/>
                </a:ext>
              </a:extLst>
            </p:cNvPr>
            <p:cNvSpPr/>
            <p:nvPr/>
          </p:nvSpPr>
          <p:spPr>
            <a:xfrm>
              <a:off x="2920019" y="2741339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30">
                  <a:moveTo>
                    <a:pt x="0" y="10909"/>
                  </a:moveTo>
                  <a:lnTo>
                    <a:pt x="1612" y="7391"/>
                  </a:lnTo>
                  <a:lnTo>
                    <a:pt x="2641" y="3848"/>
                  </a:lnTo>
                  <a:lnTo>
                    <a:pt x="30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4" name="object 2547">
              <a:extLst>
                <a:ext uri="{FF2B5EF4-FFF2-40B4-BE49-F238E27FC236}">
                  <a16:creationId xmlns:a16="http://schemas.microsoft.com/office/drawing/2014/main" id="{4D9819B7-0083-482F-8EBA-DDE9E49996E0}"/>
                </a:ext>
              </a:extLst>
            </p:cNvPr>
            <p:cNvSpPr/>
            <p:nvPr/>
          </p:nvSpPr>
          <p:spPr>
            <a:xfrm>
              <a:off x="2905224" y="2727919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2984" y="0"/>
                  </a:moveTo>
                  <a:lnTo>
                    <a:pt x="2565" y="3594"/>
                  </a:lnTo>
                  <a:lnTo>
                    <a:pt x="1562" y="6858"/>
                  </a:lnTo>
                  <a:lnTo>
                    <a:pt x="0" y="100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5" name="object 2548">
              <a:extLst>
                <a:ext uri="{FF2B5EF4-FFF2-40B4-BE49-F238E27FC236}">
                  <a16:creationId xmlns:a16="http://schemas.microsoft.com/office/drawing/2014/main" id="{DAD9E93F-34F7-433D-9487-8348ED0AE8BC}"/>
                </a:ext>
              </a:extLst>
            </p:cNvPr>
            <p:cNvSpPr/>
            <p:nvPr/>
          </p:nvSpPr>
          <p:spPr>
            <a:xfrm>
              <a:off x="2904007" y="2708512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0"/>
                  </a:moveTo>
                  <a:lnTo>
                    <a:pt x="1625" y="2921"/>
                  </a:lnTo>
                  <a:lnTo>
                    <a:pt x="2832" y="5905"/>
                  </a:lnTo>
                  <a:lnTo>
                    <a:pt x="3594" y="9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6" name="object 2549">
              <a:extLst>
                <a:ext uri="{FF2B5EF4-FFF2-40B4-BE49-F238E27FC236}">
                  <a16:creationId xmlns:a16="http://schemas.microsoft.com/office/drawing/2014/main" id="{84424818-F870-404B-A882-FC4CE234760D}"/>
                </a:ext>
              </a:extLst>
            </p:cNvPr>
            <p:cNvSpPr/>
            <p:nvPr/>
          </p:nvSpPr>
          <p:spPr>
            <a:xfrm>
              <a:off x="2592704" y="2502847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0" y="0"/>
                  </a:moveTo>
                  <a:lnTo>
                    <a:pt x="5232" y="1663"/>
                  </a:lnTo>
                  <a:lnTo>
                    <a:pt x="10363" y="3543"/>
                  </a:lnTo>
                  <a:lnTo>
                    <a:pt x="15405" y="57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7" name="object 2550">
              <a:extLst>
                <a:ext uri="{FF2B5EF4-FFF2-40B4-BE49-F238E27FC236}">
                  <a16:creationId xmlns:a16="http://schemas.microsoft.com/office/drawing/2014/main" id="{D82C2A00-69FB-4C75-A55A-11172DA10CDA}"/>
                </a:ext>
              </a:extLst>
            </p:cNvPr>
            <p:cNvSpPr/>
            <p:nvPr/>
          </p:nvSpPr>
          <p:spPr>
            <a:xfrm>
              <a:off x="2560337" y="2495322"/>
              <a:ext cx="15240" cy="3175"/>
            </a:xfrm>
            <a:custGeom>
              <a:avLst/>
              <a:gdLst/>
              <a:ahLst/>
              <a:cxnLst/>
              <a:rect l="l" t="t" r="r" b="b"/>
              <a:pathLst>
                <a:path w="15239" h="3175">
                  <a:moveTo>
                    <a:pt x="0" y="0"/>
                  </a:moveTo>
                  <a:lnTo>
                    <a:pt x="5067" y="800"/>
                  </a:lnTo>
                  <a:lnTo>
                    <a:pt x="10096" y="1765"/>
                  </a:lnTo>
                  <a:lnTo>
                    <a:pt x="15113" y="28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8" name="object 2551">
              <a:extLst>
                <a:ext uri="{FF2B5EF4-FFF2-40B4-BE49-F238E27FC236}">
                  <a16:creationId xmlns:a16="http://schemas.microsoft.com/office/drawing/2014/main" id="{8AA1A52B-23AE-4F2B-BE4D-5B21A8704F4D}"/>
                </a:ext>
              </a:extLst>
            </p:cNvPr>
            <p:cNvSpPr/>
            <p:nvPr/>
          </p:nvSpPr>
          <p:spPr>
            <a:xfrm>
              <a:off x="2012704" y="2500929"/>
              <a:ext cx="16510" cy="3810"/>
            </a:xfrm>
            <a:custGeom>
              <a:avLst/>
              <a:gdLst/>
              <a:ahLst/>
              <a:cxnLst/>
              <a:rect l="l" t="t" r="r" b="b"/>
              <a:pathLst>
                <a:path w="16510" h="3810">
                  <a:moveTo>
                    <a:pt x="0" y="3441"/>
                  </a:moveTo>
                  <a:lnTo>
                    <a:pt x="5461" y="2108"/>
                  </a:lnTo>
                  <a:lnTo>
                    <a:pt x="10947" y="965"/>
                  </a:lnTo>
                  <a:lnTo>
                    <a:pt x="164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9" name="object 2552">
              <a:extLst>
                <a:ext uri="{FF2B5EF4-FFF2-40B4-BE49-F238E27FC236}">
                  <a16:creationId xmlns:a16="http://schemas.microsoft.com/office/drawing/2014/main" id="{BC370C95-3828-47BF-A531-CD2E7FD631A3}"/>
                </a:ext>
              </a:extLst>
            </p:cNvPr>
            <p:cNvSpPr/>
            <p:nvPr/>
          </p:nvSpPr>
          <p:spPr>
            <a:xfrm>
              <a:off x="1979524" y="2509404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0" y="6096"/>
                  </a:moveTo>
                  <a:lnTo>
                    <a:pt x="5130" y="3784"/>
                  </a:lnTo>
                  <a:lnTo>
                    <a:pt x="10350" y="1790"/>
                  </a:lnTo>
                  <a:lnTo>
                    <a:pt x="156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560" name="object 2553">
              <a:extLst>
                <a:ext uri="{FF2B5EF4-FFF2-40B4-BE49-F238E27FC236}">
                  <a16:creationId xmlns:a16="http://schemas.microsoft.com/office/drawing/2014/main" id="{175B29B8-A21A-4671-B571-AD753807A30C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74055" y="2798583"/>
              <a:ext cx="200425" cy="132852"/>
            </a:xfrm>
            <a:prstGeom prst="rect">
              <a:avLst/>
            </a:prstGeom>
          </p:spPr>
        </p:pic>
        <p:sp>
          <p:nvSpPr>
            <p:cNvPr id="2561" name="object 2554">
              <a:extLst>
                <a:ext uri="{FF2B5EF4-FFF2-40B4-BE49-F238E27FC236}">
                  <a16:creationId xmlns:a16="http://schemas.microsoft.com/office/drawing/2014/main" id="{9D78C3A2-68A9-4908-BFF2-BCFEAEE59DE7}"/>
                </a:ext>
              </a:extLst>
            </p:cNvPr>
            <p:cNvSpPr/>
            <p:nvPr/>
          </p:nvSpPr>
          <p:spPr>
            <a:xfrm>
              <a:off x="1906244" y="2801808"/>
              <a:ext cx="270510" cy="3810"/>
            </a:xfrm>
            <a:custGeom>
              <a:avLst/>
              <a:gdLst/>
              <a:ahLst/>
              <a:cxnLst/>
              <a:rect l="l" t="t" r="r" b="b"/>
              <a:pathLst>
                <a:path w="270510" h="3810">
                  <a:moveTo>
                    <a:pt x="0" y="3352"/>
                  </a:moveTo>
                  <a:lnTo>
                    <a:pt x="2703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2" name="object 2555">
              <a:extLst>
                <a:ext uri="{FF2B5EF4-FFF2-40B4-BE49-F238E27FC236}">
                  <a16:creationId xmlns:a16="http://schemas.microsoft.com/office/drawing/2014/main" id="{118DC221-CBCC-4FCA-A26B-99B1E852173C}"/>
                </a:ext>
              </a:extLst>
            </p:cNvPr>
            <p:cNvSpPr/>
            <p:nvPr/>
          </p:nvSpPr>
          <p:spPr>
            <a:xfrm>
              <a:off x="1900492" y="28047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3" name="object 2556">
              <a:extLst>
                <a:ext uri="{FF2B5EF4-FFF2-40B4-BE49-F238E27FC236}">
                  <a16:creationId xmlns:a16="http://schemas.microsoft.com/office/drawing/2014/main" id="{8BF81B37-520E-4C4F-B34E-552E0E5FBA1F}"/>
                </a:ext>
              </a:extLst>
            </p:cNvPr>
            <p:cNvSpPr/>
            <p:nvPr/>
          </p:nvSpPr>
          <p:spPr>
            <a:xfrm>
              <a:off x="1889306" y="2793412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613" y="0"/>
                  </a:moveTo>
                  <a:lnTo>
                    <a:pt x="2120" y="2184"/>
                  </a:lnTo>
                  <a:lnTo>
                    <a:pt x="0" y="4749"/>
                  </a:lnTo>
                  <a:lnTo>
                    <a:pt x="3581" y="81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4" name="object 2557">
              <a:extLst>
                <a:ext uri="{FF2B5EF4-FFF2-40B4-BE49-F238E27FC236}">
                  <a16:creationId xmlns:a16="http://schemas.microsoft.com/office/drawing/2014/main" id="{6BE93D93-C744-4D9B-ABC6-6802A13F0098}"/>
                </a:ext>
              </a:extLst>
            </p:cNvPr>
            <p:cNvSpPr/>
            <p:nvPr/>
          </p:nvSpPr>
          <p:spPr>
            <a:xfrm>
              <a:off x="2228606" y="27983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835" y="2806"/>
                  </a:moveTo>
                  <a:lnTo>
                    <a:pt x="2616" y="1790"/>
                  </a:lnTo>
                  <a:lnTo>
                    <a:pt x="1333" y="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5" name="object 2558">
              <a:extLst>
                <a:ext uri="{FF2B5EF4-FFF2-40B4-BE49-F238E27FC236}">
                  <a16:creationId xmlns:a16="http://schemas.microsoft.com/office/drawing/2014/main" id="{0A2CFE82-41E4-4083-B200-FECE6894D1B6}"/>
                </a:ext>
              </a:extLst>
            </p:cNvPr>
            <p:cNvSpPr/>
            <p:nvPr/>
          </p:nvSpPr>
          <p:spPr>
            <a:xfrm>
              <a:off x="1954306" y="2766665"/>
              <a:ext cx="266700" cy="3810"/>
            </a:xfrm>
            <a:custGeom>
              <a:avLst/>
              <a:gdLst/>
              <a:ahLst/>
              <a:cxnLst/>
              <a:rect l="l" t="t" r="r" b="b"/>
              <a:pathLst>
                <a:path w="266700" h="3810">
                  <a:moveTo>
                    <a:pt x="0" y="3263"/>
                  </a:moveTo>
                  <a:lnTo>
                    <a:pt x="2665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6" name="object 2559">
              <a:extLst>
                <a:ext uri="{FF2B5EF4-FFF2-40B4-BE49-F238E27FC236}">
                  <a16:creationId xmlns:a16="http://schemas.microsoft.com/office/drawing/2014/main" id="{AC0B1042-3939-4486-859B-D412BAD7A6F4}"/>
                </a:ext>
              </a:extLst>
            </p:cNvPr>
            <p:cNvSpPr/>
            <p:nvPr/>
          </p:nvSpPr>
          <p:spPr>
            <a:xfrm>
              <a:off x="1935974" y="275697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10083" y="0"/>
                  </a:moveTo>
                  <a:lnTo>
                    <a:pt x="5321" y="1803"/>
                  </a:lnTo>
                  <a:lnTo>
                    <a:pt x="0" y="4787"/>
                  </a:lnTo>
                  <a:lnTo>
                    <a:pt x="5092" y="94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567" name="object 2560">
              <a:extLst>
                <a:ext uri="{FF2B5EF4-FFF2-40B4-BE49-F238E27FC236}">
                  <a16:creationId xmlns:a16="http://schemas.microsoft.com/office/drawing/2014/main" id="{B143A1E8-DC4C-48C3-B7AD-336A687381A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18350" y="2753918"/>
              <a:ext cx="199561" cy="138757"/>
            </a:xfrm>
            <a:prstGeom prst="rect">
              <a:avLst/>
            </a:prstGeom>
          </p:spPr>
        </p:pic>
        <p:pic>
          <p:nvPicPr>
            <p:cNvPr id="2568" name="object 2561">
              <a:extLst>
                <a:ext uri="{FF2B5EF4-FFF2-40B4-BE49-F238E27FC236}">
                  <a16:creationId xmlns:a16="http://schemas.microsoft.com/office/drawing/2014/main" id="{D73F72F3-5EB9-4842-AFA3-1479A042D811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7467" y="2604121"/>
              <a:ext cx="231463" cy="246245"/>
            </a:xfrm>
            <a:prstGeom prst="rect">
              <a:avLst/>
            </a:prstGeom>
          </p:spPr>
        </p:pic>
        <p:sp>
          <p:nvSpPr>
            <p:cNvPr id="2569" name="object 2562">
              <a:extLst>
                <a:ext uri="{FF2B5EF4-FFF2-40B4-BE49-F238E27FC236}">
                  <a16:creationId xmlns:a16="http://schemas.microsoft.com/office/drawing/2014/main" id="{DAD18849-7FD4-48CD-BA69-B8C94AD6C1FB}"/>
                </a:ext>
              </a:extLst>
            </p:cNvPr>
            <p:cNvSpPr/>
            <p:nvPr/>
          </p:nvSpPr>
          <p:spPr>
            <a:xfrm>
              <a:off x="1928155" y="2668999"/>
              <a:ext cx="256540" cy="3175"/>
            </a:xfrm>
            <a:custGeom>
              <a:avLst/>
              <a:gdLst/>
              <a:ahLst/>
              <a:cxnLst/>
              <a:rect l="l" t="t" r="r" b="b"/>
              <a:pathLst>
                <a:path w="256539" h="3175">
                  <a:moveTo>
                    <a:pt x="0" y="3009"/>
                  </a:moveTo>
                  <a:lnTo>
                    <a:pt x="2563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0" name="object 2563">
              <a:extLst>
                <a:ext uri="{FF2B5EF4-FFF2-40B4-BE49-F238E27FC236}">
                  <a16:creationId xmlns:a16="http://schemas.microsoft.com/office/drawing/2014/main" id="{C4269AAA-9CEF-4C5D-87B8-8EBEA6B03F52}"/>
                </a:ext>
              </a:extLst>
            </p:cNvPr>
            <p:cNvSpPr/>
            <p:nvPr/>
          </p:nvSpPr>
          <p:spPr>
            <a:xfrm>
              <a:off x="1912303" y="2661691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80" h="7619">
                  <a:moveTo>
                    <a:pt x="4622" y="0"/>
                  </a:moveTo>
                  <a:lnTo>
                    <a:pt x="1600" y="1968"/>
                  </a:lnTo>
                  <a:lnTo>
                    <a:pt x="0" y="4254"/>
                  </a:lnTo>
                  <a:lnTo>
                    <a:pt x="3162" y="70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1" name="object 2564">
              <a:extLst>
                <a:ext uri="{FF2B5EF4-FFF2-40B4-BE49-F238E27FC236}">
                  <a16:creationId xmlns:a16="http://schemas.microsoft.com/office/drawing/2014/main" id="{CC6E4A13-3DC3-4AC7-8166-B5BEA44D689F}"/>
                </a:ext>
              </a:extLst>
            </p:cNvPr>
            <p:cNvSpPr/>
            <p:nvPr/>
          </p:nvSpPr>
          <p:spPr>
            <a:xfrm>
              <a:off x="2211058" y="264828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888" y="0"/>
                  </a:moveTo>
                  <a:lnTo>
                    <a:pt x="596" y="215"/>
                  </a:lnTo>
                  <a:lnTo>
                    <a:pt x="292" y="431"/>
                  </a:lnTo>
                  <a:lnTo>
                    <a:pt x="0" y="6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2" name="object 2565">
              <a:extLst>
                <a:ext uri="{FF2B5EF4-FFF2-40B4-BE49-F238E27FC236}">
                  <a16:creationId xmlns:a16="http://schemas.microsoft.com/office/drawing/2014/main" id="{26880E20-3311-4C0C-AE3C-232837B691FB}"/>
                </a:ext>
              </a:extLst>
            </p:cNvPr>
            <p:cNvSpPr/>
            <p:nvPr/>
          </p:nvSpPr>
          <p:spPr>
            <a:xfrm>
              <a:off x="2211947" y="2552943"/>
              <a:ext cx="127000" cy="95885"/>
            </a:xfrm>
            <a:custGeom>
              <a:avLst/>
              <a:gdLst/>
              <a:ahLst/>
              <a:cxnLst/>
              <a:rect l="l" t="t" r="r" b="b"/>
              <a:pathLst>
                <a:path w="127000" h="95885">
                  <a:moveTo>
                    <a:pt x="126428" y="0"/>
                  </a:moveTo>
                  <a:lnTo>
                    <a:pt x="0" y="953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3" name="object 2566">
              <a:extLst>
                <a:ext uri="{FF2B5EF4-FFF2-40B4-BE49-F238E27FC236}">
                  <a16:creationId xmlns:a16="http://schemas.microsoft.com/office/drawing/2014/main" id="{69A4A887-C7FF-4DCF-92BA-13F4E3AD8647}"/>
                </a:ext>
              </a:extLst>
            </p:cNvPr>
            <p:cNvSpPr/>
            <p:nvPr/>
          </p:nvSpPr>
          <p:spPr>
            <a:xfrm>
              <a:off x="2237943" y="2558902"/>
              <a:ext cx="125730" cy="95885"/>
            </a:xfrm>
            <a:custGeom>
              <a:avLst/>
              <a:gdLst/>
              <a:ahLst/>
              <a:cxnLst/>
              <a:rect l="l" t="t" r="r" b="b"/>
              <a:pathLst>
                <a:path w="125730" h="95885">
                  <a:moveTo>
                    <a:pt x="0" y="95834"/>
                  </a:moveTo>
                  <a:lnTo>
                    <a:pt x="1257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4" name="object 2567">
              <a:extLst>
                <a:ext uri="{FF2B5EF4-FFF2-40B4-BE49-F238E27FC236}">
                  <a16:creationId xmlns:a16="http://schemas.microsoft.com/office/drawing/2014/main" id="{E55D180B-9814-4582-821B-51B50112973D}"/>
                </a:ext>
              </a:extLst>
            </p:cNvPr>
            <p:cNvSpPr/>
            <p:nvPr/>
          </p:nvSpPr>
          <p:spPr>
            <a:xfrm>
              <a:off x="2237193" y="26547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58"/>
                  </a:moveTo>
                  <a:lnTo>
                    <a:pt x="254" y="380"/>
                  </a:lnTo>
                  <a:lnTo>
                    <a:pt x="508" y="19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5" name="object 2568">
              <a:extLst>
                <a:ext uri="{FF2B5EF4-FFF2-40B4-BE49-F238E27FC236}">
                  <a16:creationId xmlns:a16="http://schemas.microsoft.com/office/drawing/2014/main" id="{9824CBBF-72BB-44B4-8BA2-E537353E1DEA}"/>
                </a:ext>
              </a:extLst>
            </p:cNvPr>
            <p:cNvSpPr/>
            <p:nvPr/>
          </p:nvSpPr>
          <p:spPr>
            <a:xfrm>
              <a:off x="2184477" y="266898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30" y="12"/>
                  </a:lnTo>
                  <a:lnTo>
                    <a:pt x="660" y="0"/>
                  </a:lnTo>
                  <a:lnTo>
                    <a:pt x="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6" name="object 2569">
              <a:extLst>
                <a:ext uri="{FF2B5EF4-FFF2-40B4-BE49-F238E27FC236}">
                  <a16:creationId xmlns:a16="http://schemas.microsoft.com/office/drawing/2014/main" id="{E023C18A-2917-49F2-B9A5-4A8420553291}"/>
                </a:ext>
              </a:extLst>
            </p:cNvPr>
            <p:cNvSpPr/>
            <p:nvPr/>
          </p:nvSpPr>
          <p:spPr>
            <a:xfrm>
              <a:off x="2251196" y="2581475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89">
                  <a:moveTo>
                    <a:pt x="126415" y="0"/>
                  </a:moveTo>
                  <a:lnTo>
                    <a:pt x="0" y="977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7" name="object 2570">
              <a:extLst>
                <a:ext uri="{FF2B5EF4-FFF2-40B4-BE49-F238E27FC236}">
                  <a16:creationId xmlns:a16="http://schemas.microsoft.com/office/drawing/2014/main" id="{F96FB8EB-CB30-489D-9424-A57FAA924F50}"/>
                </a:ext>
              </a:extLst>
            </p:cNvPr>
            <p:cNvSpPr/>
            <p:nvPr/>
          </p:nvSpPr>
          <p:spPr>
            <a:xfrm>
              <a:off x="2277634" y="2587576"/>
              <a:ext cx="125730" cy="98425"/>
            </a:xfrm>
            <a:custGeom>
              <a:avLst/>
              <a:gdLst/>
              <a:ahLst/>
              <a:cxnLst/>
              <a:rect l="l" t="t" r="r" b="b"/>
              <a:pathLst>
                <a:path w="125730" h="98425">
                  <a:moveTo>
                    <a:pt x="0" y="98272"/>
                  </a:moveTo>
                  <a:lnTo>
                    <a:pt x="1256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8" name="object 2571">
              <a:extLst>
                <a:ext uri="{FF2B5EF4-FFF2-40B4-BE49-F238E27FC236}">
                  <a16:creationId xmlns:a16="http://schemas.microsoft.com/office/drawing/2014/main" id="{9CE7A5A8-6308-47DF-BC72-10EFDB0F78BF}"/>
                </a:ext>
              </a:extLst>
            </p:cNvPr>
            <p:cNvSpPr/>
            <p:nvPr/>
          </p:nvSpPr>
          <p:spPr>
            <a:xfrm>
              <a:off x="2276885" y="268584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71"/>
                  </a:moveTo>
                  <a:lnTo>
                    <a:pt x="254" y="381"/>
                  </a:lnTo>
                  <a:lnTo>
                    <a:pt x="508" y="19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9" name="object 2572">
              <a:extLst>
                <a:ext uri="{FF2B5EF4-FFF2-40B4-BE49-F238E27FC236}">
                  <a16:creationId xmlns:a16="http://schemas.microsoft.com/office/drawing/2014/main" id="{C1E946E4-927B-44DC-8962-15E79D770534}"/>
                </a:ext>
              </a:extLst>
            </p:cNvPr>
            <p:cNvSpPr/>
            <p:nvPr/>
          </p:nvSpPr>
          <p:spPr>
            <a:xfrm>
              <a:off x="2223715" y="27004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30" y="12"/>
                  </a:lnTo>
                  <a:lnTo>
                    <a:pt x="660" y="0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0" name="object 2573">
              <a:extLst>
                <a:ext uri="{FF2B5EF4-FFF2-40B4-BE49-F238E27FC236}">
                  <a16:creationId xmlns:a16="http://schemas.microsoft.com/office/drawing/2014/main" id="{6A25B58B-9031-425B-8D3A-51E84DCBEAE1}"/>
                </a:ext>
              </a:extLst>
            </p:cNvPr>
            <p:cNvSpPr/>
            <p:nvPr/>
          </p:nvSpPr>
          <p:spPr>
            <a:xfrm>
              <a:off x="1964118" y="2700483"/>
              <a:ext cx="259715" cy="3175"/>
            </a:xfrm>
            <a:custGeom>
              <a:avLst/>
              <a:gdLst/>
              <a:ahLst/>
              <a:cxnLst/>
              <a:rect l="l" t="t" r="r" b="b"/>
              <a:pathLst>
                <a:path w="259714" h="3175">
                  <a:moveTo>
                    <a:pt x="0" y="3086"/>
                  </a:moveTo>
                  <a:lnTo>
                    <a:pt x="2596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1" name="object 2574">
              <a:extLst>
                <a:ext uri="{FF2B5EF4-FFF2-40B4-BE49-F238E27FC236}">
                  <a16:creationId xmlns:a16="http://schemas.microsoft.com/office/drawing/2014/main" id="{FE7BCC74-5F5C-495C-8674-8ECAB2C182CB}"/>
                </a:ext>
              </a:extLst>
            </p:cNvPr>
            <p:cNvSpPr/>
            <p:nvPr/>
          </p:nvSpPr>
          <p:spPr>
            <a:xfrm>
              <a:off x="2244669" y="2679225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6527" y="0"/>
                  </a:moveTo>
                  <a:lnTo>
                    <a:pt x="4521" y="1562"/>
                  </a:lnTo>
                  <a:lnTo>
                    <a:pt x="2336" y="2654"/>
                  </a:lnTo>
                  <a:lnTo>
                    <a:pt x="0" y="35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582" name="object 2575">
              <a:extLst>
                <a:ext uri="{FF2B5EF4-FFF2-40B4-BE49-F238E27FC236}">
                  <a16:creationId xmlns:a16="http://schemas.microsoft.com/office/drawing/2014/main" id="{9822EF02-D9BC-4E81-AD67-6DB0FD8C1A4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06399" y="2495378"/>
              <a:ext cx="183344" cy="115549"/>
            </a:xfrm>
            <a:prstGeom prst="rect">
              <a:avLst/>
            </a:prstGeom>
          </p:spPr>
        </p:pic>
        <p:sp>
          <p:nvSpPr>
            <p:cNvPr id="2583" name="object 2576">
              <a:extLst>
                <a:ext uri="{FF2B5EF4-FFF2-40B4-BE49-F238E27FC236}">
                  <a16:creationId xmlns:a16="http://schemas.microsoft.com/office/drawing/2014/main" id="{BECB3D11-F57D-406F-894D-F924DF552E42}"/>
                </a:ext>
              </a:extLst>
            </p:cNvPr>
            <p:cNvSpPr/>
            <p:nvPr/>
          </p:nvSpPr>
          <p:spPr>
            <a:xfrm>
              <a:off x="1858923" y="2608392"/>
              <a:ext cx="250190" cy="3175"/>
            </a:xfrm>
            <a:custGeom>
              <a:avLst/>
              <a:gdLst/>
              <a:ahLst/>
              <a:cxnLst/>
              <a:rect l="l" t="t" r="r" b="b"/>
              <a:pathLst>
                <a:path w="250189" h="3175">
                  <a:moveTo>
                    <a:pt x="0" y="2857"/>
                  </a:moveTo>
                  <a:lnTo>
                    <a:pt x="2500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4" name="object 2577">
              <a:extLst>
                <a:ext uri="{FF2B5EF4-FFF2-40B4-BE49-F238E27FC236}">
                  <a16:creationId xmlns:a16="http://schemas.microsoft.com/office/drawing/2014/main" id="{04681840-3933-4939-9E7F-95B3364F40AB}"/>
                </a:ext>
              </a:extLst>
            </p:cNvPr>
            <p:cNvSpPr/>
            <p:nvPr/>
          </p:nvSpPr>
          <p:spPr>
            <a:xfrm>
              <a:off x="2135595" y="25886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62" y="0"/>
                  </a:moveTo>
                  <a:lnTo>
                    <a:pt x="508" y="177"/>
                  </a:lnTo>
                  <a:lnTo>
                    <a:pt x="254" y="355"/>
                  </a:lnTo>
                  <a:lnTo>
                    <a:pt x="0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5" name="object 2578">
              <a:extLst>
                <a:ext uri="{FF2B5EF4-FFF2-40B4-BE49-F238E27FC236}">
                  <a16:creationId xmlns:a16="http://schemas.microsoft.com/office/drawing/2014/main" id="{7D12A720-3449-4CEE-B442-E89FDBC57290}"/>
                </a:ext>
              </a:extLst>
            </p:cNvPr>
            <p:cNvSpPr/>
            <p:nvPr/>
          </p:nvSpPr>
          <p:spPr>
            <a:xfrm>
              <a:off x="2099947" y="2495134"/>
              <a:ext cx="92710" cy="65405"/>
            </a:xfrm>
            <a:custGeom>
              <a:avLst/>
              <a:gdLst/>
              <a:ahLst/>
              <a:cxnLst/>
              <a:rect l="l" t="t" r="r" b="b"/>
              <a:pathLst>
                <a:path w="92710" h="65405">
                  <a:moveTo>
                    <a:pt x="92392" y="0"/>
                  </a:moveTo>
                  <a:lnTo>
                    <a:pt x="0" y="648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6" name="object 2579">
              <a:extLst>
                <a:ext uri="{FF2B5EF4-FFF2-40B4-BE49-F238E27FC236}">
                  <a16:creationId xmlns:a16="http://schemas.microsoft.com/office/drawing/2014/main" id="{81D9DB73-564C-42BE-9A0F-896117F6F63E}"/>
                </a:ext>
              </a:extLst>
            </p:cNvPr>
            <p:cNvSpPr/>
            <p:nvPr/>
          </p:nvSpPr>
          <p:spPr>
            <a:xfrm>
              <a:off x="2216631" y="2494863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5930"/>
                  </a:moveTo>
                  <a:lnTo>
                    <a:pt x="2616" y="4076"/>
                  </a:lnTo>
                  <a:lnTo>
                    <a:pt x="2997" y="1993"/>
                  </a:lnTo>
                  <a:lnTo>
                    <a:pt x="2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7" name="object 2580">
              <a:extLst>
                <a:ext uri="{FF2B5EF4-FFF2-40B4-BE49-F238E27FC236}">
                  <a16:creationId xmlns:a16="http://schemas.microsoft.com/office/drawing/2014/main" id="{BB9C2875-4BB5-44C3-A7A0-22A498583431}"/>
                </a:ext>
              </a:extLst>
            </p:cNvPr>
            <p:cNvSpPr/>
            <p:nvPr/>
          </p:nvSpPr>
          <p:spPr>
            <a:xfrm>
              <a:off x="2124699" y="2500797"/>
              <a:ext cx="92075" cy="65405"/>
            </a:xfrm>
            <a:custGeom>
              <a:avLst/>
              <a:gdLst/>
              <a:ahLst/>
              <a:cxnLst/>
              <a:rect l="l" t="t" r="r" b="b"/>
              <a:pathLst>
                <a:path w="92075" h="65405">
                  <a:moveTo>
                    <a:pt x="0" y="65176"/>
                  </a:moveTo>
                  <a:lnTo>
                    <a:pt x="919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8" name="object 2581">
              <a:extLst>
                <a:ext uri="{FF2B5EF4-FFF2-40B4-BE49-F238E27FC236}">
                  <a16:creationId xmlns:a16="http://schemas.microsoft.com/office/drawing/2014/main" id="{7F2EAD52-0BC2-4C7F-A07F-7E9F44E000E3}"/>
                </a:ext>
              </a:extLst>
            </p:cNvPr>
            <p:cNvSpPr/>
            <p:nvPr/>
          </p:nvSpPr>
          <p:spPr>
            <a:xfrm>
              <a:off x="2124204" y="2565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42"/>
                  </a:moveTo>
                  <a:lnTo>
                    <a:pt x="165" y="228"/>
                  </a:lnTo>
                  <a:lnTo>
                    <a:pt x="330" y="114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9" name="object 2582">
              <a:extLst>
                <a:ext uri="{FF2B5EF4-FFF2-40B4-BE49-F238E27FC236}">
                  <a16:creationId xmlns:a16="http://schemas.microsoft.com/office/drawing/2014/main" id="{15113F3B-16A0-4872-ABC2-CFA474FE4DD3}"/>
                </a:ext>
              </a:extLst>
            </p:cNvPr>
            <p:cNvSpPr/>
            <p:nvPr/>
          </p:nvSpPr>
          <p:spPr>
            <a:xfrm>
              <a:off x="2072565" y="257918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17" y="12"/>
                  </a:lnTo>
                  <a:lnTo>
                    <a:pt x="635" y="0"/>
                  </a:lnTo>
                  <a:lnTo>
                    <a:pt x="9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0" name="object 2583">
              <a:extLst>
                <a:ext uri="{FF2B5EF4-FFF2-40B4-BE49-F238E27FC236}">
                  <a16:creationId xmlns:a16="http://schemas.microsoft.com/office/drawing/2014/main" id="{7D9B8C98-2D1C-4DED-8C61-E306D40EBED4}"/>
                </a:ext>
              </a:extLst>
            </p:cNvPr>
            <p:cNvSpPr/>
            <p:nvPr/>
          </p:nvSpPr>
          <p:spPr>
            <a:xfrm>
              <a:off x="1893776" y="2579204"/>
              <a:ext cx="179070" cy="2540"/>
            </a:xfrm>
            <a:custGeom>
              <a:avLst/>
              <a:gdLst/>
              <a:ahLst/>
              <a:cxnLst/>
              <a:rect l="l" t="t" r="r" b="b"/>
              <a:pathLst>
                <a:path w="179069" h="2539">
                  <a:moveTo>
                    <a:pt x="0" y="2019"/>
                  </a:moveTo>
                  <a:lnTo>
                    <a:pt x="1787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1" name="object 2584">
              <a:extLst>
                <a:ext uri="{FF2B5EF4-FFF2-40B4-BE49-F238E27FC236}">
                  <a16:creationId xmlns:a16="http://schemas.microsoft.com/office/drawing/2014/main" id="{513C88E2-A635-4A65-A78C-50F4667460E6}"/>
                </a:ext>
              </a:extLst>
            </p:cNvPr>
            <p:cNvSpPr/>
            <p:nvPr/>
          </p:nvSpPr>
          <p:spPr>
            <a:xfrm>
              <a:off x="1877606" y="257068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7378" y="0"/>
                  </a:moveTo>
                  <a:lnTo>
                    <a:pt x="3733" y="1587"/>
                  </a:lnTo>
                  <a:lnTo>
                    <a:pt x="0" y="4064"/>
                  </a:lnTo>
                  <a:lnTo>
                    <a:pt x="4000" y="75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2" name="object 2585">
              <a:extLst>
                <a:ext uri="{FF2B5EF4-FFF2-40B4-BE49-F238E27FC236}">
                  <a16:creationId xmlns:a16="http://schemas.microsoft.com/office/drawing/2014/main" id="{032D49DB-CFBC-41D6-A2CC-E62CCCB345F9}"/>
                </a:ext>
              </a:extLst>
            </p:cNvPr>
            <p:cNvSpPr/>
            <p:nvPr/>
          </p:nvSpPr>
          <p:spPr>
            <a:xfrm>
              <a:off x="2098638" y="255998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1308" y="0"/>
                  </a:moveTo>
                  <a:lnTo>
                    <a:pt x="876" y="304"/>
                  </a:lnTo>
                  <a:lnTo>
                    <a:pt x="444" y="584"/>
                  </a:ln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3" name="object 2586">
              <a:extLst>
                <a:ext uri="{FF2B5EF4-FFF2-40B4-BE49-F238E27FC236}">
                  <a16:creationId xmlns:a16="http://schemas.microsoft.com/office/drawing/2014/main" id="{A485F6B4-7D0A-4084-A829-97124908EED3}"/>
                </a:ext>
              </a:extLst>
            </p:cNvPr>
            <p:cNvSpPr/>
            <p:nvPr/>
          </p:nvSpPr>
          <p:spPr>
            <a:xfrm>
              <a:off x="2173683" y="2500707"/>
              <a:ext cx="160020" cy="117475"/>
            </a:xfrm>
            <a:custGeom>
              <a:avLst/>
              <a:gdLst/>
              <a:ahLst/>
              <a:cxnLst/>
              <a:rect l="l" t="t" r="r" b="b"/>
              <a:pathLst>
                <a:path w="160019" h="117475">
                  <a:moveTo>
                    <a:pt x="159550" y="0"/>
                  </a:moveTo>
                  <a:lnTo>
                    <a:pt x="0" y="1174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4" name="object 2587">
              <a:extLst>
                <a:ext uri="{FF2B5EF4-FFF2-40B4-BE49-F238E27FC236}">
                  <a16:creationId xmlns:a16="http://schemas.microsoft.com/office/drawing/2014/main" id="{ED8FC0E9-919F-45DA-BBAB-A134FF165117}"/>
                </a:ext>
              </a:extLst>
            </p:cNvPr>
            <p:cNvSpPr/>
            <p:nvPr/>
          </p:nvSpPr>
          <p:spPr>
            <a:xfrm>
              <a:off x="2357862" y="2500437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76" y="5956"/>
                  </a:moveTo>
                  <a:lnTo>
                    <a:pt x="2717" y="3987"/>
                  </a:lnTo>
                  <a:lnTo>
                    <a:pt x="2679" y="189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5" name="object 2588">
              <a:extLst>
                <a:ext uri="{FF2B5EF4-FFF2-40B4-BE49-F238E27FC236}">
                  <a16:creationId xmlns:a16="http://schemas.microsoft.com/office/drawing/2014/main" id="{C0D851EA-2365-405B-9F03-35B316484618}"/>
                </a:ext>
              </a:extLst>
            </p:cNvPr>
            <p:cNvSpPr/>
            <p:nvPr/>
          </p:nvSpPr>
          <p:spPr>
            <a:xfrm>
              <a:off x="2199248" y="2506397"/>
              <a:ext cx="158750" cy="118110"/>
            </a:xfrm>
            <a:custGeom>
              <a:avLst/>
              <a:gdLst/>
              <a:ahLst/>
              <a:cxnLst/>
              <a:rect l="l" t="t" r="r" b="b"/>
              <a:pathLst>
                <a:path w="158750" h="118110">
                  <a:moveTo>
                    <a:pt x="0" y="118008"/>
                  </a:moveTo>
                  <a:lnTo>
                    <a:pt x="1586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6" name="object 2589">
              <a:extLst>
                <a:ext uri="{FF2B5EF4-FFF2-40B4-BE49-F238E27FC236}">
                  <a16:creationId xmlns:a16="http://schemas.microsoft.com/office/drawing/2014/main" id="{B6E75A5D-6E14-488B-A4F3-334E6BDDFF00}"/>
                </a:ext>
              </a:extLst>
            </p:cNvPr>
            <p:cNvSpPr/>
            <p:nvPr/>
          </p:nvSpPr>
          <p:spPr>
            <a:xfrm>
              <a:off x="2198241" y="262440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723"/>
                  </a:moveTo>
                  <a:lnTo>
                    <a:pt x="342" y="482"/>
                  </a:lnTo>
                  <a:lnTo>
                    <a:pt x="673" y="241"/>
                  </a:lnTo>
                  <a:lnTo>
                    <a:pt x="1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7" name="object 2590">
              <a:extLst>
                <a:ext uri="{FF2B5EF4-FFF2-40B4-BE49-F238E27FC236}">
                  <a16:creationId xmlns:a16="http://schemas.microsoft.com/office/drawing/2014/main" id="{8634A62A-7915-4552-BD5A-1C001E57C241}"/>
                </a:ext>
              </a:extLst>
            </p:cNvPr>
            <p:cNvSpPr/>
            <p:nvPr/>
          </p:nvSpPr>
          <p:spPr>
            <a:xfrm>
              <a:off x="2146232" y="26382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17" y="12"/>
                  </a:lnTo>
                  <a:lnTo>
                    <a:pt x="647" y="0"/>
                  </a:lnTo>
                  <a:lnTo>
                    <a:pt x="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8" name="object 2591">
              <a:extLst>
                <a:ext uri="{FF2B5EF4-FFF2-40B4-BE49-F238E27FC236}">
                  <a16:creationId xmlns:a16="http://schemas.microsoft.com/office/drawing/2014/main" id="{9C730EF9-8AF0-4B68-A763-D58454DE7E73}"/>
                </a:ext>
              </a:extLst>
            </p:cNvPr>
            <p:cNvSpPr/>
            <p:nvPr/>
          </p:nvSpPr>
          <p:spPr>
            <a:xfrm>
              <a:off x="1823163" y="2638311"/>
              <a:ext cx="323215" cy="3810"/>
            </a:xfrm>
            <a:custGeom>
              <a:avLst/>
              <a:gdLst/>
              <a:ahLst/>
              <a:cxnLst/>
              <a:rect l="l" t="t" r="r" b="b"/>
              <a:pathLst>
                <a:path w="323214" h="3810">
                  <a:moveTo>
                    <a:pt x="0" y="3746"/>
                  </a:moveTo>
                  <a:lnTo>
                    <a:pt x="3230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9" name="object 2592">
              <a:extLst>
                <a:ext uri="{FF2B5EF4-FFF2-40B4-BE49-F238E27FC236}">
                  <a16:creationId xmlns:a16="http://schemas.microsoft.com/office/drawing/2014/main" id="{87B12496-3CB3-434C-B9E0-2B776436F822}"/>
                </a:ext>
              </a:extLst>
            </p:cNvPr>
            <p:cNvSpPr/>
            <p:nvPr/>
          </p:nvSpPr>
          <p:spPr>
            <a:xfrm>
              <a:off x="1806558" y="2630893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8077" y="0"/>
                  </a:moveTo>
                  <a:lnTo>
                    <a:pt x="4203" y="1663"/>
                  </a:lnTo>
                  <a:lnTo>
                    <a:pt x="0" y="4165"/>
                  </a:lnTo>
                  <a:lnTo>
                    <a:pt x="4203" y="79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0" name="object 2593">
              <a:extLst>
                <a:ext uri="{FF2B5EF4-FFF2-40B4-BE49-F238E27FC236}">
                  <a16:creationId xmlns:a16="http://schemas.microsoft.com/office/drawing/2014/main" id="{EA5666C1-119C-481C-94E9-063973E7A52C}"/>
                </a:ext>
              </a:extLst>
            </p:cNvPr>
            <p:cNvSpPr/>
            <p:nvPr/>
          </p:nvSpPr>
          <p:spPr>
            <a:xfrm>
              <a:off x="2168484" y="2618113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5194" y="0"/>
                  </a:moveTo>
                  <a:lnTo>
                    <a:pt x="3568" y="1193"/>
                  </a:lnTo>
                  <a:lnTo>
                    <a:pt x="1841" y="2108"/>
                  </a:lnTo>
                  <a:lnTo>
                    <a:pt x="0" y="28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1" name="object 2594">
              <a:extLst>
                <a:ext uri="{FF2B5EF4-FFF2-40B4-BE49-F238E27FC236}">
                  <a16:creationId xmlns:a16="http://schemas.microsoft.com/office/drawing/2014/main" id="{A62AB4FB-3486-4B39-A92B-64A293165472}"/>
                </a:ext>
              </a:extLst>
            </p:cNvPr>
            <p:cNvSpPr/>
            <p:nvPr/>
          </p:nvSpPr>
          <p:spPr>
            <a:xfrm>
              <a:off x="1966668" y="2550534"/>
              <a:ext cx="87630" cy="1270"/>
            </a:xfrm>
            <a:custGeom>
              <a:avLst/>
              <a:gdLst/>
              <a:ahLst/>
              <a:cxnLst/>
              <a:rect l="l" t="t" r="r" b="b"/>
              <a:pathLst>
                <a:path w="87630" h="1269">
                  <a:moveTo>
                    <a:pt x="0" y="977"/>
                  </a:moveTo>
                  <a:lnTo>
                    <a:pt x="8721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2" name="object 2595">
              <a:extLst>
                <a:ext uri="{FF2B5EF4-FFF2-40B4-BE49-F238E27FC236}">
                  <a16:creationId xmlns:a16="http://schemas.microsoft.com/office/drawing/2014/main" id="{A5202AAB-5DAD-437C-B271-3EEBB513BC48}"/>
                </a:ext>
              </a:extLst>
            </p:cNvPr>
            <p:cNvSpPr/>
            <p:nvPr/>
          </p:nvSpPr>
          <p:spPr>
            <a:xfrm>
              <a:off x="1950653" y="2541260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6959" y="0"/>
                  </a:moveTo>
                  <a:lnTo>
                    <a:pt x="3403" y="1562"/>
                  </a:lnTo>
                  <a:lnTo>
                    <a:pt x="0" y="4076"/>
                  </a:lnTo>
                  <a:lnTo>
                    <a:pt x="3898" y="7289"/>
                  </a:lnTo>
                </a:path>
                <a:path w="6985" h="7619">
                  <a:moveTo>
                    <a:pt x="6959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3" name="object 2596">
              <a:extLst>
                <a:ext uri="{FF2B5EF4-FFF2-40B4-BE49-F238E27FC236}">
                  <a16:creationId xmlns:a16="http://schemas.microsoft.com/office/drawing/2014/main" id="{25A19CD4-6AD4-4EE9-8FB3-8DD6CCA08DBF}"/>
                </a:ext>
              </a:extLst>
            </p:cNvPr>
            <p:cNvSpPr/>
            <p:nvPr/>
          </p:nvSpPr>
          <p:spPr>
            <a:xfrm>
              <a:off x="2123375" y="250441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2349" y="1054"/>
                  </a:moveTo>
                  <a:lnTo>
                    <a:pt x="1600" y="609"/>
                  </a:lnTo>
                  <a:lnTo>
                    <a:pt x="812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4" name="object 2597">
              <a:extLst>
                <a:ext uri="{FF2B5EF4-FFF2-40B4-BE49-F238E27FC236}">
                  <a16:creationId xmlns:a16="http://schemas.microsoft.com/office/drawing/2014/main" id="{C6A607D0-75AA-435D-8206-DC2FCC5F543E}"/>
                </a:ext>
              </a:extLst>
            </p:cNvPr>
            <p:cNvSpPr/>
            <p:nvPr/>
          </p:nvSpPr>
          <p:spPr>
            <a:xfrm>
              <a:off x="2126023" y="25060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981"/>
                  </a:moveTo>
                  <a:lnTo>
                    <a:pt x="2616" y="4165"/>
                  </a:lnTo>
                  <a:lnTo>
                    <a:pt x="3263" y="2082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5" name="object 2598">
              <a:extLst>
                <a:ext uri="{FF2B5EF4-FFF2-40B4-BE49-F238E27FC236}">
                  <a16:creationId xmlns:a16="http://schemas.microsoft.com/office/drawing/2014/main" id="{225D8044-E345-473E-A153-A28B57093D35}"/>
                </a:ext>
              </a:extLst>
            </p:cNvPr>
            <p:cNvSpPr/>
            <p:nvPr/>
          </p:nvSpPr>
          <p:spPr>
            <a:xfrm>
              <a:off x="2079755" y="2512011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5" h="32385">
                  <a:moveTo>
                    <a:pt x="0" y="32054"/>
                  </a:moveTo>
                  <a:lnTo>
                    <a:pt x="462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6" name="object 2599">
              <a:extLst>
                <a:ext uri="{FF2B5EF4-FFF2-40B4-BE49-F238E27FC236}">
                  <a16:creationId xmlns:a16="http://schemas.microsoft.com/office/drawing/2014/main" id="{BCE86CD1-E091-462A-8414-9B19AA49FDE5}"/>
                </a:ext>
              </a:extLst>
            </p:cNvPr>
            <p:cNvSpPr/>
            <p:nvPr/>
          </p:nvSpPr>
          <p:spPr>
            <a:xfrm>
              <a:off x="2078445" y="254406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838"/>
                  </a:moveTo>
                  <a:lnTo>
                    <a:pt x="444" y="571"/>
                  </a:lnTo>
                  <a:lnTo>
                    <a:pt x="889" y="292"/>
                  </a:lnTo>
                  <a:lnTo>
                    <a:pt x="13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7" name="object 2600">
              <a:extLst>
                <a:ext uri="{FF2B5EF4-FFF2-40B4-BE49-F238E27FC236}">
                  <a16:creationId xmlns:a16="http://schemas.microsoft.com/office/drawing/2014/main" id="{5B498BB5-225C-4B0C-B787-43CD6E48A410}"/>
                </a:ext>
              </a:extLst>
            </p:cNvPr>
            <p:cNvSpPr/>
            <p:nvPr/>
          </p:nvSpPr>
          <p:spPr>
            <a:xfrm>
              <a:off x="2053882" y="25505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04" y="12"/>
                  </a:lnTo>
                  <a:lnTo>
                    <a:pt x="609" y="0"/>
                  </a:lnTo>
                  <a:lnTo>
                    <a:pt x="9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608" name="object 2601">
              <a:extLst>
                <a:ext uri="{FF2B5EF4-FFF2-40B4-BE49-F238E27FC236}">
                  <a16:creationId xmlns:a16="http://schemas.microsoft.com/office/drawing/2014/main" id="{E6EABAC5-29D4-44E5-98B8-3B11EB81EE6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70187" y="2577091"/>
              <a:ext cx="495245" cy="305978"/>
            </a:xfrm>
            <a:prstGeom prst="rect">
              <a:avLst/>
            </a:prstGeom>
          </p:spPr>
        </p:pic>
        <p:sp>
          <p:nvSpPr>
            <p:cNvPr id="2609" name="object 2602">
              <a:extLst>
                <a:ext uri="{FF2B5EF4-FFF2-40B4-BE49-F238E27FC236}">
                  <a16:creationId xmlns:a16="http://schemas.microsoft.com/office/drawing/2014/main" id="{EE18EAA6-3DFA-4FFA-956A-4D6F60F387AA}"/>
                </a:ext>
              </a:extLst>
            </p:cNvPr>
            <p:cNvSpPr/>
            <p:nvPr/>
          </p:nvSpPr>
          <p:spPr>
            <a:xfrm>
              <a:off x="1781050" y="2837944"/>
              <a:ext cx="350520" cy="4445"/>
            </a:xfrm>
            <a:custGeom>
              <a:avLst/>
              <a:gdLst/>
              <a:ahLst/>
              <a:cxnLst/>
              <a:rect l="l" t="t" r="r" b="b"/>
              <a:pathLst>
                <a:path w="350519" h="4444">
                  <a:moveTo>
                    <a:pt x="0" y="4394"/>
                  </a:moveTo>
                  <a:lnTo>
                    <a:pt x="34999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0" name="object 2603">
              <a:extLst>
                <a:ext uri="{FF2B5EF4-FFF2-40B4-BE49-F238E27FC236}">
                  <a16:creationId xmlns:a16="http://schemas.microsoft.com/office/drawing/2014/main" id="{6A74D947-AC6F-4E96-8AA4-DD8079C85C19}"/>
                </a:ext>
              </a:extLst>
            </p:cNvPr>
            <p:cNvSpPr/>
            <p:nvPr/>
          </p:nvSpPr>
          <p:spPr>
            <a:xfrm>
              <a:off x="2163373" y="28258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1" name="object 2604">
              <a:extLst>
                <a:ext uri="{FF2B5EF4-FFF2-40B4-BE49-F238E27FC236}">
                  <a16:creationId xmlns:a16="http://schemas.microsoft.com/office/drawing/2014/main" id="{6C307564-388C-4F0D-A708-5B17AD846B59}"/>
                </a:ext>
              </a:extLst>
            </p:cNvPr>
            <p:cNvSpPr/>
            <p:nvPr/>
          </p:nvSpPr>
          <p:spPr>
            <a:xfrm>
              <a:off x="2163923" y="2825951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30">
                  <a:moveTo>
                    <a:pt x="23774" y="11277"/>
                  </a:moveTo>
                  <a:lnTo>
                    <a:pt x="18288" y="7265"/>
                  </a:lnTo>
                  <a:lnTo>
                    <a:pt x="12506" y="4210"/>
                  </a:lnTo>
                  <a:lnTo>
                    <a:pt x="6415" y="18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2" name="object 2605">
              <a:extLst>
                <a:ext uri="{FF2B5EF4-FFF2-40B4-BE49-F238E27FC236}">
                  <a16:creationId xmlns:a16="http://schemas.microsoft.com/office/drawing/2014/main" id="{64F6F80E-E51C-4B31-A0D5-18447C54B3BC}"/>
                </a:ext>
              </a:extLst>
            </p:cNvPr>
            <p:cNvSpPr/>
            <p:nvPr/>
          </p:nvSpPr>
          <p:spPr>
            <a:xfrm>
              <a:off x="2187701" y="2837230"/>
              <a:ext cx="176530" cy="151765"/>
            </a:xfrm>
            <a:custGeom>
              <a:avLst/>
              <a:gdLst/>
              <a:ahLst/>
              <a:cxnLst/>
              <a:rect l="l" t="t" r="r" b="b"/>
              <a:pathLst>
                <a:path w="176530" h="151764">
                  <a:moveTo>
                    <a:pt x="176428" y="15119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3" name="object 2606">
              <a:extLst>
                <a:ext uri="{FF2B5EF4-FFF2-40B4-BE49-F238E27FC236}">
                  <a16:creationId xmlns:a16="http://schemas.microsoft.com/office/drawing/2014/main" id="{E9770151-BA18-4B9B-9EB9-AE92A31C1C26}"/>
                </a:ext>
              </a:extLst>
            </p:cNvPr>
            <p:cNvSpPr/>
            <p:nvPr/>
          </p:nvSpPr>
          <p:spPr>
            <a:xfrm>
              <a:off x="2334207" y="2988427"/>
              <a:ext cx="33020" cy="15240"/>
            </a:xfrm>
            <a:custGeom>
              <a:avLst/>
              <a:gdLst/>
              <a:ahLst/>
              <a:cxnLst/>
              <a:rect l="l" t="t" r="r" b="b"/>
              <a:pathLst>
                <a:path w="33019" h="15239">
                  <a:moveTo>
                    <a:pt x="0" y="9207"/>
                  </a:moveTo>
                  <a:lnTo>
                    <a:pt x="6489" y="14846"/>
                  </a:lnTo>
                  <a:lnTo>
                    <a:pt x="12623" y="14262"/>
                  </a:lnTo>
                  <a:lnTo>
                    <a:pt x="20180" y="12966"/>
                  </a:lnTo>
                  <a:lnTo>
                    <a:pt x="26165" y="11360"/>
                  </a:lnTo>
                  <a:lnTo>
                    <a:pt x="31065" y="8612"/>
                  </a:lnTo>
                  <a:lnTo>
                    <a:pt x="32958" y="4799"/>
                  </a:lnTo>
                  <a:lnTo>
                    <a:pt x="299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4" name="object 2607">
              <a:extLst>
                <a:ext uri="{FF2B5EF4-FFF2-40B4-BE49-F238E27FC236}">
                  <a16:creationId xmlns:a16="http://schemas.microsoft.com/office/drawing/2014/main" id="{3DECAD82-3CE6-4F59-979A-6465FDAB8361}"/>
                </a:ext>
              </a:extLst>
            </p:cNvPr>
            <p:cNvSpPr/>
            <p:nvPr/>
          </p:nvSpPr>
          <p:spPr>
            <a:xfrm>
              <a:off x="2158866" y="2845452"/>
              <a:ext cx="175895" cy="152400"/>
            </a:xfrm>
            <a:custGeom>
              <a:avLst/>
              <a:gdLst/>
              <a:ahLst/>
              <a:cxnLst/>
              <a:rect l="l" t="t" r="r" b="b"/>
              <a:pathLst>
                <a:path w="175894" h="152400">
                  <a:moveTo>
                    <a:pt x="0" y="0"/>
                  </a:moveTo>
                  <a:lnTo>
                    <a:pt x="175336" y="1521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5" name="object 2608">
              <a:extLst>
                <a:ext uri="{FF2B5EF4-FFF2-40B4-BE49-F238E27FC236}">
                  <a16:creationId xmlns:a16="http://schemas.microsoft.com/office/drawing/2014/main" id="{CA426F3E-34F6-406A-A144-8A8B7E5B557B}"/>
                </a:ext>
              </a:extLst>
            </p:cNvPr>
            <p:cNvSpPr/>
            <p:nvPr/>
          </p:nvSpPr>
          <p:spPr>
            <a:xfrm>
              <a:off x="2131052" y="2837940"/>
              <a:ext cx="27940" cy="7620"/>
            </a:xfrm>
            <a:custGeom>
              <a:avLst/>
              <a:gdLst/>
              <a:ahLst/>
              <a:cxnLst/>
              <a:rect l="l" t="t" r="r" b="b"/>
              <a:pathLst>
                <a:path w="27939" h="7619">
                  <a:moveTo>
                    <a:pt x="0" y="0"/>
                  </a:moveTo>
                  <a:lnTo>
                    <a:pt x="7483" y="67"/>
                  </a:lnTo>
                  <a:lnTo>
                    <a:pt x="14539" y="900"/>
                  </a:lnTo>
                  <a:lnTo>
                    <a:pt x="21279" y="3159"/>
                  </a:lnTo>
                  <a:lnTo>
                    <a:pt x="27813" y="75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6" name="object 2609">
              <a:extLst>
                <a:ext uri="{FF2B5EF4-FFF2-40B4-BE49-F238E27FC236}">
                  <a16:creationId xmlns:a16="http://schemas.microsoft.com/office/drawing/2014/main" id="{F13DA842-C61A-44C5-9770-A42562506A76}"/>
                </a:ext>
              </a:extLst>
            </p:cNvPr>
            <p:cNvSpPr/>
            <p:nvPr/>
          </p:nvSpPr>
          <p:spPr>
            <a:xfrm>
              <a:off x="2036631" y="2943535"/>
              <a:ext cx="46990" cy="44450"/>
            </a:xfrm>
            <a:custGeom>
              <a:avLst/>
              <a:gdLst/>
              <a:ahLst/>
              <a:cxnLst/>
              <a:rect l="l" t="t" r="r" b="b"/>
              <a:pathLst>
                <a:path w="46989" h="44450">
                  <a:moveTo>
                    <a:pt x="46989" y="4411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7" name="object 2610">
              <a:extLst>
                <a:ext uri="{FF2B5EF4-FFF2-40B4-BE49-F238E27FC236}">
                  <a16:creationId xmlns:a16="http://schemas.microsoft.com/office/drawing/2014/main" id="{710D9652-0F8C-4D6A-B55B-661B053BF677}"/>
                </a:ext>
              </a:extLst>
            </p:cNvPr>
            <p:cNvSpPr/>
            <p:nvPr/>
          </p:nvSpPr>
          <p:spPr>
            <a:xfrm>
              <a:off x="2063616" y="2987650"/>
              <a:ext cx="26034" cy="13970"/>
            </a:xfrm>
            <a:custGeom>
              <a:avLst/>
              <a:gdLst/>
              <a:ahLst/>
              <a:cxnLst/>
              <a:rect l="l" t="t" r="r" b="b"/>
              <a:pathLst>
                <a:path w="26035" h="13969">
                  <a:moveTo>
                    <a:pt x="0" y="13271"/>
                  </a:moveTo>
                  <a:lnTo>
                    <a:pt x="5270" y="13804"/>
                  </a:lnTo>
                  <a:lnTo>
                    <a:pt x="10007" y="13335"/>
                  </a:lnTo>
                  <a:lnTo>
                    <a:pt x="14960" y="11290"/>
                  </a:lnTo>
                  <a:lnTo>
                    <a:pt x="20561" y="8966"/>
                  </a:lnTo>
                  <a:lnTo>
                    <a:pt x="25692" y="5346"/>
                  </a:lnTo>
                  <a:lnTo>
                    <a:pt x="2000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8" name="object 2611">
              <a:extLst>
                <a:ext uri="{FF2B5EF4-FFF2-40B4-BE49-F238E27FC236}">
                  <a16:creationId xmlns:a16="http://schemas.microsoft.com/office/drawing/2014/main" id="{0EFB67A0-0782-4672-A4A7-4A05242A7529}"/>
                </a:ext>
              </a:extLst>
            </p:cNvPr>
            <p:cNvSpPr/>
            <p:nvPr/>
          </p:nvSpPr>
          <p:spPr>
            <a:xfrm>
              <a:off x="2062713" y="300083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04" y="25"/>
                  </a:lnTo>
                  <a:lnTo>
                    <a:pt x="596" y="63"/>
                  </a:lnTo>
                  <a:lnTo>
                    <a:pt x="901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9" name="object 2612">
              <a:extLst>
                <a:ext uri="{FF2B5EF4-FFF2-40B4-BE49-F238E27FC236}">
                  <a16:creationId xmlns:a16="http://schemas.microsoft.com/office/drawing/2014/main" id="{2A6C17A4-B327-4667-B888-134578562580}"/>
                </a:ext>
              </a:extLst>
            </p:cNvPr>
            <p:cNvSpPr/>
            <p:nvPr/>
          </p:nvSpPr>
          <p:spPr>
            <a:xfrm>
              <a:off x="1891568" y="29511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0" name="object 2613">
              <a:extLst>
                <a:ext uri="{FF2B5EF4-FFF2-40B4-BE49-F238E27FC236}">
                  <a16:creationId xmlns:a16="http://schemas.microsoft.com/office/drawing/2014/main" id="{DC922936-1118-4967-A359-09D599CFCC05}"/>
                </a:ext>
              </a:extLst>
            </p:cNvPr>
            <p:cNvSpPr/>
            <p:nvPr/>
          </p:nvSpPr>
          <p:spPr>
            <a:xfrm>
              <a:off x="2020194" y="2936416"/>
              <a:ext cx="16510" cy="7620"/>
            </a:xfrm>
            <a:custGeom>
              <a:avLst/>
              <a:gdLst/>
              <a:ahLst/>
              <a:cxnLst/>
              <a:rect l="l" t="t" r="r" b="b"/>
              <a:pathLst>
                <a:path w="16510" h="7619">
                  <a:moveTo>
                    <a:pt x="16433" y="7124"/>
                  </a:moveTo>
                  <a:lnTo>
                    <a:pt x="11582" y="2565"/>
                  </a:lnTo>
                  <a:lnTo>
                    <a:pt x="6172" y="11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1" name="object 2614">
              <a:extLst>
                <a:ext uri="{FF2B5EF4-FFF2-40B4-BE49-F238E27FC236}">
                  <a16:creationId xmlns:a16="http://schemas.microsoft.com/office/drawing/2014/main" id="{6641C0D2-1DF4-4DA1-BFC6-5D10FE8E0D96}"/>
                </a:ext>
              </a:extLst>
            </p:cNvPr>
            <p:cNvSpPr/>
            <p:nvPr/>
          </p:nvSpPr>
          <p:spPr>
            <a:xfrm>
              <a:off x="1831644" y="2913344"/>
              <a:ext cx="204470" cy="3175"/>
            </a:xfrm>
            <a:custGeom>
              <a:avLst/>
              <a:gdLst/>
              <a:ahLst/>
              <a:cxnLst/>
              <a:rect l="l" t="t" r="r" b="b"/>
              <a:pathLst>
                <a:path w="204469" h="3175">
                  <a:moveTo>
                    <a:pt x="0" y="2641"/>
                  </a:moveTo>
                  <a:lnTo>
                    <a:pt x="204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2" name="object 2615">
              <a:extLst>
                <a:ext uri="{FF2B5EF4-FFF2-40B4-BE49-F238E27FC236}">
                  <a16:creationId xmlns:a16="http://schemas.microsoft.com/office/drawing/2014/main" id="{845D5C3B-FA89-44C9-9FF6-EB1ADB1E5157}"/>
                </a:ext>
              </a:extLst>
            </p:cNvPr>
            <p:cNvSpPr/>
            <p:nvPr/>
          </p:nvSpPr>
          <p:spPr>
            <a:xfrm>
              <a:off x="1816649" y="2901139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7912" y="0"/>
                  </a:moveTo>
                  <a:lnTo>
                    <a:pt x="4546" y="1168"/>
                  </a:lnTo>
                  <a:lnTo>
                    <a:pt x="1600" y="2019"/>
                  </a:lnTo>
                  <a:lnTo>
                    <a:pt x="0" y="58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3" name="object 2616">
              <a:extLst>
                <a:ext uri="{FF2B5EF4-FFF2-40B4-BE49-F238E27FC236}">
                  <a16:creationId xmlns:a16="http://schemas.microsoft.com/office/drawing/2014/main" id="{1EB8C6C9-5C4C-457A-9604-244538E3485C}"/>
                </a:ext>
              </a:extLst>
            </p:cNvPr>
            <p:cNvSpPr/>
            <p:nvPr/>
          </p:nvSpPr>
          <p:spPr>
            <a:xfrm>
              <a:off x="2064896" y="28993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4" name="object 2617">
              <a:extLst>
                <a:ext uri="{FF2B5EF4-FFF2-40B4-BE49-F238E27FC236}">
                  <a16:creationId xmlns:a16="http://schemas.microsoft.com/office/drawing/2014/main" id="{E472562A-4641-4FD1-9B4B-8664FF179EBB}"/>
                </a:ext>
              </a:extLst>
            </p:cNvPr>
            <p:cNvSpPr/>
            <p:nvPr/>
          </p:nvSpPr>
          <p:spPr>
            <a:xfrm>
              <a:off x="2065515" y="2899484"/>
              <a:ext cx="29209" cy="13335"/>
            </a:xfrm>
            <a:custGeom>
              <a:avLst/>
              <a:gdLst/>
              <a:ahLst/>
              <a:cxnLst/>
              <a:rect l="l" t="t" r="r" b="b"/>
              <a:pathLst>
                <a:path w="29210" h="13335">
                  <a:moveTo>
                    <a:pt x="28803" y="13106"/>
                  </a:moveTo>
                  <a:lnTo>
                    <a:pt x="22215" y="8109"/>
                  </a:lnTo>
                  <a:lnTo>
                    <a:pt x="15235" y="4519"/>
                  </a:lnTo>
                  <a:lnTo>
                    <a:pt x="7838" y="19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5" name="object 2618">
              <a:extLst>
                <a:ext uri="{FF2B5EF4-FFF2-40B4-BE49-F238E27FC236}">
                  <a16:creationId xmlns:a16="http://schemas.microsoft.com/office/drawing/2014/main" id="{EB2EB3A3-E038-4A19-A754-95EED4754249}"/>
                </a:ext>
              </a:extLst>
            </p:cNvPr>
            <p:cNvSpPr/>
            <p:nvPr/>
          </p:nvSpPr>
          <p:spPr>
            <a:xfrm>
              <a:off x="2094318" y="2912596"/>
              <a:ext cx="97790" cy="88900"/>
            </a:xfrm>
            <a:custGeom>
              <a:avLst/>
              <a:gdLst/>
              <a:ahLst/>
              <a:cxnLst/>
              <a:rect l="l" t="t" r="r" b="b"/>
              <a:pathLst>
                <a:path w="97789" h="88900">
                  <a:moveTo>
                    <a:pt x="97510" y="8870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6" name="object 2619">
              <a:extLst>
                <a:ext uri="{FF2B5EF4-FFF2-40B4-BE49-F238E27FC236}">
                  <a16:creationId xmlns:a16="http://schemas.microsoft.com/office/drawing/2014/main" id="{6275591B-060C-4213-97A5-B1E06FE57B7C}"/>
                </a:ext>
              </a:extLst>
            </p:cNvPr>
            <p:cNvSpPr/>
            <p:nvPr/>
          </p:nvSpPr>
          <p:spPr>
            <a:xfrm>
              <a:off x="2161185" y="3001305"/>
              <a:ext cx="34290" cy="15875"/>
            </a:xfrm>
            <a:custGeom>
              <a:avLst/>
              <a:gdLst/>
              <a:ahLst/>
              <a:cxnLst/>
              <a:rect l="l" t="t" r="r" b="b"/>
              <a:pathLst>
                <a:path w="34289" h="15875">
                  <a:moveTo>
                    <a:pt x="0" y="9296"/>
                  </a:moveTo>
                  <a:lnTo>
                    <a:pt x="6489" y="15278"/>
                  </a:lnTo>
                  <a:lnTo>
                    <a:pt x="12674" y="14414"/>
                  </a:lnTo>
                  <a:lnTo>
                    <a:pt x="20281" y="13055"/>
                  </a:lnTo>
                  <a:lnTo>
                    <a:pt x="34264" y="3289"/>
                  </a:lnTo>
                  <a:lnTo>
                    <a:pt x="3064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7" name="object 2620">
              <a:extLst>
                <a:ext uri="{FF2B5EF4-FFF2-40B4-BE49-F238E27FC236}">
                  <a16:creationId xmlns:a16="http://schemas.microsoft.com/office/drawing/2014/main" id="{0E5D7CF4-7E52-4AB9-B588-4C1F1BBFCE79}"/>
                </a:ext>
              </a:extLst>
            </p:cNvPr>
            <p:cNvSpPr/>
            <p:nvPr/>
          </p:nvSpPr>
          <p:spPr>
            <a:xfrm>
              <a:off x="2064344" y="2921299"/>
              <a:ext cx="97155" cy="89535"/>
            </a:xfrm>
            <a:custGeom>
              <a:avLst/>
              <a:gdLst/>
              <a:ahLst/>
              <a:cxnLst/>
              <a:rect l="l" t="t" r="r" b="b"/>
              <a:pathLst>
                <a:path w="97155" h="89535">
                  <a:moveTo>
                    <a:pt x="0" y="0"/>
                  </a:moveTo>
                  <a:lnTo>
                    <a:pt x="96837" y="893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8" name="object 2621">
              <a:extLst>
                <a:ext uri="{FF2B5EF4-FFF2-40B4-BE49-F238E27FC236}">
                  <a16:creationId xmlns:a16="http://schemas.microsoft.com/office/drawing/2014/main" id="{17B759FE-1BBA-466E-AC35-2737A05B8AF0}"/>
                </a:ext>
              </a:extLst>
            </p:cNvPr>
            <p:cNvSpPr/>
            <p:nvPr/>
          </p:nvSpPr>
          <p:spPr>
            <a:xfrm>
              <a:off x="2036005" y="2913345"/>
              <a:ext cx="28575" cy="8255"/>
            </a:xfrm>
            <a:custGeom>
              <a:avLst/>
              <a:gdLst/>
              <a:ahLst/>
              <a:cxnLst/>
              <a:rect l="l" t="t" r="r" b="b"/>
              <a:pathLst>
                <a:path w="28575" h="8255">
                  <a:moveTo>
                    <a:pt x="0" y="0"/>
                  </a:moveTo>
                  <a:lnTo>
                    <a:pt x="7672" y="56"/>
                  </a:lnTo>
                  <a:lnTo>
                    <a:pt x="14876" y="917"/>
                  </a:lnTo>
                  <a:lnTo>
                    <a:pt x="21725" y="3307"/>
                  </a:lnTo>
                  <a:lnTo>
                    <a:pt x="28333" y="79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9" name="object 2622">
              <a:extLst>
                <a:ext uri="{FF2B5EF4-FFF2-40B4-BE49-F238E27FC236}">
                  <a16:creationId xmlns:a16="http://schemas.microsoft.com/office/drawing/2014/main" id="{FB56D626-454D-4FCA-B555-59E8EE42701F}"/>
                </a:ext>
              </a:extLst>
            </p:cNvPr>
            <p:cNvSpPr/>
            <p:nvPr/>
          </p:nvSpPr>
          <p:spPr>
            <a:xfrm>
              <a:off x="1805994" y="2875106"/>
              <a:ext cx="278765" cy="3810"/>
            </a:xfrm>
            <a:custGeom>
              <a:avLst/>
              <a:gdLst/>
              <a:ahLst/>
              <a:cxnLst/>
              <a:rect l="l" t="t" r="r" b="b"/>
              <a:pathLst>
                <a:path w="278764" h="3810">
                  <a:moveTo>
                    <a:pt x="0" y="3543"/>
                  </a:moveTo>
                  <a:lnTo>
                    <a:pt x="2782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0" name="object 2623">
              <a:extLst>
                <a:ext uri="{FF2B5EF4-FFF2-40B4-BE49-F238E27FC236}">
                  <a16:creationId xmlns:a16="http://schemas.microsoft.com/office/drawing/2014/main" id="{E433D717-D9D1-4503-A708-1C77E51D2EE9}"/>
                </a:ext>
              </a:extLst>
            </p:cNvPr>
            <p:cNvSpPr/>
            <p:nvPr/>
          </p:nvSpPr>
          <p:spPr>
            <a:xfrm>
              <a:off x="1786863" y="2864391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4">
                  <a:moveTo>
                    <a:pt x="11772" y="0"/>
                  </a:moveTo>
                  <a:lnTo>
                    <a:pt x="6464" y="1930"/>
                  </a:lnTo>
                  <a:lnTo>
                    <a:pt x="0" y="4851"/>
                  </a:lnTo>
                  <a:lnTo>
                    <a:pt x="5549" y="104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631" name="object 2624">
              <a:extLst>
                <a:ext uri="{FF2B5EF4-FFF2-40B4-BE49-F238E27FC236}">
                  <a16:creationId xmlns:a16="http://schemas.microsoft.com/office/drawing/2014/main" id="{E64026C1-736A-4212-B960-0507897A0C14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81668" y="2859703"/>
              <a:ext cx="202667" cy="152744"/>
            </a:xfrm>
            <a:prstGeom prst="rect">
              <a:avLst/>
            </a:prstGeom>
          </p:spPr>
        </p:pic>
        <p:pic>
          <p:nvPicPr>
            <p:cNvPr id="2632" name="object 2625">
              <a:extLst>
                <a:ext uri="{FF2B5EF4-FFF2-40B4-BE49-F238E27FC236}">
                  <a16:creationId xmlns:a16="http://schemas.microsoft.com/office/drawing/2014/main" id="{93BD66F1-6003-4F8C-AD56-61A3838F853A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81075" y="2857667"/>
              <a:ext cx="93656" cy="149108"/>
            </a:xfrm>
            <a:prstGeom prst="rect">
              <a:avLst/>
            </a:prstGeom>
          </p:spPr>
        </p:pic>
        <p:pic>
          <p:nvPicPr>
            <p:cNvPr id="2633" name="object 2626">
              <a:extLst>
                <a:ext uri="{FF2B5EF4-FFF2-40B4-BE49-F238E27FC236}">
                  <a16:creationId xmlns:a16="http://schemas.microsoft.com/office/drawing/2014/main" id="{ECB2A0F5-495E-4E31-AC8A-89C55AEAA6C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11241" y="2855682"/>
              <a:ext cx="106876" cy="73483"/>
            </a:xfrm>
            <a:prstGeom prst="rect">
              <a:avLst/>
            </a:prstGeom>
          </p:spPr>
        </p:pic>
        <p:sp>
          <p:nvSpPr>
            <p:cNvPr id="2634" name="object 2627">
              <a:extLst>
                <a:ext uri="{FF2B5EF4-FFF2-40B4-BE49-F238E27FC236}">
                  <a16:creationId xmlns:a16="http://schemas.microsoft.com/office/drawing/2014/main" id="{55CA1888-ABD2-41DF-A0D0-B107169B2BB6}"/>
                </a:ext>
              </a:extLst>
            </p:cNvPr>
            <p:cNvSpPr/>
            <p:nvPr/>
          </p:nvSpPr>
          <p:spPr>
            <a:xfrm>
              <a:off x="1745745" y="2668627"/>
              <a:ext cx="135255" cy="3175"/>
            </a:xfrm>
            <a:custGeom>
              <a:avLst/>
              <a:gdLst/>
              <a:ahLst/>
              <a:cxnLst/>
              <a:rect l="l" t="t" r="r" b="b"/>
              <a:pathLst>
                <a:path w="135255" h="3175">
                  <a:moveTo>
                    <a:pt x="134937" y="0"/>
                  </a:moveTo>
                  <a:lnTo>
                    <a:pt x="0" y="26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5" name="object 2628">
              <a:extLst>
                <a:ext uri="{FF2B5EF4-FFF2-40B4-BE49-F238E27FC236}">
                  <a16:creationId xmlns:a16="http://schemas.microsoft.com/office/drawing/2014/main" id="{254DAB83-215B-4301-A193-4C9E283971B2}"/>
                </a:ext>
              </a:extLst>
            </p:cNvPr>
            <p:cNvSpPr/>
            <p:nvPr/>
          </p:nvSpPr>
          <p:spPr>
            <a:xfrm>
              <a:off x="1881858" y="266861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50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6" name="object 2629">
              <a:extLst>
                <a:ext uri="{FF2B5EF4-FFF2-40B4-BE49-F238E27FC236}">
                  <a16:creationId xmlns:a16="http://schemas.microsoft.com/office/drawing/2014/main" id="{9E1215B6-423E-4850-8142-2B1A127D37D2}"/>
                </a:ext>
              </a:extLst>
            </p:cNvPr>
            <p:cNvSpPr/>
            <p:nvPr/>
          </p:nvSpPr>
          <p:spPr>
            <a:xfrm>
              <a:off x="1882250" y="266862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7" name="object 2630">
              <a:extLst>
                <a:ext uri="{FF2B5EF4-FFF2-40B4-BE49-F238E27FC236}">
                  <a16:creationId xmlns:a16="http://schemas.microsoft.com/office/drawing/2014/main" id="{EB355BCF-2580-4239-8138-3F001684D092}"/>
                </a:ext>
              </a:extLst>
            </p:cNvPr>
            <p:cNvSpPr/>
            <p:nvPr/>
          </p:nvSpPr>
          <p:spPr>
            <a:xfrm>
              <a:off x="1882640" y="266862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8" name="object 2631">
              <a:extLst>
                <a:ext uri="{FF2B5EF4-FFF2-40B4-BE49-F238E27FC236}">
                  <a16:creationId xmlns:a16="http://schemas.microsoft.com/office/drawing/2014/main" id="{F45A0836-6B92-4E0D-B5E0-71D3F0E61D82}"/>
                </a:ext>
              </a:extLst>
            </p:cNvPr>
            <p:cNvSpPr/>
            <p:nvPr/>
          </p:nvSpPr>
          <p:spPr>
            <a:xfrm>
              <a:off x="1883030" y="266863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88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9" name="object 2632">
              <a:extLst>
                <a:ext uri="{FF2B5EF4-FFF2-40B4-BE49-F238E27FC236}">
                  <a16:creationId xmlns:a16="http://schemas.microsoft.com/office/drawing/2014/main" id="{F921D5AC-EE63-4578-A318-9D75878D7B6B}"/>
                </a:ext>
              </a:extLst>
            </p:cNvPr>
            <p:cNvSpPr/>
            <p:nvPr/>
          </p:nvSpPr>
          <p:spPr>
            <a:xfrm>
              <a:off x="1883422" y="2668640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10" h="4444">
                  <a:moveTo>
                    <a:pt x="16141" y="3924"/>
                  </a:moveTo>
                  <a:lnTo>
                    <a:pt x="10985" y="736"/>
                  </a:lnTo>
                  <a:lnTo>
                    <a:pt x="5765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0" name="object 2633">
              <a:extLst>
                <a:ext uri="{FF2B5EF4-FFF2-40B4-BE49-F238E27FC236}">
                  <a16:creationId xmlns:a16="http://schemas.microsoft.com/office/drawing/2014/main" id="{729986B6-BA09-4186-8327-9BB8496181D3}"/>
                </a:ext>
              </a:extLst>
            </p:cNvPr>
            <p:cNvSpPr/>
            <p:nvPr/>
          </p:nvSpPr>
          <p:spPr>
            <a:xfrm>
              <a:off x="1899695" y="26726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203"/>
                  </a:moveTo>
                  <a:lnTo>
                    <a:pt x="101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1" name="object 2634">
              <a:extLst>
                <a:ext uri="{FF2B5EF4-FFF2-40B4-BE49-F238E27FC236}">
                  <a16:creationId xmlns:a16="http://schemas.microsoft.com/office/drawing/2014/main" id="{81EC98C9-C4E7-438D-AF2D-1E08B068FA5C}"/>
                </a:ext>
              </a:extLst>
            </p:cNvPr>
            <p:cNvSpPr/>
            <p:nvPr/>
          </p:nvSpPr>
          <p:spPr>
            <a:xfrm>
              <a:off x="1900158" y="26729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2" name="object 2635">
              <a:extLst>
                <a:ext uri="{FF2B5EF4-FFF2-40B4-BE49-F238E27FC236}">
                  <a16:creationId xmlns:a16="http://schemas.microsoft.com/office/drawing/2014/main" id="{5E1AE00B-AAD9-49A5-A134-B8602736BF2C}"/>
                </a:ext>
              </a:extLst>
            </p:cNvPr>
            <p:cNvSpPr/>
            <p:nvPr/>
          </p:nvSpPr>
          <p:spPr>
            <a:xfrm>
              <a:off x="1900373" y="2673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3" name="object 2636">
              <a:extLst>
                <a:ext uri="{FF2B5EF4-FFF2-40B4-BE49-F238E27FC236}">
                  <a16:creationId xmlns:a16="http://schemas.microsoft.com/office/drawing/2014/main" id="{EDB3A257-5068-4068-A80A-F2FB50A9418E}"/>
                </a:ext>
              </a:extLst>
            </p:cNvPr>
            <p:cNvSpPr/>
            <p:nvPr/>
          </p:nvSpPr>
          <p:spPr>
            <a:xfrm>
              <a:off x="1900570" y="26732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4" name="object 2637">
              <a:extLst>
                <a:ext uri="{FF2B5EF4-FFF2-40B4-BE49-F238E27FC236}">
                  <a16:creationId xmlns:a16="http://schemas.microsoft.com/office/drawing/2014/main" id="{DE485420-00EE-4C07-88DF-A7A84BD80CB0}"/>
                </a:ext>
              </a:extLst>
            </p:cNvPr>
            <p:cNvSpPr/>
            <p:nvPr/>
          </p:nvSpPr>
          <p:spPr>
            <a:xfrm>
              <a:off x="1900773" y="26733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5" name="object 2638">
              <a:extLst>
                <a:ext uri="{FF2B5EF4-FFF2-40B4-BE49-F238E27FC236}">
                  <a16:creationId xmlns:a16="http://schemas.microsoft.com/office/drawing/2014/main" id="{E8E2A238-1E96-4379-B730-2F967BBEC091}"/>
                </a:ext>
              </a:extLst>
            </p:cNvPr>
            <p:cNvSpPr/>
            <p:nvPr/>
          </p:nvSpPr>
          <p:spPr>
            <a:xfrm>
              <a:off x="1900968" y="26735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6" name="object 2639">
              <a:extLst>
                <a:ext uri="{FF2B5EF4-FFF2-40B4-BE49-F238E27FC236}">
                  <a16:creationId xmlns:a16="http://schemas.microsoft.com/office/drawing/2014/main" id="{8F15F924-158E-447E-A93B-DA645E973104}"/>
                </a:ext>
              </a:extLst>
            </p:cNvPr>
            <p:cNvSpPr/>
            <p:nvPr/>
          </p:nvSpPr>
          <p:spPr>
            <a:xfrm>
              <a:off x="1901336" y="2673861"/>
              <a:ext cx="54610" cy="48260"/>
            </a:xfrm>
            <a:custGeom>
              <a:avLst/>
              <a:gdLst/>
              <a:ahLst/>
              <a:cxnLst/>
              <a:rect l="l" t="t" r="r" b="b"/>
              <a:pathLst>
                <a:path w="54610" h="48260">
                  <a:moveTo>
                    <a:pt x="54254" y="4812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7" name="object 2640">
              <a:extLst>
                <a:ext uri="{FF2B5EF4-FFF2-40B4-BE49-F238E27FC236}">
                  <a16:creationId xmlns:a16="http://schemas.microsoft.com/office/drawing/2014/main" id="{ABEC8B2F-85F1-436C-904B-1222B5F0BC62}"/>
                </a:ext>
              </a:extLst>
            </p:cNvPr>
            <p:cNvSpPr/>
            <p:nvPr/>
          </p:nvSpPr>
          <p:spPr>
            <a:xfrm>
              <a:off x="1957961" y="27249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8" name="object 2641">
              <a:extLst>
                <a:ext uri="{FF2B5EF4-FFF2-40B4-BE49-F238E27FC236}">
                  <a16:creationId xmlns:a16="http://schemas.microsoft.com/office/drawing/2014/main" id="{94C121F0-E241-4BD9-BBCB-1DB4E382F80E}"/>
                </a:ext>
              </a:extLst>
            </p:cNvPr>
            <p:cNvSpPr/>
            <p:nvPr/>
          </p:nvSpPr>
          <p:spPr>
            <a:xfrm>
              <a:off x="1958079" y="27251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9" name="object 2642">
              <a:extLst>
                <a:ext uri="{FF2B5EF4-FFF2-40B4-BE49-F238E27FC236}">
                  <a16:creationId xmlns:a16="http://schemas.microsoft.com/office/drawing/2014/main" id="{4C57872E-90FB-4678-9006-49FCC0CE8C49}"/>
                </a:ext>
              </a:extLst>
            </p:cNvPr>
            <p:cNvSpPr/>
            <p:nvPr/>
          </p:nvSpPr>
          <p:spPr>
            <a:xfrm>
              <a:off x="1958177" y="27253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0" name="object 2643">
              <a:extLst>
                <a:ext uri="{FF2B5EF4-FFF2-40B4-BE49-F238E27FC236}">
                  <a16:creationId xmlns:a16="http://schemas.microsoft.com/office/drawing/2014/main" id="{5765C914-E9C8-43C5-8C53-E108B15BA650}"/>
                </a:ext>
              </a:extLst>
            </p:cNvPr>
            <p:cNvSpPr/>
            <p:nvPr/>
          </p:nvSpPr>
          <p:spPr>
            <a:xfrm>
              <a:off x="1958280" y="27255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1" name="object 2644">
              <a:extLst>
                <a:ext uri="{FF2B5EF4-FFF2-40B4-BE49-F238E27FC236}">
                  <a16:creationId xmlns:a16="http://schemas.microsoft.com/office/drawing/2014/main" id="{F020C5A2-C15B-4A0D-8896-749D76A72799}"/>
                </a:ext>
              </a:extLst>
            </p:cNvPr>
            <p:cNvSpPr/>
            <p:nvPr/>
          </p:nvSpPr>
          <p:spPr>
            <a:xfrm>
              <a:off x="1958361" y="27258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2" name="object 2645">
              <a:extLst>
                <a:ext uri="{FF2B5EF4-FFF2-40B4-BE49-F238E27FC236}">
                  <a16:creationId xmlns:a16="http://schemas.microsoft.com/office/drawing/2014/main" id="{67EC074E-85B6-48E0-8A64-52D1B70EE09D}"/>
                </a:ext>
              </a:extLst>
            </p:cNvPr>
            <p:cNvSpPr/>
            <p:nvPr/>
          </p:nvSpPr>
          <p:spPr>
            <a:xfrm>
              <a:off x="1958445" y="27260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3" name="object 2646">
              <a:extLst>
                <a:ext uri="{FF2B5EF4-FFF2-40B4-BE49-F238E27FC236}">
                  <a16:creationId xmlns:a16="http://schemas.microsoft.com/office/drawing/2014/main" id="{CE950FEC-19E1-458D-80BE-4A727BFDAFA7}"/>
                </a:ext>
              </a:extLst>
            </p:cNvPr>
            <p:cNvSpPr/>
            <p:nvPr/>
          </p:nvSpPr>
          <p:spPr>
            <a:xfrm>
              <a:off x="1958510" y="27262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4" name="object 2647">
              <a:extLst>
                <a:ext uri="{FF2B5EF4-FFF2-40B4-BE49-F238E27FC236}">
                  <a16:creationId xmlns:a16="http://schemas.microsoft.com/office/drawing/2014/main" id="{A2AB7522-524D-4116-A4C1-8B5F47D2E4CB}"/>
                </a:ext>
              </a:extLst>
            </p:cNvPr>
            <p:cNvSpPr/>
            <p:nvPr/>
          </p:nvSpPr>
          <p:spPr>
            <a:xfrm>
              <a:off x="1958578" y="27265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15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5" name="object 2648">
              <a:extLst>
                <a:ext uri="{FF2B5EF4-FFF2-40B4-BE49-F238E27FC236}">
                  <a16:creationId xmlns:a16="http://schemas.microsoft.com/office/drawing/2014/main" id="{E0E49C84-D237-463F-99CC-5C1FD4430A5C}"/>
                </a:ext>
              </a:extLst>
            </p:cNvPr>
            <p:cNvSpPr/>
            <p:nvPr/>
          </p:nvSpPr>
          <p:spPr>
            <a:xfrm>
              <a:off x="1958638" y="27267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15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6" name="object 2649">
              <a:extLst>
                <a:ext uri="{FF2B5EF4-FFF2-40B4-BE49-F238E27FC236}">
                  <a16:creationId xmlns:a16="http://schemas.microsoft.com/office/drawing/2014/main" id="{2221B25A-3009-48E3-9A1A-48A1F97D8BCE}"/>
                </a:ext>
              </a:extLst>
            </p:cNvPr>
            <p:cNvSpPr/>
            <p:nvPr/>
          </p:nvSpPr>
          <p:spPr>
            <a:xfrm>
              <a:off x="1958677" y="27269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15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7" name="object 2650">
              <a:extLst>
                <a:ext uri="{FF2B5EF4-FFF2-40B4-BE49-F238E27FC236}">
                  <a16:creationId xmlns:a16="http://schemas.microsoft.com/office/drawing/2014/main" id="{BE09CD68-6C2E-4A85-835A-2F775429EDC0}"/>
                </a:ext>
              </a:extLst>
            </p:cNvPr>
            <p:cNvSpPr/>
            <p:nvPr/>
          </p:nvSpPr>
          <p:spPr>
            <a:xfrm>
              <a:off x="1958720" y="27271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28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8" name="object 2651">
              <a:extLst>
                <a:ext uri="{FF2B5EF4-FFF2-40B4-BE49-F238E27FC236}">
                  <a16:creationId xmlns:a16="http://schemas.microsoft.com/office/drawing/2014/main" id="{772CC134-B3DC-4B99-8EFF-AEB1987C4115}"/>
                </a:ext>
              </a:extLst>
            </p:cNvPr>
            <p:cNvSpPr/>
            <p:nvPr/>
          </p:nvSpPr>
          <p:spPr>
            <a:xfrm>
              <a:off x="1958753" y="27275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9" name="object 2652">
              <a:extLst>
                <a:ext uri="{FF2B5EF4-FFF2-40B4-BE49-F238E27FC236}">
                  <a16:creationId xmlns:a16="http://schemas.microsoft.com/office/drawing/2014/main" id="{54E7F1A8-542B-47EF-9DF3-8963839EB15B}"/>
                </a:ext>
              </a:extLst>
            </p:cNvPr>
            <p:cNvSpPr/>
            <p:nvPr/>
          </p:nvSpPr>
          <p:spPr>
            <a:xfrm>
              <a:off x="1958766" y="2727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0" name="object 2653">
              <a:extLst>
                <a:ext uri="{FF2B5EF4-FFF2-40B4-BE49-F238E27FC236}">
                  <a16:creationId xmlns:a16="http://schemas.microsoft.com/office/drawing/2014/main" id="{B44783D2-5164-4CEC-AD21-B2916DEE2F41}"/>
                </a:ext>
              </a:extLst>
            </p:cNvPr>
            <p:cNvSpPr/>
            <p:nvPr/>
          </p:nvSpPr>
          <p:spPr>
            <a:xfrm>
              <a:off x="1958783" y="272791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8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1" name="object 2654">
              <a:extLst>
                <a:ext uri="{FF2B5EF4-FFF2-40B4-BE49-F238E27FC236}">
                  <a16:creationId xmlns:a16="http://schemas.microsoft.com/office/drawing/2014/main" id="{D8FC0FC9-2225-4DEE-88B5-9129A3B8D87A}"/>
                </a:ext>
              </a:extLst>
            </p:cNvPr>
            <p:cNvSpPr/>
            <p:nvPr/>
          </p:nvSpPr>
          <p:spPr>
            <a:xfrm>
              <a:off x="1958497" y="27291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65"/>
                  </a:moveTo>
                  <a:lnTo>
                    <a:pt x="88" y="647"/>
                  </a:lnTo>
                  <a:lnTo>
                    <a:pt x="165" y="330"/>
                  </a:ln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2" name="object 2655">
              <a:extLst>
                <a:ext uri="{FF2B5EF4-FFF2-40B4-BE49-F238E27FC236}">
                  <a16:creationId xmlns:a16="http://schemas.microsoft.com/office/drawing/2014/main" id="{3FF1B52C-35D9-4F5A-B554-6442402840D4}"/>
                </a:ext>
              </a:extLst>
            </p:cNvPr>
            <p:cNvSpPr/>
            <p:nvPr/>
          </p:nvSpPr>
          <p:spPr>
            <a:xfrm>
              <a:off x="1955882" y="272776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3" name="object 2656">
              <a:extLst>
                <a:ext uri="{FF2B5EF4-FFF2-40B4-BE49-F238E27FC236}">
                  <a16:creationId xmlns:a16="http://schemas.microsoft.com/office/drawing/2014/main" id="{0529A321-97BD-4B9F-8279-3B51B12B3774}"/>
                </a:ext>
              </a:extLst>
            </p:cNvPr>
            <p:cNvSpPr/>
            <p:nvPr/>
          </p:nvSpPr>
          <p:spPr>
            <a:xfrm>
              <a:off x="1958338" y="27305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4" name="object 2657">
              <a:extLst>
                <a:ext uri="{FF2B5EF4-FFF2-40B4-BE49-F238E27FC236}">
                  <a16:creationId xmlns:a16="http://schemas.microsoft.com/office/drawing/2014/main" id="{DB6531E4-4F94-4AD1-99B9-C60885F9596A}"/>
                </a:ext>
              </a:extLst>
            </p:cNvPr>
            <p:cNvSpPr/>
            <p:nvPr/>
          </p:nvSpPr>
          <p:spPr>
            <a:xfrm>
              <a:off x="1958247" y="27307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5" name="object 2658">
              <a:extLst>
                <a:ext uri="{FF2B5EF4-FFF2-40B4-BE49-F238E27FC236}">
                  <a16:creationId xmlns:a16="http://schemas.microsoft.com/office/drawing/2014/main" id="{4F9C512F-C501-40D2-AA2B-62377791452D}"/>
                </a:ext>
              </a:extLst>
            </p:cNvPr>
            <p:cNvSpPr/>
            <p:nvPr/>
          </p:nvSpPr>
          <p:spPr>
            <a:xfrm>
              <a:off x="1957918" y="27310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95"/>
                  </a:moveTo>
                  <a:lnTo>
                    <a:pt x="88" y="330"/>
                  </a:lnTo>
                  <a:lnTo>
                    <a:pt x="165" y="165"/>
                  </a:ln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6" name="object 2659">
              <a:extLst>
                <a:ext uri="{FF2B5EF4-FFF2-40B4-BE49-F238E27FC236}">
                  <a16:creationId xmlns:a16="http://schemas.microsoft.com/office/drawing/2014/main" id="{B29297DC-BCA4-4F61-8B1B-3C3EEE151809}"/>
                </a:ext>
              </a:extLst>
            </p:cNvPr>
            <p:cNvSpPr/>
            <p:nvPr/>
          </p:nvSpPr>
          <p:spPr>
            <a:xfrm>
              <a:off x="1957792" y="27317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7" name="object 2660">
              <a:extLst>
                <a:ext uri="{FF2B5EF4-FFF2-40B4-BE49-F238E27FC236}">
                  <a16:creationId xmlns:a16="http://schemas.microsoft.com/office/drawing/2014/main" id="{84CC4865-31B5-4D6E-ADAF-0369B76710CE}"/>
                </a:ext>
              </a:extLst>
            </p:cNvPr>
            <p:cNvSpPr/>
            <p:nvPr/>
          </p:nvSpPr>
          <p:spPr>
            <a:xfrm>
              <a:off x="1957657" y="2731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8" name="object 2661">
              <a:extLst>
                <a:ext uri="{FF2B5EF4-FFF2-40B4-BE49-F238E27FC236}">
                  <a16:creationId xmlns:a16="http://schemas.microsoft.com/office/drawing/2014/main" id="{BC6EE54C-9872-4BFC-B445-052D6B29B52D}"/>
                </a:ext>
              </a:extLst>
            </p:cNvPr>
            <p:cNvSpPr/>
            <p:nvPr/>
          </p:nvSpPr>
          <p:spPr>
            <a:xfrm>
              <a:off x="1957401" y="27321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127" y="0"/>
                  </a:lnTo>
                </a:path>
                <a:path w="635" h="635">
                  <a:moveTo>
                    <a:pt x="0" y="203"/>
                  </a:moveTo>
                  <a:lnTo>
                    <a:pt x="12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9" name="object 2662">
              <a:extLst>
                <a:ext uri="{FF2B5EF4-FFF2-40B4-BE49-F238E27FC236}">
                  <a16:creationId xmlns:a16="http://schemas.microsoft.com/office/drawing/2014/main" id="{453118B3-079B-461E-B94B-94FD2D0BB539}"/>
                </a:ext>
              </a:extLst>
            </p:cNvPr>
            <p:cNvSpPr/>
            <p:nvPr/>
          </p:nvSpPr>
          <p:spPr>
            <a:xfrm>
              <a:off x="1957207" y="27326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0" name="object 2663">
              <a:extLst>
                <a:ext uri="{FF2B5EF4-FFF2-40B4-BE49-F238E27FC236}">
                  <a16:creationId xmlns:a16="http://schemas.microsoft.com/office/drawing/2014/main" id="{05EB5446-7913-40E1-A648-3E9BE3B18BFA}"/>
                </a:ext>
              </a:extLst>
            </p:cNvPr>
            <p:cNvSpPr/>
            <p:nvPr/>
          </p:nvSpPr>
          <p:spPr>
            <a:xfrm>
              <a:off x="1957040" y="27328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1" name="object 2664">
              <a:extLst>
                <a:ext uri="{FF2B5EF4-FFF2-40B4-BE49-F238E27FC236}">
                  <a16:creationId xmlns:a16="http://schemas.microsoft.com/office/drawing/2014/main" id="{5BEAFA00-1A1B-4991-AE84-11954E411DA9}"/>
                </a:ext>
              </a:extLst>
            </p:cNvPr>
            <p:cNvSpPr/>
            <p:nvPr/>
          </p:nvSpPr>
          <p:spPr>
            <a:xfrm>
              <a:off x="1956866" y="27331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2" name="object 2665">
              <a:extLst>
                <a:ext uri="{FF2B5EF4-FFF2-40B4-BE49-F238E27FC236}">
                  <a16:creationId xmlns:a16="http://schemas.microsoft.com/office/drawing/2014/main" id="{718F2231-08D4-431E-8766-CFE30EB6129E}"/>
                </a:ext>
              </a:extLst>
            </p:cNvPr>
            <p:cNvSpPr/>
            <p:nvPr/>
          </p:nvSpPr>
          <p:spPr>
            <a:xfrm>
              <a:off x="1953428" y="273334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022"/>
                  </a:moveTo>
                  <a:lnTo>
                    <a:pt x="1219" y="2133"/>
                  </a:lnTo>
                  <a:lnTo>
                    <a:pt x="2324" y="1181"/>
                  </a:lnTo>
                  <a:lnTo>
                    <a:pt x="32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3" name="object 2666">
              <a:extLst>
                <a:ext uri="{FF2B5EF4-FFF2-40B4-BE49-F238E27FC236}">
                  <a16:creationId xmlns:a16="http://schemas.microsoft.com/office/drawing/2014/main" id="{5690D0C2-5DF2-427D-8D72-4D1AE886EF88}"/>
                </a:ext>
              </a:extLst>
            </p:cNvPr>
            <p:cNvSpPr/>
            <p:nvPr/>
          </p:nvSpPr>
          <p:spPr>
            <a:xfrm>
              <a:off x="1881200" y="2736367"/>
              <a:ext cx="72390" cy="52705"/>
            </a:xfrm>
            <a:custGeom>
              <a:avLst/>
              <a:gdLst/>
              <a:ahLst/>
              <a:cxnLst/>
              <a:rect l="l" t="t" r="r" b="b"/>
              <a:pathLst>
                <a:path w="72389" h="52705">
                  <a:moveTo>
                    <a:pt x="0" y="52235"/>
                  </a:moveTo>
                  <a:lnTo>
                    <a:pt x="722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4" name="object 2667">
              <a:extLst>
                <a:ext uri="{FF2B5EF4-FFF2-40B4-BE49-F238E27FC236}">
                  <a16:creationId xmlns:a16="http://schemas.microsoft.com/office/drawing/2014/main" id="{522CCCC6-6730-4AE8-B02A-7DBA99D8BF95}"/>
                </a:ext>
              </a:extLst>
            </p:cNvPr>
            <p:cNvSpPr/>
            <p:nvPr/>
          </p:nvSpPr>
          <p:spPr>
            <a:xfrm>
              <a:off x="1878187" y="27886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1828"/>
                  </a:moveTo>
                  <a:lnTo>
                    <a:pt x="1054" y="1282"/>
                  </a:lnTo>
                  <a:lnTo>
                    <a:pt x="2057" y="685"/>
                  </a:lnTo>
                  <a:lnTo>
                    <a:pt x="30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5" name="object 2668">
              <a:extLst>
                <a:ext uri="{FF2B5EF4-FFF2-40B4-BE49-F238E27FC236}">
                  <a16:creationId xmlns:a16="http://schemas.microsoft.com/office/drawing/2014/main" id="{DF346208-2EB4-482A-9222-DB69BD71E8E8}"/>
                </a:ext>
              </a:extLst>
            </p:cNvPr>
            <p:cNvSpPr/>
            <p:nvPr/>
          </p:nvSpPr>
          <p:spPr>
            <a:xfrm>
              <a:off x="1877578" y="27904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190" y="203"/>
                  </a:lnTo>
                  <a:lnTo>
                    <a:pt x="393" y="101"/>
                  </a:lnTo>
                  <a:lnTo>
                    <a:pt x="5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6" name="object 2669">
              <a:extLst>
                <a:ext uri="{FF2B5EF4-FFF2-40B4-BE49-F238E27FC236}">
                  <a16:creationId xmlns:a16="http://schemas.microsoft.com/office/drawing/2014/main" id="{348780A7-270C-491C-A7BE-C5BE3FEA6979}"/>
                </a:ext>
              </a:extLst>
            </p:cNvPr>
            <p:cNvSpPr/>
            <p:nvPr/>
          </p:nvSpPr>
          <p:spPr>
            <a:xfrm>
              <a:off x="1877266" y="27908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7" name="object 2670">
              <a:extLst>
                <a:ext uri="{FF2B5EF4-FFF2-40B4-BE49-F238E27FC236}">
                  <a16:creationId xmlns:a16="http://schemas.microsoft.com/office/drawing/2014/main" id="{3179BA30-42AB-4C30-8ECE-824E2B42680E}"/>
                </a:ext>
              </a:extLst>
            </p:cNvPr>
            <p:cNvSpPr/>
            <p:nvPr/>
          </p:nvSpPr>
          <p:spPr>
            <a:xfrm>
              <a:off x="1876950" y="27910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8" name="object 2671">
              <a:extLst>
                <a:ext uri="{FF2B5EF4-FFF2-40B4-BE49-F238E27FC236}">
                  <a16:creationId xmlns:a16="http://schemas.microsoft.com/office/drawing/2014/main" id="{84ED63F3-C098-4078-85EA-2647839AB799}"/>
                </a:ext>
              </a:extLst>
            </p:cNvPr>
            <p:cNvSpPr/>
            <p:nvPr/>
          </p:nvSpPr>
          <p:spPr>
            <a:xfrm>
              <a:off x="1876631" y="27911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9" name="object 2672">
              <a:extLst>
                <a:ext uri="{FF2B5EF4-FFF2-40B4-BE49-F238E27FC236}">
                  <a16:creationId xmlns:a16="http://schemas.microsoft.com/office/drawing/2014/main" id="{C7E41775-50C9-4BBD-B7B4-B2BAF525C5A4}"/>
                </a:ext>
              </a:extLst>
            </p:cNvPr>
            <p:cNvSpPr/>
            <p:nvPr/>
          </p:nvSpPr>
          <p:spPr>
            <a:xfrm>
              <a:off x="1875614" y="27912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355"/>
                  </a:moveTo>
                  <a:lnTo>
                    <a:pt x="279" y="241"/>
                  </a:lnTo>
                  <a:lnTo>
                    <a:pt x="558" y="127"/>
                  </a:lnTo>
                  <a:lnTo>
                    <a:pt x="8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0" name="object 2673">
              <a:extLst>
                <a:ext uri="{FF2B5EF4-FFF2-40B4-BE49-F238E27FC236}">
                  <a16:creationId xmlns:a16="http://schemas.microsoft.com/office/drawing/2014/main" id="{8D27BFBB-700B-4173-9B79-4CAA3DC174D4}"/>
                </a:ext>
              </a:extLst>
            </p:cNvPr>
            <p:cNvSpPr/>
            <p:nvPr/>
          </p:nvSpPr>
          <p:spPr>
            <a:xfrm>
              <a:off x="1875267" y="27917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1" name="object 2674">
              <a:extLst>
                <a:ext uri="{FF2B5EF4-FFF2-40B4-BE49-F238E27FC236}">
                  <a16:creationId xmlns:a16="http://schemas.microsoft.com/office/drawing/2014/main" id="{D03D3685-A702-4991-B369-850DC995B685}"/>
                </a:ext>
              </a:extLst>
            </p:cNvPr>
            <p:cNvSpPr/>
            <p:nvPr/>
          </p:nvSpPr>
          <p:spPr>
            <a:xfrm>
              <a:off x="1874248" y="27921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2" name="object 2675">
              <a:extLst>
                <a:ext uri="{FF2B5EF4-FFF2-40B4-BE49-F238E27FC236}">
                  <a16:creationId xmlns:a16="http://schemas.microsoft.com/office/drawing/2014/main" id="{E41D5486-B8C7-4D9C-8C21-9A1001E065ED}"/>
                </a:ext>
              </a:extLst>
            </p:cNvPr>
            <p:cNvSpPr/>
            <p:nvPr/>
          </p:nvSpPr>
          <p:spPr>
            <a:xfrm>
              <a:off x="1870415" y="27930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203"/>
                  </a:moveTo>
                  <a:lnTo>
                    <a:pt x="266" y="139"/>
                  </a:lnTo>
                  <a:lnTo>
                    <a:pt x="520" y="63"/>
                  </a:lnTo>
                  <a:lnTo>
                    <a:pt x="7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3" name="object 2676">
              <a:extLst>
                <a:ext uri="{FF2B5EF4-FFF2-40B4-BE49-F238E27FC236}">
                  <a16:creationId xmlns:a16="http://schemas.microsoft.com/office/drawing/2014/main" id="{6C895C98-D746-4F7A-9330-FD70BBB957BC}"/>
                </a:ext>
              </a:extLst>
            </p:cNvPr>
            <p:cNvSpPr/>
            <p:nvPr/>
          </p:nvSpPr>
          <p:spPr>
            <a:xfrm>
              <a:off x="1868774" y="279369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4" name="object 2677">
              <a:extLst>
                <a:ext uri="{FF2B5EF4-FFF2-40B4-BE49-F238E27FC236}">
                  <a16:creationId xmlns:a16="http://schemas.microsoft.com/office/drawing/2014/main" id="{2E239EAB-B05A-4F64-BAE0-356303C1CFCB}"/>
                </a:ext>
              </a:extLst>
            </p:cNvPr>
            <p:cNvSpPr/>
            <p:nvPr/>
          </p:nvSpPr>
          <p:spPr>
            <a:xfrm>
              <a:off x="1867815" y="27938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5" name="object 2678">
              <a:extLst>
                <a:ext uri="{FF2B5EF4-FFF2-40B4-BE49-F238E27FC236}">
                  <a16:creationId xmlns:a16="http://schemas.microsoft.com/office/drawing/2014/main" id="{70145EB9-A7DB-48F3-B873-C7081C62F744}"/>
                </a:ext>
              </a:extLst>
            </p:cNvPr>
            <p:cNvSpPr/>
            <p:nvPr/>
          </p:nvSpPr>
          <p:spPr>
            <a:xfrm>
              <a:off x="1866588" y="27941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6" name="object 2679">
              <a:extLst>
                <a:ext uri="{FF2B5EF4-FFF2-40B4-BE49-F238E27FC236}">
                  <a16:creationId xmlns:a16="http://schemas.microsoft.com/office/drawing/2014/main" id="{4D4A3783-2596-4871-8586-5FD5FECCA740}"/>
                </a:ext>
              </a:extLst>
            </p:cNvPr>
            <p:cNvSpPr/>
            <p:nvPr/>
          </p:nvSpPr>
          <p:spPr>
            <a:xfrm>
              <a:off x="1864135" y="279429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190"/>
                  </a:moveTo>
                  <a:lnTo>
                    <a:pt x="457" y="126"/>
                  </a:lnTo>
                  <a:lnTo>
                    <a:pt x="901" y="76"/>
                  </a:lnTo>
                  <a:lnTo>
                    <a:pt x="13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7" name="object 2680">
              <a:extLst>
                <a:ext uri="{FF2B5EF4-FFF2-40B4-BE49-F238E27FC236}">
                  <a16:creationId xmlns:a16="http://schemas.microsoft.com/office/drawing/2014/main" id="{74B41DC0-52E1-435F-A99A-C35763499701}"/>
                </a:ext>
              </a:extLst>
            </p:cNvPr>
            <p:cNvSpPr/>
            <p:nvPr/>
          </p:nvSpPr>
          <p:spPr>
            <a:xfrm>
              <a:off x="1863708" y="27945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8" name="object 2681">
              <a:extLst>
                <a:ext uri="{FF2B5EF4-FFF2-40B4-BE49-F238E27FC236}">
                  <a16:creationId xmlns:a16="http://schemas.microsoft.com/office/drawing/2014/main" id="{9D739B69-1B30-4FF4-BCDB-13BFDF7A6F52}"/>
                </a:ext>
              </a:extLst>
            </p:cNvPr>
            <p:cNvSpPr/>
            <p:nvPr/>
          </p:nvSpPr>
          <p:spPr>
            <a:xfrm>
              <a:off x="1863281" y="27945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9" name="object 2682">
              <a:extLst>
                <a:ext uri="{FF2B5EF4-FFF2-40B4-BE49-F238E27FC236}">
                  <a16:creationId xmlns:a16="http://schemas.microsoft.com/office/drawing/2014/main" id="{C590F88F-D9FF-43BB-A56B-30247E1D7906}"/>
                </a:ext>
              </a:extLst>
            </p:cNvPr>
            <p:cNvSpPr/>
            <p:nvPr/>
          </p:nvSpPr>
          <p:spPr>
            <a:xfrm>
              <a:off x="1857404" y="2794623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4" h="635">
                  <a:moveTo>
                    <a:pt x="0" y="304"/>
                  </a:moveTo>
                  <a:lnTo>
                    <a:pt x="1854" y="292"/>
                  </a:lnTo>
                  <a:lnTo>
                    <a:pt x="3708" y="190"/>
                  </a:lnTo>
                  <a:lnTo>
                    <a:pt x="55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0" name="object 2683">
              <a:extLst>
                <a:ext uri="{FF2B5EF4-FFF2-40B4-BE49-F238E27FC236}">
                  <a16:creationId xmlns:a16="http://schemas.microsoft.com/office/drawing/2014/main" id="{34F1A920-B4F7-4BE1-A952-58AEA0F85C24}"/>
                </a:ext>
              </a:extLst>
            </p:cNvPr>
            <p:cNvSpPr/>
            <p:nvPr/>
          </p:nvSpPr>
          <p:spPr>
            <a:xfrm>
              <a:off x="1715987" y="2794928"/>
              <a:ext cx="141605" cy="635"/>
            </a:xfrm>
            <a:custGeom>
              <a:avLst/>
              <a:gdLst/>
              <a:ahLst/>
              <a:cxnLst/>
              <a:rect l="l" t="t" r="r" b="b"/>
              <a:pathLst>
                <a:path w="141605" h="635">
                  <a:moveTo>
                    <a:pt x="0" y="584"/>
                  </a:moveTo>
                  <a:lnTo>
                    <a:pt x="1414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1" name="object 2684">
              <a:extLst>
                <a:ext uri="{FF2B5EF4-FFF2-40B4-BE49-F238E27FC236}">
                  <a16:creationId xmlns:a16="http://schemas.microsoft.com/office/drawing/2014/main" id="{A7C8EF5E-B2B9-49E5-AF3D-39BA8ECB449F}"/>
                </a:ext>
              </a:extLst>
            </p:cNvPr>
            <p:cNvSpPr/>
            <p:nvPr/>
          </p:nvSpPr>
          <p:spPr>
            <a:xfrm>
              <a:off x="2603342" y="259294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58"/>
                  </a:moveTo>
                  <a:lnTo>
                    <a:pt x="254" y="380"/>
                  </a:lnTo>
                  <a:lnTo>
                    <a:pt x="508" y="19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2" name="object 2685">
              <a:extLst>
                <a:ext uri="{FF2B5EF4-FFF2-40B4-BE49-F238E27FC236}">
                  <a16:creationId xmlns:a16="http://schemas.microsoft.com/office/drawing/2014/main" id="{89A4FE21-ACE3-42AA-A309-10386BD8F8C2}"/>
                </a:ext>
              </a:extLst>
            </p:cNvPr>
            <p:cNvSpPr/>
            <p:nvPr/>
          </p:nvSpPr>
          <p:spPr>
            <a:xfrm>
              <a:off x="2603190" y="25935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3" name="object 2686">
              <a:extLst>
                <a:ext uri="{FF2B5EF4-FFF2-40B4-BE49-F238E27FC236}">
                  <a16:creationId xmlns:a16="http://schemas.microsoft.com/office/drawing/2014/main" id="{6D02B356-100F-4E12-9E34-AF01FA4F50F9}"/>
                </a:ext>
              </a:extLst>
            </p:cNvPr>
            <p:cNvSpPr/>
            <p:nvPr/>
          </p:nvSpPr>
          <p:spPr>
            <a:xfrm>
              <a:off x="2602172" y="259366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71"/>
                  </a:moveTo>
                  <a:lnTo>
                    <a:pt x="317" y="393"/>
                  </a:lnTo>
                  <a:lnTo>
                    <a:pt x="622" y="203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4" name="object 2687">
              <a:extLst>
                <a:ext uri="{FF2B5EF4-FFF2-40B4-BE49-F238E27FC236}">
                  <a16:creationId xmlns:a16="http://schemas.microsoft.com/office/drawing/2014/main" id="{71ADD53A-ADBD-4B77-9849-0C4E0AE54A7D}"/>
                </a:ext>
              </a:extLst>
            </p:cNvPr>
            <p:cNvSpPr/>
            <p:nvPr/>
          </p:nvSpPr>
          <p:spPr>
            <a:xfrm>
              <a:off x="2601928" y="25943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5" name="object 2688">
              <a:extLst>
                <a:ext uri="{FF2B5EF4-FFF2-40B4-BE49-F238E27FC236}">
                  <a16:creationId xmlns:a16="http://schemas.microsoft.com/office/drawing/2014/main" id="{D5637605-081E-4AD2-8A49-F3D3E55E9EF1}"/>
                </a:ext>
              </a:extLst>
            </p:cNvPr>
            <p:cNvSpPr/>
            <p:nvPr/>
          </p:nvSpPr>
          <p:spPr>
            <a:xfrm>
              <a:off x="2601680" y="25944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6" name="object 2689">
              <a:extLst>
                <a:ext uri="{FF2B5EF4-FFF2-40B4-BE49-F238E27FC236}">
                  <a16:creationId xmlns:a16="http://schemas.microsoft.com/office/drawing/2014/main" id="{0543F687-0A95-4E77-AD29-270294B1A9E8}"/>
                </a:ext>
              </a:extLst>
            </p:cNvPr>
            <p:cNvSpPr/>
            <p:nvPr/>
          </p:nvSpPr>
          <p:spPr>
            <a:xfrm>
              <a:off x="2601427" y="25946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7" name="object 2690">
              <a:extLst>
                <a:ext uri="{FF2B5EF4-FFF2-40B4-BE49-F238E27FC236}">
                  <a16:creationId xmlns:a16="http://schemas.microsoft.com/office/drawing/2014/main" id="{08413CC0-B48F-4F61-B4E5-1D68275BE7A6}"/>
                </a:ext>
              </a:extLst>
            </p:cNvPr>
            <p:cNvSpPr/>
            <p:nvPr/>
          </p:nvSpPr>
          <p:spPr>
            <a:xfrm>
              <a:off x="2600632" y="25950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8" name="object 2691">
              <a:extLst>
                <a:ext uri="{FF2B5EF4-FFF2-40B4-BE49-F238E27FC236}">
                  <a16:creationId xmlns:a16="http://schemas.microsoft.com/office/drawing/2014/main" id="{F15F549A-8BBF-43CA-963F-FA88500AB68B}"/>
                </a:ext>
              </a:extLst>
            </p:cNvPr>
            <p:cNvSpPr/>
            <p:nvPr/>
          </p:nvSpPr>
          <p:spPr>
            <a:xfrm>
              <a:off x="2598446" y="259514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774"/>
                  </a:moveTo>
                  <a:lnTo>
                    <a:pt x="660" y="546"/>
                  </a:lnTo>
                  <a:lnTo>
                    <a:pt x="1308" y="279"/>
                  </a:lnTo>
                  <a:lnTo>
                    <a:pt x="19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9" name="object 2692">
              <a:extLst>
                <a:ext uri="{FF2B5EF4-FFF2-40B4-BE49-F238E27FC236}">
                  <a16:creationId xmlns:a16="http://schemas.microsoft.com/office/drawing/2014/main" id="{6D2CF055-8DE9-4CD1-B7BA-7C14E92F6079}"/>
                </a:ext>
              </a:extLst>
            </p:cNvPr>
            <p:cNvSpPr/>
            <p:nvPr/>
          </p:nvSpPr>
          <p:spPr>
            <a:xfrm>
              <a:off x="2597741" y="25959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203" y="139"/>
                  </a:lnTo>
                  <a:lnTo>
                    <a:pt x="406" y="63"/>
                  </a:lnTo>
                  <a:lnTo>
                    <a:pt x="5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0" name="object 2693">
              <a:extLst>
                <a:ext uri="{FF2B5EF4-FFF2-40B4-BE49-F238E27FC236}">
                  <a16:creationId xmlns:a16="http://schemas.microsoft.com/office/drawing/2014/main" id="{6EBF721A-D988-4C7E-AB73-B78D571E4DB0}"/>
                </a:ext>
              </a:extLst>
            </p:cNvPr>
            <p:cNvSpPr/>
            <p:nvPr/>
          </p:nvSpPr>
          <p:spPr>
            <a:xfrm>
              <a:off x="2596053" y="259616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495"/>
                  </a:moveTo>
                  <a:lnTo>
                    <a:pt x="558" y="342"/>
                  </a:lnTo>
                  <a:lnTo>
                    <a:pt x="1104" y="177"/>
                  </a:lnTo>
                  <a:lnTo>
                    <a:pt x="16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1" name="object 2694">
              <a:extLst>
                <a:ext uri="{FF2B5EF4-FFF2-40B4-BE49-F238E27FC236}">
                  <a16:creationId xmlns:a16="http://schemas.microsoft.com/office/drawing/2014/main" id="{C36F4C50-023B-4B5A-9B0A-7E69FC3AEE69}"/>
                </a:ext>
              </a:extLst>
            </p:cNvPr>
            <p:cNvSpPr/>
            <p:nvPr/>
          </p:nvSpPr>
          <p:spPr>
            <a:xfrm>
              <a:off x="2594010" y="259666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495"/>
                  </a:moveTo>
                  <a:lnTo>
                    <a:pt x="685" y="355"/>
                  </a:lnTo>
                  <a:lnTo>
                    <a:pt x="1371" y="190"/>
                  </a:lnTo>
                  <a:lnTo>
                    <a:pt x="20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2" name="object 2695">
              <a:extLst>
                <a:ext uri="{FF2B5EF4-FFF2-40B4-BE49-F238E27FC236}">
                  <a16:creationId xmlns:a16="http://schemas.microsoft.com/office/drawing/2014/main" id="{72A15C20-1C1A-4585-A40C-49374CD4DD66}"/>
                </a:ext>
              </a:extLst>
            </p:cNvPr>
            <p:cNvSpPr/>
            <p:nvPr/>
          </p:nvSpPr>
          <p:spPr>
            <a:xfrm>
              <a:off x="2592997" y="259719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65"/>
                  </a:moveTo>
                  <a:lnTo>
                    <a:pt x="279" y="114"/>
                  </a:lnTo>
                  <a:lnTo>
                    <a:pt x="571" y="50"/>
                  </a:lnTo>
                  <a:lnTo>
                    <a:pt x="8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3" name="object 2696">
              <a:extLst>
                <a:ext uri="{FF2B5EF4-FFF2-40B4-BE49-F238E27FC236}">
                  <a16:creationId xmlns:a16="http://schemas.microsoft.com/office/drawing/2014/main" id="{766476E6-54A7-45FE-8084-9C50F074AD66}"/>
                </a:ext>
              </a:extLst>
            </p:cNvPr>
            <p:cNvSpPr/>
            <p:nvPr/>
          </p:nvSpPr>
          <p:spPr>
            <a:xfrm>
              <a:off x="2591152" y="259738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279"/>
                  </a:moveTo>
                  <a:lnTo>
                    <a:pt x="571" y="190"/>
                  </a:lnTo>
                  <a:lnTo>
                    <a:pt x="1143" y="101"/>
                  </a:lnTo>
                  <a:lnTo>
                    <a:pt x="17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4" name="object 2697">
              <a:extLst>
                <a:ext uri="{FF2B5EF4-FFF2-40B4-BE49-F238E27FC236}">
                  <a16:creationId xmlns:a16="http://schemas.microsoft.com/office/drawing/2014/main" id="{C371C1BB-ECF2-417D-A220-6F00CF7BEBCD}"/>
                </a:ext>
              </a:extLst>
            </p:cNvPr>
            <p:cNvSpPr/>
            <p:nvPr/>
          </p:nvSpPr>
          <p:spPr>
            <a:xfrm>
              <a:off x="2590787" y="25977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5" name="object 2698">
              <a:extLst>
                <a:ext uri="{FF2B5EF4-FFF2-40B4-BE49-F238E27FC236}">
                  <a16:creationId xmlns:a16="http://schemas.microsoft.com/office/drawing/2014/main" id="{51B127CC-2A64-4CD5-9B34-1DFE64CA69CD}"/>
                </a:ext>
              </a:extLst>
            </p:cNvPr>
            <p:cNvSpPr/>
            <p:nvPr/>
          </p:nvSpPr>
          <p:spPr>
            <a:xfrm>
              <a:off x="2589678" y="25978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6" name="object 2699">
              <a:extLst>
                <a:ext uri="{FF2B5EF4-FFF2-40B4-BE49-F238E27FC236}">
                  <a16:creationId xmlns:a16="http://schemas.microsoft.com/office/drawing/2014/main" id="{82E7C078-3298-40DA-83B1-9AEE40582B35}"/>
                </a:ext>
              </a:extLst>
            </p:cNvPr>
            <p:cNvSpPr/>
            <p:nvPr/>
          </p:nvSpPr>
          <p:spPr>
            <a:xfrm>
              <a:off x="2589306" y="259789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7" name="object 2700">
              <a:extLst>
                <a:ext uri="{FF2B5EF4-FFF2-40B4-BE49-F238E27FC236}">
                  <a16:creationId xmlns:a16="http://schemas.microsoft.com/office/drawing/2014/main" id="{EBC7A5E9-02B8-40F2-86BF-601C420E64B7}"/>
                </a:ext>
              </a:extLst>
            </p:cNvPr>
            <p:cNvSpPr/>
            <p:nvPr/>
          </p:nvSpPr>
          <p:spPr>
            <a:xfrm>
              <a:off x="2588931" y="259793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8" name="object 2701">
              <a:extLst>
                <a:ext uri="{FF2B5EF4-FFF2-40B4-BE49-F238E27FC236}">
                  <a16:creationId xmlns:a16="http://schemas.microsoft.com/office/drawing/2014/main" id="{B462DB07-E52D-4F68-B5DB-16A3EDF32C8F}"/>
                </a:ext>
              </a:extLst>
            </p:cNvPr>
            <p:cNvSpPr/>
            <p:nvPr/>
          </p:nvSpPr>
          <p:spPr>
            <a:xfrm>
              <a:off x="2585905" y="2597964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177"/>
                  </a:moveTo>
                  <a:lnTo>
                    <a:pt x="901" y="139"/>
                  </a:lnTo>
                  <a:lnTo>
                    <a:pt x="1790" y="88"/>
                  </a:lnTo>
                  <a:lnTo>
                    <a:pt x="26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9" name="object 2702">
              <a:extLst>
                <a:ext uri="{FF2B5EF4-FFF2-40B4-BE49-F238E27FC236}">
                  <a16:creationId xmlns:a16="http://schemas.microsoft.com/office/drawing/2014/main" id="{3B1A47A9-3ACC-4BF2-A427-9F0FF0022C68}"/>
                </a:ext>
              </a:extLst>
            </p:cNvPr>
            <p:cNvSpPr/>
            <p:nvPr/>
          </p:nvSpPr>
          <p:spPr>
            <a:xfrm>
              <a:off x="2465298" y="2598184"/>
              <a:ext cx="119380" cy="1905"/>
            </a:xfrm>
            <a:custGeom>
              <a:avLst/>
              <a:gdLst/>
              <a:ahLst/>
              <a:cxnLst/>
              <a:rect l="l" t="t" r="r" b="b"/>
              <a:pathLst>
                <a:path w="119380" h="1905">
                  <a:moveTo>
                    <a:pt x="0" y="1358"/>
                  </a:moveTo>
                  <a:lnTo>
                    <a:pt x="11907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0" name="object 2703">
              <a:extLst>
                <a:ext uri="{FF2B5EF4-FFF2-40B4-BE49-F238E27FC236}">
                  <a16:creationId xmlns:a16="http://schemas.microsoft.com/office/drawing/2014/main" id="{B4F3ABFF-7E64-45FC-B64E-B1A1B230697F}"/>
                </a:ext>
              </a:extLst>
            </p:cNvPr>
            <p:cNvSpPr/>
            <p:nvPr/>
          </p:nvSpPr>
          <p:spPr>
            <a:xfrm>
              <a:off x="2458634" y="2599290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5" h="635">
                  <a:moveTo>
                    <a:pt x="0" y="0"/>
                  </a:moveTo>
                  <a:lnTo>
                    <a:pt x="2222" y="190"/>
                  </a:lnTo>
                  <a:lnTo>
                    <a:pt x="4432" y="279"/>
                  </a:lnTo>
                  <a:lnTo>
                    <a:pt x="6667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1" name="object 2704">
              <a:extLst>
                <a:ext uri="{FF2B5EF4-FFF2-40B4-BE49-F238E27FC236}">
                  <a16:creationId xmlns:a16="http://schemas.microsoft.com/office/drawing/2014/main" id="{B1D61B29-59F0-4764-863D-00241F3E6506}"/>
                </a:ext>
              </a:extLst>
            </p:cNvPr>
            <p:cNvSpPr/>
            <p:nvPr/>
          </p:nvSpPr>
          <p:spPr>
            <a:xfrm>
              <a:off x="2456748" y="259909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2" name="object 2705">
              <a:extLst>
                <a:ext uri="{FF2B5EF4-FFF2-40B4-BE49-F238E27FC236}">
                  <a16:creationId xmlns:a16="http://schemas.microsoft.com/office/drawing/2014/main" id="{326B2CCE-517B-40AA-B9A3-A2A634CD457A}"/>
                </a:ext>
              </a:extLst>
            </p:cNvPr>
            <p:cNvSpPr/>
            <p:nvPr/>
          </p:nvSpPr>
          <p:spPr>
            <a:xfrm>
              <a:off x="2456280" y="259903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3" name="object 2706">
              <a:extLst>
                <a:ext uri="{FF2B5EF4-FFF2-40B4-BE49-F238E27FC236}">
                  <a16:creationId xmlns:a16="http://schemas.microsoft.com/office/drawing/2014/main" id="{274C9282-C643-43F7-9744-CDC8DA94755B}"/>
                </a:ext>
              </a:extLst>
            </p:cNvPr>
            <p:cNvSpPr/>
            <p:nvPr/>
          </p:nvSpPr>
          <p:spPr>
            <a:xfrm>
              <a:off x="2455812" y="259897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4" name="object 2707">
              <a:extLst>
                <a:ext uri="{FF2B5EF4-FFF2-40B4-BE49-F238E27FC236}">
                  <a16:creationId xmlns:a16="http://schemas.microsoft.com/office/drawing/2014/main" id="{6FCCD743-B938-4305-8E5F-8C7BE80E96FD}"/>
                </a:ext>
              </a:extLst>
            </p:cNvPr>
            <p:cNvSpPr/>
            <p:nvPr/>
          </p:nvSpPr>
          <p:spPr>
            <a:xfrm>
              <a:off x="2455346" y="25989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5" name="object 2708">
              <a:extLst>
                <a:ext uri="{FF2B5EF4-FFF2-40B4-BE49-F238E27FC236}">
                  <a16:creationId xmlns:a16="http://schemas.microsoft.com/office/drawing/2014/main" id="{9AEFE552-114A-4785-8C59-CF2BE45A4FB3}"/>
                </a:ext>
              </a:extLst>
            </p:cNvPr>
            <p:cNvSpPr/>
            <p:nvPr/>
          </p:nvSpPr>
          <p:spPr>
            <a:xfrm>
              <a:off x="2454883" y="259884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6" name="object 2709">
              <a:extLst>
                <a:ext uri="{FF2B5EF4-FFF2-40B4-BE49-F238E27FC236}">
                  <a16:creationId xmlns:a16="http://schemas.microsoft.com/office/drawing/2014/main" id="{E3F8F898-E124-4AAE-A2DD-1EE30004F5CB}"/>
                </a:ext>
              </a:extLst>
            </p:cNvPr>
            <p:cNvSpPr/>
            <p:nvPr/>
          </p:nvSpPr>
          <p:spPr>
            <a:xfrm>
              <a:off x="2454421" y="259877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7" name="object 2710">
              <a:extLst>
                <a:ext uri="{FF2B5EF4-FFF2-40B4-BE49-F238E27FC236}">
                  <a16:creationId xmlns:a16="http://schemas.microsoft.com/office/drawing/2014/main" id="{7E5363FC-624C-42C1-BA41-1074DEA4344F}"/>
                </a:ext>
              </a:extLst>
            </p:cNvPr>
            <p:cNvSpPr/>
            <p:nvPr/>
          </p:nvSpPr>
          <p:spPr>
            <a:xfrm>
              <a:off x="2453959" y="259869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8" name="object 2711">
              <a:extLst>
                <a:ext uri="{FF2B5EF4-FFF2-40B4-BE49-F238E27FC236}">
                  <a16:creationId xmlns:a16="http://schemas.microsoft.com/office/drawing/2014/main" id="{A395923C-95AB-4994-8990-B776A960AEB8}"/>
                </a:ext>
              </a:extLst>
            </p:cNvPr>
            <p:cNvSpPr/>
            <p:nvPr/>
          </p:nvSpPr>
          <p:spPr>
            <a:xfrm>
              <a:off x="2453506" y="259862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9" name="object 2712">
              <a:extLst>
                <a:ext uri="{FF2B5EF4-FFF2-40B4-BE49-F238E27FC236}">
                  <a16:creationId xmlns:a16="http://schemas.microsoft.com/office/drawing/2014/main" id="{2D5C17EB-649C-45CD-B2F8-166658453AF5}"/>
                </a:ext>
              </a:extLst>
            </p:cNvPr>
            <p:cNvSpPr/>
            <p:nvPr/>
          </p:nvSpPr>
          <p:spPr>
            <a:xfrm>
              <a:off x="2453054" y="259854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0" name="object 2713">
              <a:extLst>
                <a:ext uri="{FF2B5EF4-FFF2-40B4-BE49-F238E27FC236}">
                  <a16:creationId xmlns:a16="http://schemas.microsoft.com/office/drawing/2014/main" id="{DC42BA01-9EC7-4C09-999F-FCE35598B3A7}"/>
                </a:ext>
              </a:extLst>
            </p:cNvPr>
            <p:cNvSpPr/>
            <p:nvPr/>
          </p:nvSpPr>
          <p:spPr>
            <a:xfrm>
              <a:off x="2452604" y="25984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1" name="object 2714">
              <a:extLst>
                <a:ext uri="{FF2B5EF4-FFF2-40B4-BE49-F238E27FC236}">
                  <a16:creationId xmlns:a16="http://schemas.microsoft.com/office/drawing/2014/main" id="{AA301122-9ECB-4FDC-8351-50806E99534C}"/>
                </a:ext>
              </a:extLst>
            </p:cNvPr>
            <p:cNvSpPr/>
            <p:nvPr/>
          </p:nvSpPr>
          <p:spPr>
            <a:xfrm>
              <a:off x="2452157" y="259836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2" name="object 2715">
              <a:extLst>
                <a:ext uri="{FF2B5EF4-FFF2-40B4-BE49-F238E27FC236}">
                  <a16:creationId xmlns:a16="http://schemas.microsoft.com/office/drawing/2014/main" id="{20C28574-9F50-4868-BC62-E6B8C14A939B}"/>
                </a:ext>
              </a:extLst>
            </p:cNvPr>
            <p:cNvSpPr/>
            <p:nvPr/>
          </p:nvSpPr>
          <p:spPr>
            <a:xfrm>
              <a:off x="2450395" y="259798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444" y="101"/>
                  </a:lnTo>
                  <a:lnTo>
                    <a:pt x="876" y="203"/>
                  </a:lnTo>
                  <a:lnTo>
                    <a:pt x="132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3" name="object 2716">
              <a:extLst>
                <a:ext uri="{FF2B5EF4-FFF2-40B4-BE49-F238E27FC236}">
                  <a16:creationId xmlns:a16="http://schemas.microsoft.com/office/drawing/2014/main" id="{BE894754-A82A-4044-8A12-507A0EB2FCB0}"/>
                </a:ext>
              </a:extLst>
            </p:cNvPr>
            <p:cNvSpPr/>
            <p:nvPr/>
          </p:nvSpPr>
          <p:spPr>
            <a:xfrm>
              <a:off x="2446569" y="25951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4" name="object 2717">
              <a:extLst>
                <a:ext uri="{FF2B5EF4-FFF2-40B4-BE49-F238E27FC236}">
                  <a16:creationId xmlns:a16="http://schemas.microsoft.com/office/drawing/2014/main" id="{7E0F1587-284A-49FA-9EB3-7327F9337E22}"/>
                </a:ext>
              </a:extLst>
            </p:cNvPr>
            <p:cNvSpPr/>
            <p:nvPr/>
          </p:nvSpPr>
          <p:spPr>
            <a:xfrm>
              <a:off x="2448689" y="259754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5" name="object 2718">
              <a:extLst>
                <a:ext uri="{FF2B5EF4-FFF2-40B4-BE49-F238E27FC236}">
                  <a16:creationId xmlns:a16="http://schemas.microsoft.com/office/drawing/2014/main" id="{07BD87CC-7233-4761-A4B7-E6F97301E28E}"/>
                </a:ext>
              </a:extLst>
            </p:cNvPr>
            <p:cNvSpPr/>
            <p:nvPr/>
          </p:nvSpPr>
          <p:spPr>
            <a:xfrm>
              <a:off x="2448274" y="259742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6" name="object 2719">
              <a:extLst>
                <a:ext uri="{FF2B5EF4-FFF2-40B4-BE49-F238E27FC236}">
                  <a16:creationId xmlns:a16="http://schemas.microsoft.com/office/drawing/2014/main" id="{55087B0B-742E-4D38-ABA7-23EE436FCDD3}"/>
                </a:ext>
              </a:extLst>
            </p:cNvPr>
            <p:cNvSpPr/>
            <p:nvPr/>
          </p:nvSpPr>
          <p:spPr>
            <a:xfrm>
              <a:off x="2447865" y="259730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7" name="object 2720">
              <a:extLst>
                <a:ext uri="{FF2B5EF4-FFF2-40B4-BE49-F238E27FC236}">
                  <a16:creationId xmlns:a16="http://schemas.microsoft.com/office/drawing/2014/main" id="{1CF3CF49-6F35-4BA6-989E-55D0B358B243}"/>
                </a:ext>
              </a:extLst>
            </p:cNvPr>
            <p:cNvSpPr/>
            <p:nvPr/>
          </p:nvSpPr>
          <p:spPr>
            <a:xfrm>
              <a:off x="2447458" y="259718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8" name="object 2721">
              <a:extLst>
                <a:ext uri="{FF2B5EF4-FFF2-40B4-BE49-F238E27FC236}">
                  <a16:creationId xmlns:a16="http://schemas.microsoft.com/office/drawing/2014/main" id="{C9C2193E-2362-4788-B5E6-31C52E2A3F08}"/>
                </a:ext>
              </a:extLst>
            </p:cNvPr>
            <p:cNvSpPr/>
            <p:nvPr/>
          </p:nvSpPr>
          <p:spPr>
            <a:xfrm>
              <a:off x="2447060" y="25970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9" name="object 2722">
              <a:extLst>
                <a:ext uri="{FF2B5EF4-FFF2-40B4-BE49-F238E27FC236}">
                  <a16:creationId xmlns:a16="http://schemas.microsoft.com/office/drawing/2014/main" id="{05B1A0CB-6885-46EC-9F9E-1B4AA14AD7C5}"/>
                </a:ext>
              </a:extLst>
            </p:cNvPr>
            <p:cNvSpPr/>
            <p:nvPr/>
          </p:nvSpPr>
          <p:spPr>
            <a:xfrm>
              <a:off x="2446665" y="25969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0" name="object 2723">
              <a:extLst>
                <a:ext uri="{FF2B5EF4-FFF2-40B4-BE49-F238E27FC236}">
                  <a16:creationId xmlns:a16="http://schemas.microsoft.com/office/drawing/2014/main" id="{0B5B4CDD-B110-419A-9582-95379711F07F}"/>
                </a:ext>
              </a:extLst>
            </p:cNvPr>
            <p:cNvSpPr/>
            <p:nvPr/>
          </p:nvSpPr>
          <p:spPr>
            <a:xfrm>
              <a:off x="2446276" y="25968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1" name="object 2724">
              <a:extLst>
                <a:ext uri="{FF2B5EF4-FFF2-40B4-BE49-F238E27FC236}">
                  <a16:creationId xmlns:a16="http://schemas.microsoft.com/office/drawing/2014/main" id="{2FD4B94B-54F9-413C-9F84-0D72CA43EE7C}"/>
                </a:ext>
              </a:extLst>
            </p:cNvPr>
            <p:cNvSpPr/>
            <p:nvPr/>
          </p:nvSpPr>
          <p:spPr>
            <a:xfrm>
              <a:off x="2445673" y="25965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2" name="object 2725">
              <a:extLst>
                <a:ext uri="{FF2B5EF4-FFF2-40B4-BE49-F238E27FC236}">
                  <a16:creationId xmlns:a16="http://schemas.microsoft.com/office/drawing/2014/main" id="{5E8EA32D-049A-430E-BC24-1886BA612B77}"/>
                </a:ext>
              </a:extLst>
            </p:cNvPr>
            <p:cNvSpPr/>
            <p:nvPr/>
          </p:nvSpPr>
          <p:spPr>
            <a:xfrm>
              <a:off x="2445515" y="25965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3" name="object 2726">
              <a:extLst>
                <a:ext uri="{FF2B5EF4-FFF2-40B4-BE49-F238E27FC236}">
                  <a16:creationId xmlns:a16="http://schemas.microsoft.com/office/drawing/2014/main" id="{9E95939E-1216-48EF-9A2A-DEA75043CE34}"/>
                </a:ext>
              </a:extLst>
            </p:cNvPr>
            <p:cNvSpPr/>
            <p:nvPr/>
          </p:nvSpPr>
          <p:spPr>
            <a:xfrm>
              <a:off x="2445143" y="25963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4" name="object 2727">
              <a:extLst>
                <a:ext uri="{FF2B5EF4-FFF2-40B4-BE49-F238E27FC236}">
                  <a16:creationId xmlns:a16="http://schemas.microsoft.com/office/drawing/2014/main" id="{D42DB074-BF6F-4EB4-BFEF-BDCA76E999FC}"/>
                </a:ext>
              </a:extLst>
            </p:cNvPr>
            <p:cNvSpPr/>
            <p:nvPr/>
          </p:nvSpPr>
          <p:spPr>
            <a:xfrm>
              <a:off x="2444718" y="25962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5" name="object 2728">
              <a:extLst>
                <a:ext uri="{FF2B5EF4-FFF2-40B4-BE49-F238E27FC236}">
                  <a16:creationId xmlns:a16="http://schemas.microsoft.com/office/drawing/2014/main" id="{5EA77122-BC5F-4DA1-9EE3-CF6EC0AAED1B}"/>
                </a:ext>
              </a:extLst>
            </p:cNvPr>
            <p:cNvSpPr/>
            <p:nvPr/>
          </p:nvSpPr>
          <p:spPr>
            <a:xfrm>
              <a:off x="2444419" y="25961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6" name="object 2729">
              <a:extLst>
                <a:ext uri="{FF2B5EF4-FFF2-40B4-BE49-F238E27FC236}">
                  <a16:creationId xmlns:a16="http://schemas.microsoft.com/office/drawing/2014/main" id="{EA5138C3-F92F-4F13-91F0-BD68603565EC}"/>
                </a:ext>
              </a:extLst>
            </p:cNvPr>
            <p:cNvSpPr/>
            <p:nvPr/>
          </p:nvSpPr>
          <p:spPr>
            <a:xfrm>
              <a:off x="2443720" y="25958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7" name="object 2730">
              <a:extLst>
                <a:ext uri="{FF2B5EF4-FFF2-40B4-BE49-F238E27FC236}">
                  <a16:creationId xmlns:a16="http://schemas.microsoft.com/office/drawing/2014/main" id="{1A47D1FA-37D7-41FA-8E5D-671C2216CBE6}"/>
                </a:ext>
              </a:extLst>
            </p:cNvPr>
            <p:cNvSpPr/>
            <p:nvPr/>
          </p:nvSpPr>
          <p:spPr>
            <a:xfrm>
              <a:off x="2443379" y="25956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8" name="object 2731">
              <a:extLst>
                <a:ext uri="{FF2B5EF4-FFF2-40B4-BE49-F238E27FC236}">
                  <a16:creationId xmlns:a16="http://schemas.microsoft.com/office/drawing/2014/main" id="{2193B905-219E-4A9F-B570-F1D7B2A6C4C3}"/>
                </a:ext>
              </a:extLst>
            </p:cNvPr>
            <p:cNvSpPr/>
            <p:nvPr/>
          </p:nvSpPr>
          <p:spPr>
            <a:xfrm>
              <a:off x="2439667" y="259362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0"/>
                  </a:moveTo>
                  <a:lnTo>
                    <a:pt x="1092" y="736"/>
                  </a:lnTo>
                  <a:lnTo>
                    <a:pt x="2222" y="1358"/>
                  </a:lnTo>
                  <a:lnTo>
                    <a:pt x="3416" y="1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9" name="object 2732">
              <a:extLst>
                <a:ext uri="{FF2B5EF4-FFF2-40B4-BE49-F238E27FC236}">
                  <a16:creationId xmlns:a16="http://schemas.microsoft.com/office/drawing/2014/main" id="{E80995FB-4895-4AEE-8684-509B41495A2D}"/>
                </a:ext>
              </a:extLst>
            </p:cNvPr>
            <p:cNvSpPr/>
            <p:nvPr/>
          </p:nvSpPr>
          <p:spPr>
            <a:xfrm>
              <a:off x="2439335" y="25933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0" name="object 2733">
              <a:extLst>
                <a:ext uri="{FF2B5EF4-FFF2-40B4-BE49-F238E27FC236}">
                  <a16:creationId xmlns:a16="http://schemas.microsoft.com/office/drawing/2014/main" id="{8BF4CDF9-A902-47BB-8A1A-55CF755A81A5}"/>
                </a:ext>
              </a:extLst>
            </p:cNvPr>
            <p:cNvSpPr/>
            <p:nvPr/>
          </p:nvSpPr>
          <p:spPr>
            <a:xfrm>
              <a:off x="2378941" y="2550078"/>
              <a:ext cx="60960" cy="43815"/>
            </a:xfrm>
            <a:custGeom>
              <a:avLst/>
              <a:gdLst/>
              <a:ahLst/>
              <a:cxnLst/>
              <a:rect l="l" t="t" r="r" b="b"/>
              <a:pathLst>
                <a:path w="60960" h="43814">
                  <a:moveTo>
                    <a:pt x="0" y="0"/>
                  </a:moveTo>
                  <a:lnTo>
                    <a:pt x="60401" y="433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1" name="object 2734">
              <a:extLst>
                <a:ext uri="{FF2B5EF4-FFF2-40B4-BE49-F238E27FC236}">
                  <a16:creationId xmlns:a16="http://schemas.microsoft.com/office/drawing/2014/main" id="{2F09F921-E6BC-4FC4-9214-F0B24B1AEEC7}"/>
                </a:ext>
              </a:extLst>
            </p:cNvPr>
            <p:cNvSpPr/>
            <p:nvPr/>
          </p:nvSpPr>
          <p:spPr>
            <a:xfrm>
              <a:off x="2378745" y="25499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2" name="object 2735">
              <a:extLst>
                <a:ext uri="{FF2B5EF4-FFF2-40B4-BE49-F238E27FC236}">
                  <a16:creationId xmlns:a16="http://schemas.microsoft.com/office/drawing/2014/main" id="{6016BAEE-E03C-4961-A9D4-E2C6E1C4228E}"/>
                </a:ext>
              </a:extLst>
            </p:cNvPr>
            <p:cNvSpPr/>
            <p:nvPr/>
          </p:nvSpPr>
          <p:spPr>
            <a:xfrm>
              <a:off x="2378557" y="25497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3" name="object 2736">
              <a:extLst>
                <a:ext uri="{FF2B5EF4-FFF2-40B4-BE49-F238E27FC236}">
                  <a16:creationId xmlns:a16="http://schemas.microsoft.com/office/drawing/2014/main" id="{665BF764-8A27-48EF-9F2A-2FA0E7C7EFA6}"/>
                </a:ext>
              </a:extLst>
            </p:cNvPr>
            <p:cNvSpPr/>
            <p:nvPr/>
          </p:nvSpPr>
          <p:spPr>
            <a:xfrm>
              <a:off x="2378374" y="25496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4" name="object 2737">
              <a:extLst>
                <a:ext uri="{FF2B5EF4-FFF2-40B4-BE49-F238E27FC236}">
                  <a16:creationId xmlns:a16="http://schemas.microsoft.com/office/drawing/2014/main" id="{03753CA2-59D4-4B87-AA68-DFA1A7B1F85E}"/>
                </a:ext>
              </a:extLst>
            </p:cNvPr>
            <p:cNvSpPr/>
            <p:nvPr/>
          </p:nvSpPr>
          <p:spPr>
            <a:xfrm>
              <a:off x="2378029" y="25493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77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5" name="object 2738">
              <a:extLst>
                <a:ext uri="{FF2B5EF4-FFF2-40B4-BE49-F238E27FC236}">
                  <a16:creationId xmlns:a16="http://schemas.microsoft.com/office/drawing/2014/main" id="{8FCDF74E-2E54-4FDA-B58B-789D2C95B57C}"/>
                </a:ext>
              </a:extLst>
            </p:cNvPr>
            <p:cNvSpPr/>
            <p:nvPr/>
          </p:nvSpPr>
          <p:spPr>
            <a:xfrm>
              <a:off x="2375886" y="25462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368" y="1320"/>
                  </a:lnTo>
                  <a:lnTo>
                    <a:pt x="1117" y="2209"/>
                  </a:lnTo>
                  <a:lnTo>
                    <a:pt x="2095" y="30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6" name="object 2739">
              <a:extLst>
                <a:ext uri="{FF2B5EF4-FFF2-40B4-BE49-F238E27FC236}">
                  <a16:creationId xmlns:a16="http://schemas.microsoft.com/office/drawing/2014/main" id="{A90A8CC8-728B-459F-887B-B8C0DFC0B355}"/>
                </a:ext>
              </a:extLst>
            </p:cNvPr>
            <p:cNvSpPr/>
            <p:nvPr/>
          </p:nvSpPr>
          <p:spPr>
            <a:xfrm>
              <a:off x="2375844" y="2546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7" name="object 2740">
              <a:extLst>
                <a:ext uri="{FF2B5EF4-FFF2-40B4-BE49-F238E27FC236}">
                  <a16:creationId xmlns:a16="http://schemas.microsoft.com/office/drawing/2014/main" id="{44A31E48-4DE4-4899-95D7-5459B2AAC27F}"/>
                </a:ext>
              </a:extLst>
            </p:cNvPr>
            <p:cNvSpPr/>
            <p:nvPr/>
          </p:nvSpPr>
          <p:spPr>
            <a:xfrm>
              <a:off x="2375809" y="254590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8" name="object 2741">
              <a:extLst>
                <a:ext uri="{FF2B5EF4-FFF2-40B4-BE49-F238E27FC236}">
                  <a16:creationId xmlns:a16="http://schemas.microsoft.com/office/drawing/2014/main" id="{4F801613-D0BE-4A6A-B7DD-294254434233}"/>
                </a:ext>
              </a:extLst>
            </p:cNvPr>
            <p:cNvSpPr/>
            <p:nvPr/>
          </p:nvSpPr>
          <p:spPr>
            <a:xfrm>
              <a:off x="2375780" y="254574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9" name="object 2742">
              <a:extLst>
                <a:ext uri="{FF2B5EF4-FFF2-40B4-BE49-F238E27FC236}">
                  <a16:creationId xmlns:a16="http://schemas.microsoft.com/office/drawing/2014/main" id="{A2DA7137-FE0C-40A2-8D7C-9137B5AECA37}"/>
                </a:ext>
              </a:extLst>
            </p:cNvPr>
            <p:cNvSpPr/>
            <p:nvPr/>
          </p:nvSpPr>
          <p:spPr>
            <a:xfrm>
              <a:off x="2375758" y="254557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0" name="object 2743">
              <a:extLst>
                <a:ext uri="{FF2B5EF4-FFF2-40B4-BE49-F238E27FC236}">
                  <a16:creationId xmlns:a16="http://schemas.microsoft.com/office/drawing/2014/main" id="{68281A27-6C12-4FD9-980E-0401E5637C9A}"/>
                </a:ext>
              </a:extLst>
            </p:cNvPr>
            <p:cNvSpPr/>
            <p:nvPr/>
          </p:nvSpPr>
          <p:spPr>
            <a:xfrm>
              <a:off x="2373185" y="254271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092" y="2692"/>
                  </a:moveTo>
                  <a:lnTo>
                    <a:pt x="5080" y="2540"/>
                  </a:lnTo>
                  <a:lnTo>
                    <a:pt x="4330" y="736"/>
                  </a:lnTo>
                  <a:lnTo>
                    <a:pt x="2540" y="0"/>
                  </a:lnTo>
                  <a:lnTo>
                    <a:pt x="749" y="736"/>
                  </a:lnTo>
                  <a:lnTo>
                    <a:pt x="0" y="2540"/>
                  </a:lnTo>
                  <a:lnTo>
                    <a:pt x="12" y="2692"/>
                  </a:lnTo>
                  <a:lnTo>
                    <a:pt x="749" y="4495"/>
                  </a:lnTo>
                  <a:lnTo>
                    <a:pt x="2552" y="5232"/>
                  </a:lnTo>
                  <a:lnTo>
                    <a:pt x="4343" y="4495"/>
                  </a:lnTo>
                  <a:lnTo>
                    <a:pt x="5092" y="269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1" name="object 2744">
              <a:extLst>
                <a:ext uri="{FF2B5EF4-FFF2-40B4-BE49-F238E27FC236}">
                  <a16:creationId xmlns:a16="http://schemas.microsoft.com/office/drawing/2014/main" id="{BE352523-365E-4CE4-9862-338A4C82972F}"/>
                </a:ext>
              </a:extLst>
            </p:cNvPr>
            <p:cNvSpPr/>
            <p:nvPr/>
          </p:nvSpPr>
          <p:spPr>
            <a:xfrm>
              <a:off x="2375729" y="25447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2" name="object 2745">
              <a:extLst>
                <a:ext uri="{FF2B5EF4-FFF2-40B4-BE49-F238E27FC236}">
                  <a16:creationId xmlns:a16="http://schemas.microsoft.com/office/drawing/2014/main" id="{638F17D3-8993-40A5-83EB-A1B4BF146EBE}"/>
                </a:ext>
              </a:extLst>
            </p:cNvPr>
            <p:cNvSpPr/>
            <p:nvPr/>
          </p:nvSpPr>
          <p:spPr>
            <a:xfrm>
              <a:off x="2375745" y="25445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3" name="object 2746">
              <a:extLst>
                <a:ext uri="{FF2B5EF4-FFF2-40B4-BE49-F238E27FC236}">
                  <a16:creationId xmlns:a16="http://schemas.microsoft.com/office/drawing/2014/main" id="{ECC30026-DCFC-4F18-9DDD-5FFFE0E51525}"/>
                </a:ext>
              </a:extLst>
            </p:cNvPr>
            <p:cNvSpPr/>
            <p:nvPr/>
          </p:nvSpPr>
          <p:spPr>
            <a:xfrm>
              <a:off x="2375754" y="25444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4" name="object 2747">
              <a:extLst>
                <a:ext uri="{FF2B5EF4-FFF2-40B4-BE49-F238E27FC236}">
                  <a16:creationId xmlns:a16="http://schemas.microsoft.com/office/drawing/2014/main" id="{E97EF2A1-2AC0-4E70-9E7E-A0890CAE1DA8}"/>
                </a:ext>
              </a:extLst>
            </p:cNvPr>
            <p:cNvSpPr/>
            <p:nvPr/>
          </p:nvSpPr>
          <p:spPr>
            <a:xfrm>
              <a:off x="2375781" y="254104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955" y="0"/>
                  </a:moveTo>
                  <a:lnTo>
                    <a:pt x="952" y="965"/>
                  </a:lnTo>
                  <a:lnTo>
                    <a:pt x="228" y="1917"/>
                  </a:lnTo>
                  <a:lnTo>
                    <a:pt x="0" y="33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5" name="object 2748">
              <a:extLst>
                <a:ext uri="{FF2B5EF4-FFF2-40B4-BE49-F238E27FC236}">
                  <a16:creationId xmlns:a16="http://schemas.microsoft.com/office/drawing/2014/main" id="{E0537BE8-1793-4820-8EBC-FEDA9E1C9B97}"/>
                </a:ext>
              </a:extLst>
            </p:cNvPr>
            <p:cNvSpPr/>
            <p:nvPr/>
          </p:nvSpPr>
          <p:spPr>
            <a:xfrm>
              <a:off x="2377853" y="25409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6" name="object 2749">
              <a:extLst>
                <a:ext uri="{FF2B5EF4-FFF2-40B4-BE49-F238E27FC236}">
                  <a16:creationId xmlns:a16="http://schemas.microsoft.com/office/drawing/2014/main" id="{932A3BFA-FF48-4F88-A80B-FF724DD89B06}"/>
                </a:ext>
              </a:extLst>
            </p:cNvPr>
            <p:cNvSpPr/>
            <p:nvPr/>
          </p:nvSpPr>
          <p:spPr>
            <a:xfrm>
              <a:off x="2378027" y="25407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7" name="object 2750">
              <a:extLst>
                <a:ext uri="{FF2B5EF4-FFF2-40B4-BE49-F238E27FC236}">
                  <a16:creationId xmlns:a16="http://schemas.microsoft.com/office/drawing/2014/main" id="{129BE1AA-3CA0-4F84-90CA-A569B3CDE0A3}"/>
                </a:ext>
              </a:extLst>
            </p:cNvPr>
            <p:cNvSpPr/>
            <p:nvPr/>
          </p:nvSpPr>
          <p:spPr>
            <a:xfrm>
              <a:off x="2378194" y="25406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8" name="object 2751">
              <a:extLst>
                <a:ext uri="{FF2B5EF4-FFF2-40B4-BE49-F238E27FC236}">
                  <a16:creationId xmlns:a16="http://schemas.microsoft.com/office/drawing/2014/main" id="{07EF0A34-3474-434B-9D54-25BEA50712F6}"/>
                </a:ext>
              </a:extLst>
            </p:cNvPr>
            <p:cNvSpPr/>
            <p:nvPr/>
          </p:nvSpPr>
          <p:spPr>
            <a:xfrm>
              <a:off x="2378377" y="25404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9" name="object 2752">
              <a:extLst>
                <a:ext uri="{FF2B5EF4-FFF2-40B4-BE49-F238E27FC236}">
                  <a16:creationId xmlns:a16="http://schemas.microsoft.com/office/drawing/2014/main" id="{96A9E24D-1E7F-4AC0-BB16-9007C3984CDE}"/>
                </a:ext>
              </a:extLst>
            </p:cNvPr>
            <p:cNvSpPr/>
            <p:nvPr/>
          </p:nvSpPr>
          <p:spPr>
            <a:xfrm>
              <a:off x="2378924" y="2493906"/>
              <a:ext cx="63500" cy="46355"/>
            </a:xfrm>
            <a:custGeom>
              <a:avLst/>
              <a:gdLst/>
              <a:ahLst/>
              <a:cxnLst/>
              <a:rect l="l" t="t" r="r" b="b"/>
              <a:pathLst>
                <a:path w="63500" h="46355">
                  <a:moveTo>
                    <a:pt x="63207" y="0"/>
                  </a:moveTo>
                  <a:lnTo>
                    <a:pt x="0" y="461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0" name="object 2753">
              <a:extLst>
                <a:ext uri="{FF2B5EF4-FFF2-40B4-BE49-F238E27FC236}">
                  <a16:creationId xmlns:a16="http://schemas.microsoft.com/office/drawing/2014/main" id="{660FA189-62B1-40FE-874D-D4A75A73D844}"/>
                </a:ext>
              </a:extLst>
            </p:cNvPr>
            <p:cNvSpPr/>
            <p:nvPr/>
          </p:nvSpPr>
          <p:spPr>
            <a:xfrm>
              <a:off x="2442132" y="2493903"/>
              <a:ext cx="218440" cy="50165"/>
            </a:xfrm>
            <a:custGeom>
              <a:avLst/>
              <a:gdLst/>
              <a:ahLst/>
              <a:cxnLst/>
              <a:rect l="l" t="t" r="r" b="b"/>
              <a:pathLst>
                <a:path w="218439" h="50164">
                  <a:moveTo>
                    <a:pt x="218338" y="49568"/>
                  </a:moveTo>
                  <a:lnTo>
                    <a:pt x="164979" y="30175"/>
                  </a:lnTo>
                  <a:lnTo>
                    <a:pt x="111012" y="16030"/>
                  </a:lnTo>
                  <a:lnTo>
                    <a:pt x="56123" y="62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1" name="object 2754">
              <a:extLst>
                <a:ext uri="{FF2B5EF4-FFF2-40B4-BE49-F238E27FC236}">
                  <a16:creationId xmlns:a16="http://schemas.microsoft.com/office/drawing/2014/main" id="{843B6153-A0A4-44D3-A94F-934C058E89ED}"/>
                </a:ext>
              </a:extLst>
            </p:cNvPr>
            <p:cNvSpPr/>
            <p:nvPr/>
          </p:nvSpPr>
          <p:spPr>
            <a:xfrm>
              <a:off x="2604456" y="2543474"/>
              <a:ext cx="56515" cy="49530"/>
            </a:xfrm>
            <a:custGeom>
              <a:avLst/>
              <a:gdLst/>
              <a:ahLst/>
              <a:cxnLst/>
              <a:rect l="l" t="t" r="r" b="b"/>
              <a:pathLst>
                <a:path w="56514" h="49530">
                  <a:moveTo>
                    <a:pt x="0" y="49161"/>
                  </a:moveTo>
                  <a:lnTo>
                    <a:pt x="560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2" name="object 2755">
              <a:extLst>
                <a:ext uri="{FF2B5EF4-FFF2-40B4-BE49-F238E27FC236}">
                  <a16:creationId xmlns:a16="http://schemas.microsoft.com/office/drawing/2014/main" id="{EB67A821-20EE-467E-9F81-58347C629115}"/>
                </a:ext>
              </a:extLst>
            </p:cNvPr>
            <p:cNvSpPr/>
            <p:nvPr/>
          </p:nvSpPr>
          <p:spPr>
            <a:xfrm>
              <a:off x="1672619" y="2752972"/>
              <a:ext cx="85725" cy="119380"/>
            </a:xfrm>
            <a:custGeom>
              <a:avLst/>
              <a:gdLst/>
              <a:ahLst/>
              <a:cxnLst/>
              <a:rect l="l" t="t" r="r" b="b"/>
              <a:pathLst>
                <a:path w="85725" h="119380">
                  <a:moveTo>
                    <a:pt x="85445" y="119278"/>
                  </a:moveTo>
                  <a:lnTo>
                    <a:pt x="60200" y="92081"/>
                  </a:lnTo>
                  <a:lnTo>
                    <a:pt x="37426" y="63549"/>
                  </a:lnTo>
                  <a:lnTo>
                    <a:pt x="17301" y="330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3" name="object 2756">
              <a:extLst>
                <a:ext uri="{FF2B5EF4-FFF2-40B4-BE49-F238E27FC236}">
                  <a16:creationId xmlns:a16="http://schemas.microsoft.com/office/drawing/2014/main" id="{886709DF-2295-4226-8A41-D66AC4B6BA0C}"/>
                </a:ext>
              </a:extLst>
            </p:cNvPr>
            <p:cNvSpPr/>
            <p:nvPr/>
          </p:nvSpPr>
          <p:spPr>
            <a:xfrm>
              <a:off x="1907200" y="2987255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872" y="9410"/>
                  </a:moveTo>
                  <a:lnTo>
                    <a:pt x="12331" y="6743"/>
                  </a:lnTo>
                  <a:lnTo>
                    <a:pt x="6045" y="368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4" name="object 2757">
              <a:extLst>
                <a:ext uri="{FF2B5EF4-FFF2-40B4-BE49-F238E27FC236}">
                  <a16:creationId xmlns:a16="http://schemas.microsoft.com/office/drawing/2014/main" id="{B47E953B-7F8B-4B94-8BCE-DABA34B33876}"/>
                </a:ext>
              </a:extLst>
            </p:cNvPr>
            <p:cNvSpPr/>
            <p:nvPr/>
          </p:nvSpPr>
          <p:spPr>
            <a:xfrm>
              <a:off x="1942825" y="3002505"/>
              <a:ext cx="22225" cy="5715"/>
            </a:xfrm>
            <a:custGeom>
              <a:avLst/>
              <a:gdLst/>
              <a:ahLst/>
              <a:cxnLst/>
              <a:rect l="l" t="t" r="r" b="b"/>
              <a:pathLst>
                <a:path w="22225" h="5714">
                  <a:moveTo>
                    <a:pt x="22161" y="5270"/>
                  </a:moveTo>
                  <a:lnTo>
                    <a:pt x="14681" y="3886"/>
                  </a:lnTo>
                  <a:lnTo>
                    <a:pt x="7302" y="215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5" name="object 2758">
              <a:extLst>
                <a:ext uri="{FF2B5EF4-FFF2-40B4-BE49-F238E27FC236}">
                  <a16:creationId xmlns:a16="http://schemas.microsoft.com/office/drawing/2014/main" id="{A98D0A5E-9344-4D72-92B9-122ABFCA3437}"/>
                </a:ext>
              </a:extLst>
            </p:cNvPr>
            <p:cNvSpPr/>
            <p:nvPr/>
          </p:nvSpPr>
          <p:spPr>
            <a:xfrm>
              <a:off x="2607698" y="2993462"/>
              <a:ext cx="22225" cy="5715"/>
            </a:xfrm>
            <a:custGeom>
              <a:avLst/>
              <a:gdLst/>
              <a:ahLst/>
              <a:cxnLst/>
              <a:rect l="l" t="t" r="r" b="b"/>
              <a:pathLst>
                <a:path w="22225" h="5714">
                  <a:moveTo>
                    <a:pt x="21780" y="0"/>
                  </a:moveTo>
                  <a:lnTo>
                    <a:pt x="14605" y="2273"/>
                  </a:lnTo>
                  <a:lnTo>
                    <a:pt x="7366" y="4152"/>
                  </a:lnTo>
                  <a:lnTo>
                    <a:pt x="0" y="5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6" name="object 2759">
              <a:extLst>
                <a:ext uri="{FF2B5EF4-FFF2-40B4-BE49-F238E27FC236}">
                  <a16:creationId xmlns:a16="http://schemas.microsoft.com/office/drawing/2014/main" id="{BCF76B02-BDCC-48EE-BDBA-96B5020665A8}"/>
                </a:ext>
              </a:extLst>
            </p:cNvPr>
            <p:cNvSpPr/>
            <p:nvPr/>
          </p:nvSpPr>
          <p:spPr>
            <a:xfrm>
              <a:off x="2646702" y="297718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19037" y="0"/>
                  </a:moveTo>
                  <a:lnTo>
                    <a:pt x="12941" y="3822"/>
                  </a:lnTo>
                  <a:lnTo>
                    <a:pt x="6603" y="7035"/>
                  </a:lnTo>
                  <a:lnTo>
                    <a:pt x="0" y="988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7" name="object 2760">
              <a:extLst>
                <a:ext uri="{FF2B5EF4-FFF2-40B4-BE49-F238E27FC236}">
                  <a16:creationId xmlns:a16="http://schemas.microsoft.com/office/drawing/2014/main" id="{0244689F-CE12-4519-9401-E48A34609C88}"/>
                </a:ext>
              </a:extLst>
            </p:cNvPr>
            <p:cNvSpPr/>
            <p:nvPr/>
          </p:nvSpPr>
          <p:spPr>
            <a:xfrm>
              <a:off x="2907606" y="2717686"/>
              <a:ext cx="1270" cy="10795"/>
            </a:xfrm>
            <a:custGeom>
              <a:avLst/>
              <a:gdLst/>
              <a:ahLst/>
              <a:cxnLst/>
              <a:rect l="l" t="t" r="r" b="b"/>
              <a:pathLst>
                <a:path w="1269" h="10794">
                  <a:moveTo>
                    <a:pt x="0" y="0"/>
                  </a:moveTo>
                  <a:lnTo>
                    <a:pt x="800" y="3429"/>
                  </a:lnTo>
                  <a:lnTo>
                    <a:pt x="1003" y="6731"/>
                  </a:lnTo>
                  <a:lnTo>
                    <a:pt x="596" y="102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8" name="object 2761">
              <a:extLst>
                <a:ext uri="{FF2B5EF4-FFF2-40B4-BE49-F238E27FC236}">
                  <a16:creationId xmlns:a16="http://schemas.microsoft.com/office/drawing/2014/main" id="{29BA382A-71E0-46F8-9F67-72165E832570}"/>
                </a:ext>
              </a:extLst>
            </p:cNvPr>
            <p:cNvSpPr/>
            <p:nvPr/>
          </p:nvSpPr>
          <p:spPr>
            <a:xfrm>
              <a:off x="2895963" y="2697853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5" h="10794">
                  <a:moveTo>
                    <a:pt x="0" y="0"/>
                  </a:moveTo>
                  <a:lnTo>
                    <a:pt x="3136" y="3251"/>
                  </a:lnTo>
                  <a:lnTo>
                    <a:pt x="5842" y="6692"/>
                  </a:lnTo>
                  <a:lnTo>
                    <a:pt x="8039" y="106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9" name="object 2762">
              <a:extLst>
                <a:ext uri="{FF2B5EF4-FFF2-40B4-BE49-F238E27FC236}">
                  <a16:creationId xmlns:a16="http://schemas.microsoft.com/office/drawing/2014/main" id="{76C4B2C1-B948-4C39-B6AA-B850DE2515DE}"/>
                </a:ext>
              </a:extLst>
            </p:cNvPr>
            <p:cNvSpPr/>
            <p:nvPr/>
          </p:nvSpPr>
          <p:spPr>
            <a:xfrm>
              <a:off x="2575446" y="2498209"/>
              <a:ext cx="17780" cy="5080"/>
            </a:xfrm>
            <a:custGeom>
              <a:avLst/>
              <a:gdLst/>
              <a:ahLst/>
              <a:cxnLst/>
              <a:rect l="l" t="t" r="r" b="b"/>
              <a:pathLst>
                <a:path w="17780" h="5080">
                  <a:moveTo>
                    <a:pt x="0" y="0"/>
                  </a:moveTo>
                  <a:lnTo>
                    <a:pt x="5816" y="1308"/>
                  </a:lnTo>
                  <a:lnTo>
                    <a:pt x="11569" y="2832"/>
                  </a:lnTo>
                  <a:lnTo>
                    <a:pt x="17259" y="46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0" name="object 2763">
              <a:extLst>
                <a:ext uri="{FF2B5EF4-FFF2-40B4-BE49-F238E27FC236}">
                  <a16:creationId xmlns:a16="http://schemas.microsoft.com/office/drawing/2014/main" id="{043518F6-B9D5-497E-99CC-5E79D477E86E}"/>
                </a:ext>
              </a:extLst>
            </p:cNvPr>
            <p:cNvSpPr/>
            <p:nvPr/>
          </p:nvSpPr>
          <p:spPr>
            <a:xfrm>
              <a:off x="2537098" y="2492626"/>
              <a:ext cx="23495" cy="3175"/>
            </a:xfrm>
            <a:custGeom>
              <a:avLst/>
              <a:gdLst/>
              <a:ahLst/>
              <a:cxnLst/>
              <a:rect l="l" t="t" r="r" b="b"/>
              <a:pathLst>
                <a:path w="23494" h="3175">
                  <a:moveTo>
                    <a:pt x="0" y="0"/>
                  </a:moveTo>
                  <a:lnTo>
                    <a:pt x="7785" y="584"/>
                  </a:lnTo>
                  <a:lnTo>
                    <a:pt x="15519" y="1460"/>
                  </a:lnTo>
                  <a:lnTo>
                    <a:pt x="23241" y="26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1" name="object 2764">
              <a:extLst>
                <a:ext uri="{FF2B5EF4-FFF2-40B4-BE49-F238E27FC236}">
                  <a16:creationId xmlns:a16="http://schemas.microsoft.com/office/drawing/2014/main" id="{942F9C04-CFCC-42F6-8BBB-29A6403EC000}"/>
                </a:ext>
              </a:extLst>
            </p:cNvPr>
            <p:cNvSpPr/>
            <p:nvPr/>
          </p:nvSpPr>
          <p:spPr>
            <a:xfrm>
              <a:off x="2055195" y="2484714"/>
              <a:ext cx="478790" cy="13335"/>
            </a:xfrm>
            <a:custGeom>
              <a:avLst/>
              <a:gdLst/>
              <a:ahLst/>
              <a:cxnLst/>
              <a:rect l="l" t="t" r="r" b="b"/>
              <a:pathLst>
                <a:path w="478789" h="13335">
                  <a:moveTo>
                    <a:pt x="0" y="12856"/>
                  </a:moveTo>
                  <a:lnTo>
                    <a:pt x="53212" y="8303"/>
                  </a:lnTo>
                  <a:lnTo>
                    <a:pt x="106340" y="4739"/>
                  </a:lnTo>
                  <a:lnTo>
                    <a:pt x="159410" y="2166"/>
                  </a:lnTo>
                  <a:lnTo>
                    <a:pt x="212451" y="586"/>
                  </a:lnTo>
                  <a:lnTo>
                    <a:pt x="265490" y="0"/>
                  </a:lnTo>
                  <a:lnTo>
                    <a:pt x="318553" y="410"/>
                  </a:lnTo>
                  <a:lnTo>
                    <a:pt x="371669" y="1818"/>
                  </a:lnTo>
                  <a:lnTo>
                    <a:pt x="424864" y="4226"/>
                  </a:lnTo>
                  <a:lnTo>
                    <a:pt x="478167" y="76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2" name="object 2765">
              <a:extLst>
                <a:ext uri="{FF2B5EF4-FFF2-40B4-BE49-F238E27FC236}">
                  <a16:creationId xmlns:a16="http://schemas.microsoft.com/office/drawing/2014/main" id="{DC1979FE-6F39-46C4-A3A1-068C29521DCF}"/>
                </a:ext>
              </a:extLst>
            </p:cNvPr>
            <p:cNvSpPr/>
            <p:nvPr/>
          </p:nvSpPr>
          <p:spPr>
            <a:xfrm>
              <a:off x="2029186" y="2497933"/>
              <a:ext cx="22860" cy="3175"/>
            </a:xfrm>
            <a:custGeom>
              <a:avLst/>
              <a:gdLst/>
              <a:ahLst/>
              <a:cxnLst/>
              <a:rect l="l" t="t" r="r" b="b"/>
              <a:pathLst>
                <a:path w="22860" h="3175">
                  <a:moveTo>
                    <a:pt x="0" y="2997"/>
                  </a:moveTo>
                  <a:lnTo>
                    <a:pt x="7378" y="1701"/>
                  </a:lnTo>
                  <a:lnTo>
                    <a:pt x="14782" y="711"/>
                  </a:lnTo>
                  <a:lnTo>
                    <a:pt x="222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3" name="object 2766">
              <a:extLst>
                <a:ext uri="{FF2B5EF4-FFF2-40B4-BE49-F238E27FC236}">
                  <a16:creationId xmlns:a16="http://schemas.microsoft.com/office/drawing/2014/main" id="{7F20C9AC-251B-48C6-BFBB-B0BD508C881B}"/>
                </a:ext>
              </a:extLst>
            </p:cNvPr>
            <p:cNvSpPr/>
            <p:nvPr/>
          </p:nvSpPr>
          <p:spPr>
            <a:xfrm>
              <a:off x="1995202" y="2504373"/>
              <a:ext cx="17780" cy="5080"/>
            </a:xfrm>
            <a:custGeom>
              <a:avLst/>
              <a:gdLst/>
              <a:ahLst/>
              <a:cxnLst/>
              <a:rect l="l" t="t" r="r" b="b"/>
              <a:pathLst>
                <a:path w="17780" h="5080">
                  <a:moveTo>
                    <a:pt x="0" y="5029"/>
                  </a:moveTo>
                  <a:lnTo>
                    <a:pt x="5765" y="3098"/>
                  </a:lnTo>
                  <a:lnTo>
                    <a:pt x="11595" y="1435"/>
                  </a:lnTo>
                  <a:lnTo>
                    <a:pt x="175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4" name="object 2767">
              <a:extLst>
                <a:ext uri="{FF2B5EF4-FFF2-40B4-BE49-F238E27FC236}">
                  <a16:creationId xmlns:a16="http://schemas.microsoft.com/office/drawing/2014/main" id="{13018899-E6FB-4EC7-80CC-A0DC9F1D4225}"/>
                </a:ext>
              </a:extLst>
            </p:cNvPr>
            <p:cNvSpPr/>
            <p:nvPr/>
          </p:nvSpPr>
          <p:spPr>
            <a:xfrm>
              <a:off x="1674747" y="2712324"/>
              <a:ext cx="8890" cy="11430"/>
            </a:xfrm>
            <a:custGeom>
              <a:avLst/>
              <a:gdLst/>
              <a:ahLst/>
              <a:cxnLst/>
              <a:rect l="l" t="t" r="r" b="b"/>
              <a:pathLst>
                <a:path w="8889" h="11430">
                  <a:moveTo>
                    <a:pt x="0" y="10922"/>
                  </a:moveTo>
                  <a:lnTo>
                    <a:pt x="2349" y="6870"/>
                  </a:lnTo>
                  <a:lnTo>
                    <a:pt x="5207" y="3340"/>
                  </a:lnTo>
                  <a:lnTo>
                    <a:pt x="84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5" name="object 2768">
              <a:extLst>
                <a:ext uri="{FF2B5EF4-FFF2-40B4-BE49-F238E27FC236}">
                  <a16:creationId xmlns:a16="http://schemas.microsoft.com/office/drawing/2014/main" id="{2372892C-B55B-4738-BBD7-F73BA217B97A}"/>
                </a:ext>
              </a:extLst>
            </p:cNvPr>
            <p:cNvSpPr/>
            <p:nvPr/>
          </p:nvSpPr>
          <p:spPr>
            <a:xfrm>
              <a:off x="1669595" y="2732567"/>
              <a:ext cx="1270" cy="10795"/>
            </a:xfrm>
            <a:custGeom>
              <a:avLst/>
              <a:gdLst/>
              <a:ahLst/>
              <a:cxnLst/>
              <a:rect l="l" t="t" r="r" b="b"/>
              <a:pathLst>
                <a:path w="1269" h="10794">
                  <a:moveTo>
                    <a:pt x="304" y="10312"/>
                  </a:moveTo>
                  <a:lnTo>
                    <a:pt x="0" y="6769"/>
                  </a:lnTo>
                  <a:lnTo>
                    <a:pt x="317" y="3429"/>
                  </a:lnTo>
                  <a:lnTo>
                    <a:pt x="12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6" name="object 2769">
              <a:extLst>
                <a:ext uri="{FF2B5EF4-FFF2-40B4-BE49-F238E27FC236}">
                  <a16:creationId xmlns:a16="http://schemas.microsoft.com/office/drawing/2014/main" id="{EA3EB598-96B7-4981-8F06-C4422FA91682}"/>
                </a:ext>
              </a:extLst>
            </p:cNvPr>
            <p:cNvSpPr/>
            <p:nvPr/>
          </p:nvSpPr>
          <p:spPr>
            <a:xfrm>
              <a:off x="2643882" y="3562463"/>
              <a:ext cx="58419" cy="26670"/>
            </a:xfrm>
            <a:custGeom>
              <a:avLst/>
              <a:gdLst/>
              <a:ahLst/>
              <a:cxnLst/>
              <a:rect l="l" t="t" r="r" b="b"/>
              <a:pathLst>
                <a:path w="58419" h="26670">
                  <a:moveTo>
                    <a:pt x="0" y="26555"/>
                  </a:moveTo>
                  <a:lnTo>
                    <a:pt x="36398" y="13182"/>
                  </a:lnTo>
                  <a:lnTo>
                    <a:pt x="45593" y="8140"/>
                  </a:lnTo>
                  <a:lnTo>
                    <a:pt x="49872" y="5651"/>
                  </a:lnTo>
                  <a:lnTo>
                    <a:pt x="54025" y="2946"/>
                  </a:lnTo>
                  <a:lnTo>
                    <a:pt x="5801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7" name="object 2770">
              <a:extLst>
                <a:ext uri="{FF2B5EF4-FFF2-40B4-BE49-F238E27FC236}">
                  <a16:creationId xmlns:a16="http://schemas.microsoft.com/office/drawing/2014/main" id="{7BD650C9-813B-4D60-B4AC-7EDD9303861D}"/>
                </a:ext>
              </a:extLst>
            </p:cNvPr>
            <p:cNvSpPr/>
            <p:nvPr/>
          </p:nvSpPr>
          <p:spPr>
            <a:xfrm>
              <a:off x="1976624" y="3593877"/>
              <a:ext cx="644525" cy="28575"/>
            </a:xfrm>
            <a:custGeom>
              <a:avLst/>
              <a:gdLst/>
              <a:ahLst/>
              <a:cxnLst/>
              <a:rect l="l" t="t" r="r" b="b"/>
              <a:pathLst>
                <a:path w="644525" h="28575">
                  <a:moveTo>
                    <a:pt x="0" y="10477"/>
                  </a:moveTo>
                  <a:lnTo>
                    <a:pt x="50012" y="16185"/>
                  </a:lnTo>
                  <a:lnTo>
                    <a:pt x="99823" y="20805"/>
                  </a:lnTo>
                  <a:lnTo>
                    <a:pt x="149466" y="24339"/>
                  </a:lnTo>
                  <a:lnTo>
                    <a:pt x="198973" y="26786"/>
                  </a:lnTo>
                  <a:lnTo>
                    <a:pt x="248379" y="28148"/>
                  </a:lnTo>
                  <a:lnTo>
                    <a:pt x="297718" y="28424"/>
                  </a:lnTo>
                  <a:lnTo>
                    <a:pt x="347021" y="27615"/>
                  </a:lnTo>
                  <a:lnTo>
                    <a:pt x="396324" y="25722"/>
                  </a:lnTo>
                  <a:lnTo>
                    <a:pt x="445658" y="22744"/>
                  </a:lnTo>
                  <a:lnTo>
                    <a:pt x="495059" y="18683"/>
                  </a:lnTo>
                  <a:lnTo>
                    <a:pt x="544559" y="13538"/>
                  </a:lnTo>
                  <a:lnTo>
                    <a:pt x="594192" y="7310"/>
                  </a:lnTo>
                  <a:lnTo>
                    <a:pt x="6439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778" name="object 2771">
              <a:extLst>
                <a:ext uri="{FF2B5EF4-FFF2-40B4-BE49-F238E27FC236}">
                  <a16:creationId xmlns:a16="http://schemas.microsoft.com/office/drawing/2014/main" id="{F93FAE40-61D7-4101-AE3D-63BBA5A62455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30237" y="3423284"/>
              <a:ext cx="225444" cy="179450"/>
            </a:xfrm>
            <a:prstGeom prst="rect">
              <a:avLst/>
            </a:prstGeom>
          </p:spPr>
        </p:pic>
        <p:sp>
          <p:nvSpPr>
            <p:cNvPr id="2779" name="object 2772">
              <a:extLst>
                <a:ext uri="{FF2B5EF4-FFF2-40B4-BE49-F238E27FC236}">
                  <a16:creationId xmlns:a16="http://schemas.microsoft.com/office/drawing/2014/main" id="{FC706F61-C0D7-455D-99BC-0EF38DE0EC3E}"/>
                </a:ext>
              </a:extLst>
            </p:cNvPr>
            <p:cNvSpPr/>
            <p:nvPr/>
          </p:nvSpPr>
          <p:spPr>
            <a:xfrm>
              <a:off x="1642031" y="3246319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69" h="12064">
                  <a:moveTo>
                    <a:pt x="1155" y="0"/>
                  </a:moveTo>
                  <a:lnTo>
                    <a:pt x="342" y="3848"/>
                  </a:lnTo>
                  <a:lnTo>
                    <a:pt x="0" y="7658"/>
                  </a:lnTo>
                  <a:lnTo>
                    <a:pt x="190" y="115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0" name="object 2773">
              <a:extLst>
                <a:ext uri="{FF2B5EF4-FFF2-40B4-BE49-F238E27FC236}">
                  <a16:creationId xmlns:a16="http://schemas.microsoft.com/office/drawing/2014/main" id="{420DB2B1-F298-4FE2-B91A-F67E254862B3}"/>
                </a:ext>
              </a:extLst>
            </p:cNvPr>
            <p:cNvSpPr/>
            <p:nvPr/>
          </p:nvSpPr>
          <p:spPr>
            <a:xfrm>
              <a:off x="2956657" y="3224520"/>
              <a:ext cx="1905" cy="14604"/>
            </a:xfrm>
            <a:custGeom>
              <a:avLst/>
              <a:gdLst/>
              <a:ahLst/>
              <a:cxnLst/>
              <a:rect l="l" t="t" r="r" b="b"/>
              <a:pathLst>
                <a:path w="1905" h="14605">
                  <a:moveTo>
                    <a:pt x="1371" y="14300"/>
                  </a:moveTo>
                  <a:lnTo>
                    <a:pt x="1689" y="9397"/>
                  </a:lnTo>
                  <a:lnTo>
                    <a:pt x="1219" y="47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1" name="object 2774">
              <a:extLst>
                <a:ext uri="{FF2B5EF4-FFF2-40B4-BE49-F238E27FC236}">
                  <a16:creationId xmlns:a16="http://schemas.microsoft.com/office/drawing/2014/main" id="{636D124E-296D-4C2F-BD11-598FE19AA6C1}"/>
                </a:ext>
              </a:extLst>
            </p:cNvPr>
            <p:cNvSpPr/>
            <p:nvPr/>
          </p:nvSpPr>
          <p:spPr>
            <a:xfrm>
              <a:off x="2701898" y="3250915"/>
              <a:ext cx="254000" cy="311785"/>
            </a:xfrm>
            <a:custGeom>
              <a:avLst/>
              <a:gdLst/>
              <a:ahLst/>
              <a:cxnLst/>
              <a:rect l="l" t="t" r="r" b="b"/>
              <a:pathLst>
                <a:path w="254000" h="311785">
                  <a:moveTo>
                    <a:pt x="0" y="311543"/>
                  </a:moveTo>
                  <a:lnTo>
                    <a:pt x="38987" y="281298"/>
                  </a:lnTo>
                  <a:lnTo>
                    <a:pt x="77293" y="248432"/>
                  </a:lnTo>
                  <a:lnTo>
                    <a:pt x="114218" y="213015"/>
                  </a:lnTo>
                  <a:lnTo>
                    <a:pt x="149063" y="175112"/>
                  </a:lnTo>
                  <a:lnTo>
                    <a:pt x="181127" y="134792"/>
                  </a:lnTo>
                  <a:lnTo>
                    <a:pt x="209711" y="92121"/>
                  </a:lnTo>
                  <a:lnTo>
                    <a:pt x="234117" y="47168"/>
                  </a:lnTo>
                  <a:lnTo>
                    <a:pt x="2536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2" name="object 2775">
              <a:extLst>
                <a:ext uri="{FF2B5EF4-FFF2-40B4-BE49-F238E27FC236}">
                  <a16:creationId xmlns:a16="http://schemas.microsoft.com/office/drawing/2014/main" id="{45D20AF0-70F6-453D-B8EA-78CDB8E71CB0}"/>
                </a:ext>
              </a:extLst>
            </p:cNvPr>
            <p:cNvSpPr/>
            <p:nvPr/>
          </p:nvSpPr>
          <p:spPr>
            <a:xfrm>
              <a:off x="1731248" y="342633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990" y="1219"/>
                  </a:moveTo>
                  <a:lnTo>
                    <a:pt x="660" y="812"/>
                  </a:lnTo>
                  <a:lnTo>
                    <a:pt x="330" y="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3" name="object 2776">
              <a:extLst>
                <a:ext uri="{FF2B5EF4-FFF2-40B4-BE49-F238E27FC236}">
                  <a16:creationId xmlns:a16="http://schemas.microsoft.com/office/drawing/2014/main" id="{8D148116-ADCF-4FC5-912E-4C8CEFA3E7F4}"/>
                </a:ext>
              </a:extLst>
            </p:cNvPr>
            <p:cNvSpPr/>
            <p:nvPr/>
          </p:nvSpPr>
          <p:spPr>
            <a:xfrm>
              <a:off x="1767431" y="34675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1143" y="1206"/>
                  </a:moveTo>
                  <a:lnTo>
                    <a:pt x="762" y="800"/>
                  </a:lnTo>
                  <a:lnTo>
                    <a:pt x="381" y="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4" name="object 2777">
              <a:extLst>
                <a:ext uri="{FF2B5EF4-FFF2-40B4-BE49-F238E27FC236}">
                  <a16:creationId xmlns:a16="http://schemas.microsoft.com/office/drawing/2014/main" id="{B4FA3ED2-9B3C-4AFA-9C5A-802F4D80AF57}"/>
                </a:ext>
              </a:extLst>
            </p:cNvPr>
            <p:cNvSpPr/>
            <p:nvPr/>
          </p:nvSpPr>
          <p:spPr>
            <a:xfrm>
              <a:off x="1863454" y="355356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71" y="1054"/>
                  </a:moveTo>
                  <a:lnTo>
                    <a:pt x="914" y="698"/>
                  </a:lnTo>
                  <a:lnTo>
                    <a:pt x="457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5" name="object 2778">
              <a:extLst>
                <a:ext uri="{FF2B5EF4-FFF2-40B4-BE49-F238E27FC236}">
                  <a16:creationId xmlns:a16="http://schemas.microsoft.com/office/drawing/2014/main" id="{488F184E-E734-4F67-A8E4-F26862BBD74D}"/>
                </a:ext>
              </a:extLst>
            </p:cNvPr>
            <p:cNvSpPr/>
            <p:nvPr/>
          </p:nvSpPr>
          <p:spPr>
            <a:xfrm>
              <a:off x="1864947" y="355471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71" y="1054"/>
                  </a:moveTo>
                  <a:lnTo>
                    <a:pt x="914" y="698"/>
                  </a:lnTo>
                  <a:lnTo>
                    <a:pt x="457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6" name="object 2779">
              <a:extLst>
                <a:ext uri="{FF2B5EF4-FFF2-40B4-BE49-F238E27FC236}">
                  <a16:creationId xmlns:a16="http://schemas.microsoft.com/office/drawing/2014/main" id="{8A89FDF9-6C85-40F0-93BF-5B3D76FDAD7D}"/>
                </a:ext>
              </a:extLst>
            </p:cNvPr>
            <p:cNvSpPr/>
            <p:nvPr/>
          </p:nvSpPr>
          <p:spPr>
            <a:xfrm>
              <a:off x="1866432" y="355585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84" y="1054"/>
                  </a:moveTo>
                  <a:lnTo>
                    <a:pt x="927" y="698"/>
                  </a:lnTo>
                  <a:lnTo>
                    <a:pt x="457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7" name="object 2780">
              <a:extLst>
                <a:ext uri="{FF2B5EF4-FFF2-40B4-BE49-F238E27FC236}">
                  <a16:creationId xmlns:a16="http://schemas.microsoft.com/office/drawing/2014/main" id="{2A540608-FA21-4B77-8F59-4F889CA28B1B}"/>
                </a:ext>
              </a:extLst>
            </p:cNvPr>
            <p:cNvSpPr/>
            <p:nvPr/>
          </p:nvSpPr>
          <p:spPr>
            <a:xfrm>
              <a:off x="1867922" y="355699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97" y="1066"/>
                  </a:moveTo>
                  <a:lnTo>
                    <a:pt x="927" y="711"/>
                  </a:lnTo>
                  <a:lnTo>
                    <a:pt x="469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8" name="object 2781">
              <a:extLst>
                <a:ext uri="{FF2B5EF4-FFF2-40B4-BE49-F238E27FC236}">
                  <a16:creationId xmlns:a16="http://schemas.microsoft.com/office/drawing/2014/main" id="{4E950276-01C0-476E-A160-61A872C874EC}"/>
                </a:ext>
              </a:extLst>
            </p:cNvPr>
            <p:cNvSpPr/>
            <p:nvPr/>
          </p:nvSpPr>
          <p:spPr>
            <a:xfrm>
              <a:off x="1869427" y="3558142"/>
              <a:ext cx="24765" cy="18415"/>
            </a:xfrm>
            <a:custGeom>
              <a:avLst/>
              <a:gdLst/>
              <a:ahLst/>
              <a:cxnLst/>
              <a:rect l="l" t="t" r="r" b="b"/>
              <a:pathLst>
                <a:path w="24764" h="18414">
                  <a:moveTo>
                    <a:pt x="24587" y="18110"/>
                  </a:moveTo>
                  <a:lnTo>
                    <a:pt x="18386" y="13649"/>
                  </a:lnTo>
                  <a:lnTo>
                    <a:pt x="12222" y="9145"/>
                  </a:lnTo>
                  <a:lnTo>
                    <a:pt x="6093" y="45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9" name="object 2782">
              <a:extLst>
                <a:ext uri="{FF2B5EF4-FFF2-40B4-BE49-F238E27FC236}">
                  <a16:creationId xmlns:a16="http://schemas.microsoft.com/office/drawing/2014/main" id="{7D95401C-66DE-4A87-B1F0-DDCB05D61842}"/>
                </a:ext>
              </a:extLst>
            </p:cNvPr>
            <p:cNvSpPr/>
            <p:nvPr/>
          </p:nvSpPr>
          <p:spPr>
            <a:xfrm>
              <a:off x="1976015" y="360540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476" y="304"/>
                  </a:moveTo>
                  <a:lnTo>
                    <a:pt x="1650" y="203"/>
                  </a:lnTo>
                  <a:lnTo>
                    <a:pt x="825" y="10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0" name="object 2783">
              <a:extLst>
                <a:ext uri="{FF2B5EF4-FFF2-40B4-BE49-F238E27FC236}">
                  <a16:creationId xmlns:a16="http://schemas.microsoft.com/office/drawing/2014/main" id="{EC610DAB-B758-4727-B3F9-C6DD0E2942B0}"/>
                </a:ext>
              </a:extLst>
            </p:cNvPr>
            <p:cNvSpPr/>
            <p:nvPr/>
          </p:nvSpPr>
          <p:spPr>
            <a:xfrm>
              <a:off x="1979573" y="3605840"/>
              <a:ext cx="114300" cy="11430"/>
            </a:xfrm>
            <a:custGeom>
              <a:avLst/>
              <a:gdLst/>
              <a:ahLst/>
              <a:cxnLst/>
              <a:rect l="l" t="t" r="r" b="b"/>
              <a:pathLst>
                <a:path w="114300" h="11429">
                  <a:moveTo>
                    <a:pt x="113677" y="11036"/>
                  </a:moveTo>
                  <a:lnTo>
                    <a:pt x="85201" y="8820"/>
                  </a:lnTo>
                  <a:lnTo>
                    <a:pt x="56767" y="6246"/>
                  </a:lnTo>
                  <a:lnTo>
                    <a:pt x="28368" y="33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1" name="object 2784">
              <a:extLst>
                <a:ext uri="{FF2B5EF4-FFF2-40B4-BE49-F238E27FC236}">
                  <a16:creationId xmlns:a16="http://schemas.microsoft.com/office/drawing/2014/main" id="{FB4288AF-6313-4E8F-96FF-C7458513F1B2}"/>
                </a:ext>
              </a:extLst>
            </p:cNvPr>
            <p:cNvSpPr/>
            <p:nvPr/>
          </p:nvSpPr>
          <p:spPr>
            <a:xfrm>
              <a:off x="2093993" y="361692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790" y="126"/>
                  </a:moveTo>
                  <a:lnTo>
                    <a:pt x="1193" y="88"/>
                  </a:lnTo>
                  <a:lnTo>
                    <a:pt x="596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2" name="object 2785">
              <a:extLst>
                <a:ext uri="{FF2B5EF4-FFF2-40B4-BE49-F238E27FC236}">
                  <a16:creationId xmlns:a16="http://schemas.microsoft.com/office/drawing/2014/main" id="{6257990F-27B0-493E-BDC8-4409FF944D28}"/>
                </a:ext>
              </a:extLst>
            </p:cNvPr>
            <p:cNvSpPr/>
            <p:nvPr/>
          </p:nvSpPr>
          <p:spPr>
            <a:xfrm>
              <a:off x="2096529" y="361710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790" y="126"/>
                  </a:moveTo>
                  <a:lnTo>
                    <a:pt x="1193" y="88"/>
                  </a:lnTo>
                  <a:lnTo>
                    <a:pt x="596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3" name="object 2786">
              <a:extLst>
                <a:ext uri="{FF2B5EF4-FFF2-40B4-BE49-F238E27FC236}">
                  <a16:creationId xmlns:a16="http://schemas.microsoft.com/office/drawing/2014/main" id="{E758285F-5E54-4C1E-BF71-CF26AD506E57}"/>
                </a:ext>
              </a:extLst>
            </p:cNvPr>
            <p:cNvSpPr/>
            <p:nvPr/>
          </p:nvSpPr>
          <p:spPr>
            <a:xfrm>
              <a:off x="2149303" y="3620194"/>
              <a:ext cx="127000" cy="3175"/>
            </a:xfrm>
            <a:custGeom>
              <a:avLst/>
              <a:gdLst/>
              <a:ahLst/>
              <a:cxnLst/>
              <a:rect l="l" t="t" r="r" b="b"/>
              <a:pathLst>
                <a:path w="127000" h="3175">
                  <a:moveTo>
                    <a:pt x="126453" y="2552"/>
                  </a:moveTo>
                  <a:lnTo>
                    <a:pt x="94822" y="2550"/>
                  </a:lnTo>
                  <a:lnTo>
                    <a:pt x="63207" y="2124"/>
                  </a:lnTo>
                  <a:lnTo>
                    <a:pt x="31602" y="12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4" name="object 2787">
              <a:extLst>
                <a:ext uri="{FF2B5EF4-FFF2-40B4-BE49-F238E27FC236}">
                  <a16:creationId xmlns:a16="http://schemas.microsoft.com/office/drawing/2014/main" id="{8B93C2E3-1288-4AC0-A927-88300F74F5FE}"/>
                </a:ext>
              </a:extLst>
            </p:cNvPr>
            <p:cNvSpPr/>
            <p:nvPr/>
          </p:nvSpPr>
          <p:spPr>
            <a:xfrm>
              <a:off x="2278204" y="362272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2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5" name="object 2788">
              <a:extLst>
                <a:ext uri="{FF2B5EF4-FFF2-40B4-BE49-F238E27FC236}">
                  <a16:creationId xmlns:a16="http://schemas.microsoft.com/office/drawing/2014/main" id="{BC4A038C-3901-4A34-A13C-E760084D2F0E}"/>
                </a:ext>
              </a:extLst>
            </p:cNvPr>
            <p:cNvSpPr/>
            <p:nvPr/>
          </p:nvSpPr>
          <p:spPr>
            <a:xfrm>
              <a:off x="2280801" y="362270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6" name="object 2789">
              <a:extLst>
                <a:ext uri="{FF2B5EF4-FFF2-40B4-BE49-F238E27FC236}">
                  <a16:creationId xmlns:a16="http://schemas.microsoft.com/office/drawing/2014/main" id="{C5501D70-D709-4DB6-BA38-ADA056891BF7}"/>
                </a:ext>
              </a:extLst>
            </p:cNvPr>
            <p:cNvSpPr/>
            <p:nvPr/>
          </p:nvSpPr>
          <p:spPr>
            <a:xfrm>
              <a:off x="2319494" y="362205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2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7" name="object 2790">
              <a:extLst>
                <a:ext uri="{FF2B5EF4-FFF2-40B4-BE49-F238E27FC236}">
                  <a16:creationId xmlns:a16="http://schemas.microsoft.com/office/drawing/2014/main" id="{2A7E4F38-85E4-4E10-BFA7-5A7D63552EB4}"/>
                </a:ext>
              </a:extLst>
            </p:cNvPr>
            <p:cNvSpPr/>
            <p:nvPr/>
          </p:nvSpPr>
          <p:spPr>
            <a:xfrm>
              <a:off x="2322069" y="362198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39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8" name="object 2791">
              <a:extLst>
                <a:ext uri="{FF2B5EF4-FFF2-40B4-BE49-F238E27FC236}">
                  <a16:creationId xmlns:a16="http://schemas.microsoft.com/office/drawing/2014/main" id="{41231F60-FCBA-4748-B0AF-7C50598BE5E0}"/>
                </a:ext>
              </a:extLst>
            </p:cNvPr>
            <p:cNvSpPr/>
            <p:nvPr/>
          </p:nvSpPr>
          <p:spPr>
            <a:xfrm>
              <a:off x="2324647" y="3615909"/>
              <a:ext cx="116205" cy="6350"/>
            </a:xfrm>
            <a:custGeom>
              <a:avLst/>
              <a:gdLst/>
              <a:ahLst/>
              <a:cxnLst/>
              <a:rect l="l" t="t" r="r" b="b"/>
              <a:pathLst>
                <a:path w="116205" h="6350">
                  <a:moveTo>
                    <a:pt x="116078" y="0"/>
                  </a:moveTo>
                  <a:lnTo>
                    <a:pt x="87080" y="2038"/>
                  </a:lnTo>
                  <a:lnTo>
                    <a:pt x="58072" y="3717"/>
                  </a:lnTo>
                  <a:lnTo>
                    <a:pt x="29047" y="5039"/>
                  </a:lnTo>
                  <a:lnTo>
                    <a:pt x="0" y="60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9" name="object 2792">
              <a:extLst>
                <a:ext uri="{FF2B5EF4-FFF2-40B4-BE49-F238E27FC236}">
                  <a16:creationId xmlns:a16="http://schemas.microsoft.com/office/drawing/2014/main" id="{0A3ABA98-2BC9-427C-9E8B-E457BE3DE6EF}"/>
                </a:ext>
              </a:extLst>
            </p:cNvPr>
            <p:cNvSpPr/>
            <p:nvPr/>
          </p:nvSpPr>
          <p:spPr>
            <a:xfrm>
              <a:off x="2564540" y="3602823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68" y="0"/>
                  </a:moveTo>
                  <a:lnTo>
                    <a:pt x="1308" y="88"/>
                  </a:lnTo>
                  <a:lnTo>
                    <a:pt x="647" y="177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0" name="object 2793">
              <a:extLst>
                <a:ext uri="{FF2B5EF4-FFF2-40B4-BE49-F238E27FC236}">
                  <a16:creationId xmlns:a16="http://schemas.microsoft.com/office/drawing/2014/main" id="{FCBC9481-2AFE-4481-B300-78386F21D154}"/>
                </a:ext>
              </a:extLst>
            </p:cNvPr>
            <p:cNvSpPr/>
            <p:nvPr/>
          </p:nvSpPr>
          <p:spPr>
            <a:xfrm>
              <a:off x="2567029" y="360249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0"/>
                  </a:moveTo>
                  <a:lnTo>
                    <a:pt x="1320" y="88"/>
                  </a:lnTo>
                  <a:lnTo>
                    <a:pt x="660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1" name="object 2794">
              <a:extLst>
                <a:ext uri="{FF2B5EF4-FFF2-40B4-BE49-F238E27FC236}">
                  <a16:creationId xmlns:a16="http://schemas.microsoft.com/office/drawing/2014/main" id="{78F22F43-79A5-4145-85A5-3297044F9536}"/>
                </a:ext>
              </a:extLst>
            </p:cNvPr>
            <p:cNvSpPr/>
            <p:nvPr/>
          </p:nvSpPr>
          <p:spPr>
            <a:xfrm>
              <a:off x="2569503" y="360215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06" y="0"/>
                  </a:moveTo>
                  <a:lnTo>
                    <a:pt x="1346" y="88"/>
                  </a:lnTo>
                  <a:lnTo>
                    <a:pt x="673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2" name="object 2795">
              <a:extLst>
                <a:ext uri="{FF2B5EF4-FFF2-40B4-BE49-F238E27FC236}">
                  <a16:creationId xmlns:a16="http://schemas.microsoft.com/office/drawing/2014/main" id="{000E072E-16EE-4FF2-A3A9-3CA6C70109B4}"/>
                </a:ext>
              </a:extLst>
            </p:cNvPr>
            <p:cNvSpPr/>
            <p:nvPr/>
          </p:nvSpPr>
          <p:spPr>
            <a:xfrm>
              <a:off x="2571988" y="360181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19" y="0"/>
                  </a:moveTo>
                  <a:lnTo>
                    <a:pt x="1346" y="88"/>
                  </a:lnTo>
                  <a:lnTo>
                    <a:pt x="673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3" name="object 2796">
              <a:extLst>
                <a:ext uri="{FF2B5EF4-FFF2-40B4-BE49-F238E27FC236}">
                  <a16:creationId xmlns:a16="http://schemas.microsoft.com/office/drawing/2014/main" id="{CF025AE5-4E95-4D00-B3F2-8350DF55279C}"/>
                </a:ext>
              </a:extLst>
            </p:cNvPr>
            <p:cNvSpPr/>
            <p:nvPr/>
          </p:nvSpPr>
          <p:spPr>
            <a:xfrm>
              <a:off x="2574472" y="360148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31" y="0"/>
                  </a:moveTo>
                  <a:lnTo>
                    <a:pt x="1358" y="88"/>
                  </a:lnTo>
                  <a:lnTo>
                    <a:pt x="673" y="177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4" name="object 2797">
              <a:extLst>
                <a:ext uri="{FF2B5EF4-FFF2-40B4-BE49-F238E27FC236}">
                  <a16:creationId xmlns:a16="http://schemas.microsoft.com/office/drawing/2014/main" id="{E887E638-07B3-4B19-ACF0-BDF27F0FBE7A}"/>
                </a:ext>
              </a:extLst>
            </p:cNvPr>
            <p:cNvSpPr/>
            <p:nvPr/>
          </p:nvSpPr>
          <p:spPr>
            <a:xfrm>
              <a:off x="2576955" y="360113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44" y="0"/>
                  </a:moveTo>
                  <a:lnTo>
                    <a:pt x="1358" y="88"/>
                  </a:lnTo>
                  <a:lnTo>
                    <a:pt x="685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5" name="object 2798">
              <a:extLst>
                <a:ext uri="{FF2B5EF4-FFF2-40B4-BE49-F238E27FC236}">
                  <a16:creationId xmlns:a16="http://schemas.microsoft.com/office/drawing/2014/main" id="{CCD5AE54-79A3-435F-BEF7-0564B739FABB}"/>
                </a:ext>
              </a:extLst>
            </p:cNvPr>
            <p:cNvSpPr/>
            <p:nvPr/>
          </p:nvSpPr>
          <p:spPr>
            <a:xfrm>
              <a:off x="2579424" y="360079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70" y="0"/>
                  </a:moveTo>
                  <a:lnTo>
                    <a:pt x="1384" y="88"/>
                  </a:lnTo>
                  <a:lnTo>
                    <a:pt x="698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6" name="object 2799">
              <a:extLst>
                <a:ext uri="{FF2B5EF4-FFF2-40B4-BE49-F238E27FC236}">
                  <a16:creationId xmlns:a16="http://schemas.microsoft.com/office/drawing/2014/main" id="{F9C6F22C-52A0-4286-A54E-2231B777DA6C}"/>
                </a:ext>
              </a:extLst>
            </p:cNvPr>
            <p:cNvSpPr/>
            <p:nvPr/>
          </p:nvSpPr>
          <p:spPr>
            <a:xfrm>
              <a:off x="2581904" y="360044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82" y="0"/>
                  </a:moveTo>
                  <a:lnTo>
                    <a:pt x="1384" y="101"/>
                  </a:lnTo>
                  <a:lnTo>
                    <a:pt x="698" y="190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7" name="object 2800">
              <a:extLst>
                <a:ext uri="{FF2B5EF4-FFF2-40B4-BE49-F238E27FC236}">
                  <a16:creationId xmlns:a16="http://schemas.microsoft.com/office/drawing/2014/main" id="{ED32A8E7-06BA-4DA3-9DF0-DD83345229CF}"/>
                </a:ext>
              </a:extLst>
            </p:cNvPr>
            <p:cNvSpPr/>
            <p:nvPr/>
          </p:nvSpPr>
          <p:spPr>
            <a:xfrm>
              <a:off x="2584383" y="360009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95" y="0"/>
                  </a:moveTo>
                  <a:lnTo>
                    <a:pt x="1396" y="101"/>
                  </a:lnTo>
                  <a:lnTo>
                    <a:pt x="698" y="203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8" name="object 2801">
              <a:extLst>
                <a:ext uri="{FF2B5EF4-FFF2-40B4-BE49-F238E27FC236}">
                  <a16:creationId xmlns:a16="http://schemas.microsoft.com/office/drawing/2014/main" id="{179CF6DC-DFB6-4C82-A44C-232F290DE9BB}"/>
                </a:ext>
              </a:extLst>
            </p:cNvPr>
            <p:cNvSpPr/>
            <p:nvPr/>
          </p:nvSpPr>
          <p:spPr>
            <a:xfrm>
              <a:off x="2586847" y="359974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20" y="0"/>
                  </a:moveTo>
                  <a:lnTo>
                    <a:pt x="1409" y="101"/>
                  </a:lnTo>
                  <a:lnTo>
                    <a:pt x="711" y="203"/>
                  </a:ln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9" name="object 2802">
              <a:extLst>
                <a:ext uri="{FF2B5EF4-FFF2-40B4-BE49-F238E27FC236}">
                  <a16:creationId xmlns:a16="http://schemas.microsoft.com/office/drawing/2014/main" id="{B52C73F6-FDF7-4E40-8580-DA62FE22A4B3}"/>
                </a:ext>
              </a:extLst>
            </p:cNvPr>
            <p:cNvSpPr/>
            <p:nvPr/>
          </p:nvSpPr>
          <p:spPr>
            <a:xfrm>
              <a:off x="2589324" y="359938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33" y="0"/>
                  </a:moveTo>
                  <a:lnTo>
                    <a:pt x="1422" y="101"/>
                  </a:lnTo>
                  <a:lnTo>
                    <a:pt x="711" y="203"/>
                  </a:ln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0" name="object 2803">
              <a:extLst>
                <a:ext uri="{FF2B5EF4-FFF2-40B4-BE49-F238E27FC236}">
                  <a16:creationId xmlns:a16="http://schemas.microsoft.com/office/drawing/2014/main" id="{519C56DD-15F7-4EC1-9411-751FE5DBABCF}"/>
                </a:ext>
              </a:extLst>
            </p:cNvPr>
            <p:cNvSpPr/>
            <p:nvPr/>
          </p:nvSpPr>
          <p:spPr>
            <a:xfrm>
              <a:off x="2591786" y="359902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58" y="0"/>
                  </a:moveTo>
                  <a:lnTo>
                    <a:pt x="1435" y="101"/>
                  </a:lnTo>
                  <a:lnTo>
                    <a:pt x="723" y="203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1" name="object 2804">
              <a:extLst>
                <a:ext uri="{FF2B5EF4-FFF2-40B4-BE49-F238E27FC236}">
                  <a16:creationId xmlns:a16="http://schemas.microsoft.com/office/drawing/2014/main" id="{C85BE428-B075-4ACE-ACC2-33277C1CE30B}"/>
                </a:ext>
              </a:extLst>
            </p:cNvPr>
            <p:cNvSpPr/>
            <p:nvPr/>
          </p:nvSpPr>
          <p:spPr>
            <a:xfrm>
              <a:off x="2594259" y="359866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71" y="0"/>
                  </a:moveTo>
                  <a:lnTo>
                    <a:pt x="1447" y="101"/>
                  </a:lnTo>
                  <a:lnTo>
                    <a:pt x="723" y="215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2" name="object 2805">
              <a:extLst>
                <a:ext uri="{FF2B5EF4-FFF2-40B4-BE49-F238E27FC236}">
                  <a16:creationId xmlns:a16="http://schemas.microsoft.com/office/drawing/2014/main" id="{06EB6A55-156B-48FE-8F59-3BEB86844773}"/>
                </a:ext>
              </a:extLst>
            </p:cNvPr>
            <p:cNvSpPr/>
            <p:nvPr/>
          </p:nvSpPr>
          <p:spPr>
            <a:xfrm>
              <a:off x="2596718" y="359830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97" y="0"/>
                  </a:moveTo>
                  <a:lnTo>
                    <a:pt x="1460" y="114"/>
                  </a:lnTo>
                  <a:lnTo>
                    <a:pt x="736" y="215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3" name="object 2806">
              <a:extLst>
                <a:ext uri="{FF2B5EF4-FFF2-40B4-BE49-F238E27FC236}">
                  <a16:creationId xmlns:a16="http://schemas.microsoft.com/office/drawing/2014/main" id="{8BDE077A-D4AA-432C-AD2A-EA5D1C3063C6}"/>
                </a:ext>
              </a:extLst>
            </p:cNvPr>
            <p:cNvSpPr/>
            <p:nvPr/>
          </p:nvSpPr>
          <p:spPr>
            <a:xfrm>
              <a:off x="2599175" y="359793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22" y="0"/>
                  </a:moveTo>
                  <a:lnTo>
                    <a:pt x="1485" y="114"/>
                  </a:lnTo>
                  <a:lnTo>
                    <a:pt x="736" y="215"/>
                  </a:ln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4" name="object 2807">
              <a:extLst>
                <a:ext uri="{FF2B5EF4-FFF2-40B4-BE49-F238E27FC236}">
                  <a16:creationId xmlns:a16="http://schemas.microsoft.com/office/drawing/2014/main" id="{E59B9874-D0FA-4A39-9FEF-EF73E0D03AA2}"/>
                </a:ext>
              </a:extLst>
            </p:cNvPr>
            <p:cNvSpPr/>
            <p:nvPr/>
          </p:nvSpPr>
          <p:spPr>
            <a:xfrm>
              <a:off x="2601631" y="359756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47" y="0"/>
                  </a:moveTo>
                  <a:lnTo>
                    <a:pt x="1498" y="114"/>
                  </a:lnTo>
                  <a:lnTo>
                    <a:pt x="749" y="228"/>
                  </a:ln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5" name="object 2808">
              <a:extLst>
                <a:ext uri="{FF2B5EF4-FFF2-40B4-BE49-F238E27FC236}">
                  <a16:creationId xmlns:a16="http://schemas.microsoft.com/office/drawing/2014/main" id="{D5B2F327-2D85-4BA0-ABA8-4C96BC1122EC}"/>
                </a:ext>
              </a:extLst>
            </p:cNvPr>
            <p:cNvSpPr/>
            <p:nvPr/>
          </p:nvSpPr>
          <p:spPr>
            <a:xfrm>
              <a:off x="2604099" y="359719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60" y="0"/>
                  </a:moveTo>
                  <a:lnTo>
                    <a:pt x="1511" y="114"/>
                  </a:lnTo>
                  <a:lnTo>
                    <a:pt x="749" y="228"/>
                  </a:ln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6" name="object 2809">
              <a:extLst>
                <a:ext uri="{FF2B5EF4-FFF2-40B4-BE49-F238E27FC236}">
                  <a16:creationId xmlns:a16="http://schemas.microsoft.com/office/drawing/2014/main" id="{7F987AC6-12F2-4079-8BDC-453517229957}"/>
                </a:ext>
              </a:extLst>
            </p:cNvPr>
            <p:cNvSpPr/>
            <p:nvPr/>
          </p:nvSpPr>
          <p:spPr>
            <a:xfrm>
              <a:off x="2606551" y="359682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86" y="0"/>
                  </a:moveTo>
                  <a:lnTo>
                    <a:pt x="1524" y="114"/>
                  </a:lnTo>
                  <a:lnTo>
                    <a:pt x="762" y="228"/>
                  </a:ln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7" name="object 2810">
              <a:extLst>
                <a:ext uri="{FF2B5EF4-FFF2-40B4-BE49-F238E27FC236}">
                  <a16:creationId xmlns:a16="http://schemas.microsoft.com/office/drawing/2014/main" id="{4EAAF5F9-64EE-40D3-9E1F-EF4AD111795A}"/>
                </a:ext>
              </a:extLst>
            </p:cNvPr>
            <p:cNvSpPr/>
            <p:nvPr/>
          </p:nvSpPr>
          <p:spPr>
            <a:xfrm>
              <a:off x="2609002" y="3596444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311" y="0"/>
                  </a:moveTo>
                  <a:lnTo>
                    <a:pt x="1536" y="114"/>
                  </a:lnTo>
                  <a:lnTo>
                    <a:pt x="774" y="241"/>
                  </a:lnTo>
                  <a:lnTo>
                    <a:pt x="0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8" name="object 2811">
              <a:extLst>
                <a:ext uri="{FF2B5EF4-FFF2-40B4-BE49-F238E27FC236}">
                  <a16:creationId xmlns:a16="http://schemas.microsoft.com/office/drawing/2014/main" id="{C0FB8290-FCEA-492B-813F-5811E037BAC1}"/>
                </a:ext>
              </a:extLst>
            </p:cNvPr>
            <p:cNvSpPr/>
            <p:nvPr/>
          </p:nvSpPr>
          <p:spPr>
            <a:xfrm>
              <a:off x="2611453" y="3596064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336" y="0"/>
                  </a:moveTo>
                  <a:lnTo>
                    <a:pt x="1562" y="114"/>
                  </a:lnTo>
                  <a:lnTo>
                    <a:pt x="774" y="241"/>
                  </a:lnTo>
                  <a:lnTo>
                    <a:pt x="0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9" name="object 2812">
              <a:extLst>
                <a:ext uri="{FF2B5EF4-FFF2-40B4-BE49-F238E27FC236}">
                  <a16:creationId xmlns:a16="http://schemas.microsoft.com/office/drawing/2014/main" id="{56FB200D-D3FD-4940-842D-620E569D4EC6}"/>
                </a:ext>
              </a:extLst>
            </p:cNvPr>
            <p:cNvSpPr/>
            <p:nvPr/>
          </p:nvSpPr>
          <p:spPr>
            <a:xfrm>
              <a:off x="2613901" y="359568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362" y="0"/>
                  </a:moveTo>
                  <a:lnTo>
                    <a:pt x="1574" y="127"/>
                  </a:lnTo>
                  <a:lnTo>
                    <a:pt x="787" y="241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0" name="object 2813">
              <a:extLst>
                <a:ext uri="{FF2B5EF4-FFF2-40B4-BE49-F238E27FC236}">
                  <a16:creationId xmlns:a16="http://schemas.microsoft.com/office/drawing/2014/main" id="{462F0AB5-465C-4CCF-ACEE-772FE837C972}"/>
                </a:ext>
              </a:extLst>
            </p:cNvPr>
            <p:cNvSpPr/>
            <p:nvPr/>
          </p:nvSpPr>
          <p:spPr>
            <a:xfrm>
              <a:off x="2616349" y="35953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790" y="0"/>
                  </a:moveTo>
                  <a:lnTo>
                    <a:pt x="1193" y="88"/>
                  </a:lnTo>
                  <a:lnTo>
                    <a:pt x="596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1" name="object 2814">
              <a:extLst>
                <a:ext uri="{FF2B5EF4-FFF2-40B4-BE49-F238E27FC236}">
                  <a16:creationId xmlns:a16="http://schemas.microsoft.com/office/drawing/2014/main" id="{48A82686-E73F-4344-B76B-04F80825E9EF}"/>
                </a:ext>
              </a:extLst>
            </p:cNvPr>
            <p:cNvSpPr/>
            <p:nvPr/>
          </p:nvSpPr>
          <p:spPr>
            <a:xfrm>
              <a:off x="2618794" y="359490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412" y="0"/>
                  </a:moveTo>
                  <a:lnTo>
                    <a:pt x="1612" y="127"/>
                  </a:lnTo>
                  <a:lnTo>
                    <a:pt x="800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822" name="object 2815">
              <a:extLst>
                <a:ext uri="{FF2B5EF4-FFF2-40B4-BE49-F238E27FC236}">
                  <a16:creationId xmlns:a16="http://schemas.microsoft.com/office/drawing/2014/main" id="{F25F4568-0C93-421B-8DFE-1FE08BB296DC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00621" y="3248558"/>
              <a:ext cx="259021" cy="317192"/>
            </a:xfrm>
            <a:prstGeom prst="rect">
              <a:avLst/>
            </a:prstGeom>
          </p:spPr>
        </p:pic>
        <p:sp>
          <p:nvSpPr>
            <p:cNvPr id="2823" name="object 2816">
              <a:extLst>
                <a:ext uri="{FF2B5EF4-FFF2-40B4-BE49-F238E27FC236}">
                  <a16:creationId xmlns:a16="http://schemas.microsoft.com/office/drawing/2014/main" id="{6EB365FF-0DA3-4C88-A66F-44594CE524B1}"/>
                </a:ext>
              </a:extLst>
            </p:cNvPr>
            <p:cNvSpPr/>
            <p:nvPr/>
          </p:nvSpPr>
          <p:spPr>
            <a:xfrm>
              <a:off x="1683216" y="2515502"/>
              <a:ext cx="296545" cy="196850"/>
            </a:xfrm>
            <a:custGeom>
              <a:avLst/>
              <a:gdLst/>
              <a:ahLst/>
              <a:cxnLst/>
              <a:rect l="l" t="t" r="r" b="b"/>
              <a:pathLst>
                <a:path w="296544" h="196850">
                  <a:moveTo>
                    <a:pt x="0" y="196824"/>
                  </a:moveTo>
                  <a:lnTo>
                    <a:pt x="37841" y="160711"/>
                  </a:lnTo>
                  <a:lnTo>
                    <a:pt x="77178" y="127886"/>
                  </a:lnTo>
                  <a:lnTo>
                    <a:pt x="118011" y="97975"/>
                  </a:lnTo>
                  <a:lnTo>
                    <a:pt x="160340" y="70605"/>
                  </a:lnTo>
                  <a:lnTo>
                    <a:pt x="204165" y="45402"/>
                  </a:lnTo>
                  <a:lnTo>
                    <a:pt x="249486" y="21991"/>
                  </a:lnTo>
                  <a:lnTo>
                    <a:pt x="2963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4" name="object 2817">
              <a:extLst>
                <a:ext uri="{FF2B5EF4-FFF2-40B4-BE49-F238E27FC236}">
                  <a16:creationId xmlns:a16="http://schemas.microsoft.com/office/drawing/2014/main" id="{7664C261-1244-4385-B377-455A4279887D}"/>
                </a:ext>
              </a:extLst>
            </p:cNvPr>
            <p:cNvSpPr/>
            <p:nvPr/>
          </p:nvSpPr>
          <p:spPr>
            <a:xfrm>
              <a:off x="1673193" y="2711736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60" h="3810">
                  <a:moveTo>
                    <a:pt x="0" y="3543"/>
                  </a:moveTo>
                  <a:lnTo>
                    <a:pt x="3022" y="469"/>
                  </a:lnTo>
                  <a:lnTo>
                    <a:pt x="5981" y="0"/>
                  </a:lnTo>
                  <a:lnTo>
                    <a:pt x="1002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5" name="object 2818">
              <a:extLst>
                <a:ext uri="{FF2B5EF4-FFF2-40B4-BE49-F238E27FC236}">
                  <a16:creationId xmlns:a16="http://schemas.microsoft.com/office/drawing/2014/main" id="{5CEFEB32-29D1-4593-88CE-2FA3D9B9E001}"/>
                </a:ext>
              </a:extLst>
            </p:cNvPr>
            <p:cNvSpPr/>
            <p:nvPr/>
          </p:nvSpPr>
          <p:spPr>
            <a:xfrm>
              <a:off x="1974241" y="251458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283" y="914"/>
                  </a:moveTo>
                  <a:lnTo>
                    <a:pt x="3441" y="203"/>
                  </a:lnTo>
                  <a:lnTo>
                    <a:pt x="1892" y="0"/>
                  </a:lnTo>
                  <a:lnTo>
                    <a:pt x="0" y="8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6" name="object 2819">
              <a:extLst>
                <a:ext uri="{FF2B5EF4-FFF2-40B4-BE49-F238E27FC236}">
                  <a16:creationId xmlns:a16="http://schemas.microsoft.com/office/drawing/2014/main" id="{5144C6A4-D380-4CD7-9AF7-5582EB09DF98}"/>
                </a:ext>
              </a:extLst>
            </p:cNvPr>
            <p:cNvSpPr/>
            <p:nvPr/>
          </p:nvSpPr>
          <p:spPr>
            <a:xfrm>
              <a:off x="2533360" y="249234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0" y="0"/>
                  </a:moveTo>
                  <a:lnTo>
                    <a:pt x="1244" y="88"/>
                  </a:lnTo>
                  <a:lnTo>
                    <a:pt x="2489" y="177"/>
                  </a:lnTo>
                  <a:lnTo>
                    <a:pt x="3733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7" name="object 2820">
              <a:extLst>
                <a:ext uri="{FF2B5EF4-FFF2-40B4-BE49-F238E27FC236}">
                  <a16:creationId xmlns:a16="http://schemas.microsoft.com/office/drawing/2014/main" id="{7B6623B8-0C50-4260-A56F-DD77FFBBDF20}"/>
                </a:ext>
              </a:extLst>
            </p:cNvPr>
            <p:cNvSpPr/>
            <p:nvPr/>
          </p:nvSpPr>
          <p:spPr>
            <a:xfrm>
              <a:off x="2051430" y="2497574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0" y="355"/>
                  </a:moveTo>
                  <a:lnTo>
                    <a:pt x="1257" y="241"/>
                  </a:lnTo>
                  <a:lnTo>
                    <a:pt x="2514" y="114"/>
                  </a:lnTo>
                  <a:lnTo>
                    <a:pt x="37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8" name="object 2821">
              <a:extLst>
                <a:ext uri="{FF2B5EF4-FFF2-40B4-BE49-F238E27FC236}">
                  <a16:creationId xmlns:a16="http://schemas.microsoft.com/office/drawing/2014/main" id="{9A18C08A-842E-4276-AB1D-AB72D09875FD}"/>
                </a:ext>
              </a:extLst>
            </p:cNvPr>
            <p:cNvSpPr/>
            <p:nvPr/>
          </p:nvSpPr>
          <p:spPr>
            <a:xfrm>
              <a:off x="2050597" y="249666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38"/>
                  </a:moveTo>
                  <a:lnTo>
                    <a:pt x="850" y="0"/>
                  </a:lnTo>
                  <a:lnTo>
                    <a:pt x="647" y="774"/>
                  </a:lnTo>
                  <a:lnTo>
                    <a:pt x="838" y="12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9" name="object 2822">
              <a:extLst>
                <a:ext uri="{FF2B5EF4-FFF2-40B4-BE49-F238E27FC236}">
                  <a16:creationId xmlns:a16="http://schemas.microsoft.com/office/drawing/2014/main" id="{2DF1DCD2-4B62-4FFD-9EE8-2249D32347EF}"/>
                </a:ext>
              </a:extLst>
            </p:cNvPr>
            <p:cNvSpPr/>
            <p:nvPr/>
          </p:nvSpPr>
          <p:spPr>
            <a:xfrm>
              <a:off x="2537098" y="249136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257"/>
                  </a:moveTo>
                  <a:lnTo>
                    <a:pt x="203" y="736"/>
                  </a:lnTo>
                  <a:lnTo>
                    <a:pt x="88" y="0"/>
                  </a:lnTo>
                  <a:lnTo>
                    <a:pt x="95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0" name="object 2823">
              <a:extLst>
                <a:ext uri="{FF2B5EF4-FFF2-40B4-BE49-F238E27FC236}">
                  <a16:creationId xmlns:a16="http://schemas.microsoft.com/office/drawing/2014/main" id="{22ACD66D-7FDE-40CE-B9E1-B932E898D86E}"/>
                </a:ext>
              </a:extLst>
            </p:cNvPr>
            <p:cNvSpPr/>
            <p:nvPr/>
          </p:nvSpPr>
          <p:spPr>
            <a:xfrm>
              <a:off x="1984710" y="3025039"/>
              <a:ext cx="603885" cy="20955"/>
            </a:xfrm>
            <a:custGeom>
              <a:avLst/>
              <a:gdLst/>
              <a:ahLst/>
              <a:cxnLst/>
              <a:rect l="l" t="t" r="r" b="b"/>
              <a:pathLst>
                <a:path w="603885" h="20955">
                  <a:moveTo>
                    <a:pt x="0" y="8153"/>
                  </a:moveTo>
                  <a:lnTo>
                    <a:pt x="50589" y="12476"/>
                  </a:lnTo>
                  <a:lnTo>
                    <a:pt x="101048" y="15888"/>
                  </a:lnTo>
                  <a:lnTo>
                    <a:pt x="151399" y="18389"/>
                  </a:lnTo>
                  <a:lnTo>
                    <a:pt x="201667" y="19981"/>
                  </a:lnTo>
                  <a:lnTo>
                    <a:pt x="251874" y="20663"/>
                  </a:lnTo>
                  <a:lnTo>
                    <a:pt x="302045" y="20435"/>
                  </a:lnTo>
                  <a:lnTo>
                    <a:pt x="352204" y="19299"/>
                  </a:lnTo>
                  <a:lnTo>
                    <a:pt x="402374" y="17255"/>
                  </a:lnTo>
                  <a:lnTo>
                    <a:pt x="452579" y="14302"/>
                  </a:lnTo>
                  <a:lnTo>
                    <a:pt x="502843" y="10442"/>
                  </a:lnTo>
                  <a:lnTo>
                    <a:pt x="553190" y="5674"/>
                  </a:lnTo>
                  <a:lnTo>
                    <a:pt x="6036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1" name="object 2824">
              <a:extLst>
                <a:ext uri="{FF2B5EF4-FFF2-40B4-BE49-F238E27FC236}">
                  <a16:creationId xmlns:a16="http://schemas.microsoft.com/office/drawing/2014/main" id="{20C75A4E-6504-437D-B2CD-D885743F58BE}"/>
                </a:ext>
              </a:extLst>
            </p:cNvPr>
            <p:cNvSpPr/>
            <p:nvPr/>
          </p:nvSpPr>
          <p:spPr>
            <a:xfrm>
              <a:off x="1984500" y="3011023"/>
              <a:ext cx="4445" cy="22225"/>
            </a:xfrm>
            <a:custGeom>
              <a:avLst/>
              <a:gdLst/>
              <a:ahLst/>
              <a:cxnLst/>
              <a:rect l="l" t="t" r="r" b="b"/>
              <a:pathLst>
                <a:path w="4444" h="22225">
                  <a:moveTo>
                    <a:pt x="3975" y="0"/>
                  </a:moveTo>
                  <a:lnTo>
                    <a:pt x="165" y="7277"/>
                  </a:lnTo>
                  <a:lnTo>
                    <a:pt x="0" y="14389"/>
                  </a:lnTo>
                  <a:lnTo>
                    <a:pt x="203" y="221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2" name="object 2825">
              <a:extLst>
                <a:ext uri="{FF2B5EF4-FFF2-40B4-BE49-F238E27FC236}">
                  <a16:creationId xmlns:a16="http://schemas.microsoft.com/office/drawing/2014/main" id="{2F89B710-52CD-48B4-BCFF-62344FAE368F}"/>
                </a:ext>
              </a:extLst>
            </p:cNvPr>
            <p:cNvSpPr/>
            <p:nvPr/>
          </p:nvSpPr>
          <p:spPr>
            <a:xfrm>
              <a:off x="1988473" y="3003042"/>
              <a:ext cx="596265" cy="20320"/>
            </a:xfrm>
            <a:custGeom>
              <a:avLst/>
              <a:gdLst/>
              <a:ahLst/>
              <a:cxnLst/>
              <a:rect l="l" t="t" r="r" b="b"/>
              <a:pathLst>
                <a:path w="596264" h="20319">
                  <a:moveTo>
                    <a:pt x="595769" y="0"/>
                  </a:moveTo>
                  <a:lnTo>
                    <a:pt x="545978" y="5553"/>
                  </a:lnTo>
                  <a:lnTo>
                    <a:pt x="496289" y="10219"/>
                  </a:lnTo>
                  <a:lnTo>
                    <a:pt x="446680" y="13997"/>
                  </a:lnTo>
                  <a:lnTo>
                    <a:pt x="397129" y="16887"/>
                  </a:lnTo>
                  <a:lnTo>
                    <a:pt x="347611" y="18887"/>
                  </a:lnTo>
                  <a:lnTo>
                    <a:pt x="298103" y="19999"/>
                  </a:lnTo>
                  <a:lnTo>
                    <a:pt x="248584" y="20221"/>
                  </a:lnTo>
                  <a:lnTo>
                    <a:pt x="199030" y="19553"/>
                  </a:lnTo>
                  <a:lnTo>
                    <a:pt x="149417" y="17995"/>
                  </a:lnTo>
                  <a:lnTo>
                    <a:pt x="99723" y="15546"/>
                  </a:lnTo>
                  <a:lnTo>
                    <a:pt x="49925" y="12206"/>
                  </a:lnTo>
                  <a:lnTo>
                    <a:pt x="0" y="79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3" name="object 2826">
              <a:extLst>
                <a:ext uri="{FF2B5EF4-FFF2-40B4-BE49-F238E27FC236}">
                  <a16:creationId xmlns:a16="http://schemas.microsoft.com/office/drawing/2014/main" id="{F11FB68C-2AE4-46C0-9C90-5AD2470B4CDF}"/>
                </a:ext>
              </a:extLst>
            </p:cNvPr>
            <p:cNvSpPr/>
            <p:nvPr/>
          </p:nvSpPr>
          <p:spPr>
            <a:xfrm>
              <a:off x="2584246" y="3003045"/>
              <a:ext cx="4445" cy="22225"/>
            </a:xfrm>
            <a:custGeom>
              <a:avLst/>
              <a:gdLst/>
              <a:ahLst/>
              <a:cxnLst/>
              <a:rect l="l" t="t" r="r" b="b"/>
              <a:pathLst>
                <a:path w="4444" h="22225">
                  <a:moveTo>
                    <a:pt x="4102" y="21996"/>
                  </a:moveTo>
                  <a:lnTo>
                    <a:pt x="3987" y="14325"/>
                  </a:lnTo>
                  <a:lnTo>
                    <a:pt x="3581" y="717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834" name="object 2827">
              <a:extLst>
                <a:ext uri="{FF2B5EF4-FFF2-40B4-BE49-F238E27FC236}">
                  <a16:creationId xmlns:a16="http://schemas.microsoft.com/office/drawing/2014/main" id="{F7C26BCB-5329-4C12-B6FC-E5D8771A8C78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55745" y="2750428"/>
              <a:ext cx="90843" cy="141497"/>
            </a:xfrm>
            <a:prstGeom prst="rect">
              <a:avLst/>
            </a:prstGeom>
          </p:spPr>
        </p:pic>
        <p:pic>
          <p:nvPicPr>
            <p:cNvPr id="2835" name="object 2828">
              <a:extLst>
                <a:ext uri="{FF2B5EF4-FFF2-40B4-BE49-F238E27FC236}">
                  <a16:creationId xmlns:a16="http://schemas.microsoft.com/office/drawing/2014/main" id="{CD83A93E-FFD0-40DE-BD11-D6C3154009F6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63197" y="2735472"/>
              <a:ext cx="259203" cy="263143"/>
            </a:xfrm>
            <a:prstGeom prst="rect">
              <a:avLst/>
            </a:prstGeom>
          </p:spPr>
        </p:pic>
        <p:sp>
          <p:nvSpPr>
            <p:cNvPr id="2836" name="object 2829">
              <a:extLst>
                <a:ext uri="{FF2B5EF4-FFF2-40B4-BE49-F238E27FC236}">
                  <a16:creationId xmlns:a16="http://schemas.microsoft.com/office/drawing/2014/main" id="{F04BAABE-89AD-4537-95CD-138EE3469EFC}"/>
                </a:ext>
              </a:extLst>
            </p:cNvPr>
            <p:cNvSpPr/>
            <p:nvPr/>
          </p:nvSpPr>
          <p:spPr>
            <a:xfrm>
              <a:off x="2895963" y="2697141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711"/>
                  </a:moveTo>
                  <a:lnTo>
                    <a:pt x="4241" y="0"/>
                  </a:lnTo>
                  <a:lnTo>
                    <a:pt x="7302" y="457"/>
                  </a:lnTo>
                  <a:lnTo>
                    <a:pt x="10452" y="37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7" name="object 2830">
              <a:extLst>
                <a:ext uri="{FF2B5EF4-FFF2-40B4-BE49-F238E27FC236}">
                  <a16:creationId xmlns:a16="http://schemas.microsoft.com/office/drawing/2014/main" id="{B804C10D-A1CD-450F-90EF-5E064318BEA2}"/>
                </a:ext>
              </a:extLst>
            </p:cNvPr>
            <p:cNvSpPr/>
            <p:nvPr/>
          </p:nvSpPr>
          <p:spPr>
            <a:xfrm>
              <a:off x="2608110" y="2508586"/>
              <a:ext cx="288290" cy="189865"/>
            </a:xfrm>
            <a:custGeom>
              <a:avLst/>
              <a:gdLst/>
              <a:ahLst/>
              <a:cxnLst/>
              <a:rect l="l" t="t" r="r" b="b"/>
              <a:pathLst>
                <a:path w="288289" h="189864">
                  <a:moveTo>
                    <a:pt x="0" y="0"/>
                  </a:moveTo>
                  <a:lnTo>
                    <a:pt x="44273" y="20309"/>
                  </a:lnTo>
                  <a:lnTo>
                    <a:pt x="88281" y="42747"/>
                  </a:lnTo>
                  <a:lnTo>
                    <a:pt x="131551" y="67383"/>
                  </a:lnTo>
                  <a:lnTo>
                    <a:pt x="173614" y="94284"/>
                  </a:lnTo>
                  <a:lnTo>
                    <a:pt x="214000" y="123520"/>
                  </a:lnTo>
                  <a:lnTo>
                    <a:pt x="252238" y="155158"/>
                  </a:lnTo>
                  <a:lnTo>
                    <a:pt x="287858" y="1892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8" name="object 2831">
              <a:extLst>
                <a:ext uri="{FF2B5EF4-FFF2-40B4-BE49-F238E27FC236}">
                  <a16:creationId xmlns:a16="http://schemas.microsoft.com/office/drawing/2014/main" id="{5A3329A0-3F2A-4841-8839-0C38C9889A8C}"/>
                </a:ext>
              </a:extLst>
            </p:cNvPr>
            <p:cNvSpPr/>
            <p:nvPr/>
          </p:nvSpPr>
          <p:spPr>
            <a:xfrm>
              <a:off x="2608115" y="2507607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97" y="812"/>
                  </a:moveTo>
                  <a:lnTo>
                    <a:pt x="3454" y="0"/>
                  </a:lnTo>
                  <a:lnTo>
                    <a:pt x="1866" y="228"/>
                  </a:lnTo>
                  <a:lnTo>
                    <a:pt x="0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9" name="object 2832">
              <a:extLst>
                <a:ext uri="{FF2B5EF4-FFF2-40B4-BE49-F238E27FC236}">
                  <a16:creationId xmlns:a16="http://schemas.microsoft.com/office/drawing/2014/main" id="{76D2F500-F7FF-4DC7-93A5-C3008AEF801E}"/>
                </a:ext>
              </a:extLst>
            </p:cNvPr>
            <p:cNvSpPr/>
            <p:nvPr/>
          </p:nvSpPr>
          <p:spPr>
            <a:xfrm>
              <a:off x="2297701" y="2707446"/>
              <a:ext cx="27305" cy="8890"/>
            </a:xfrm>
            <a:custGeom>
              <a:avLst/>
              <a:gdLst/>
              <a:ahLst/>
              <a:cxnLst/>
              <a:rect l="l" t="t" r="r" b="b"/>
              <a:pathLst>
                <a:path w="27305" h="8889">
                  <a:moveTo>
                    <a:pt x="0" y="0"/>
                  </a:moveTo>
                  <a:lnTo>
                    <a:pt x="7272" y="638"/>
                  </a:lnTo>
                  <a:lnTo>
                    <a:pt x="14184" y="1919"/>
                  </a:lnTo>
                  <a:lnTo>
                    <a:pt x="20807" y="4316"/>
                  </a:lnTo>
                  <a:lnTo>
                    <a:pt x="27216" y="83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0" name="object 2833">
              <a:extLst>
                <a:ext uri="{FF2B5EF4-FFF2-40B4-BE49-F238E27FC236}">
                  <a16:creationId xmlns:a16="http://schemas.microsoft.com/office/drawing/2014/main" id="{9BD4E7B5-87DD-4A9D-B1AB-8486AD713EF6}"/>
                </a:ext>
              </a:extLst>
            </p:cNvPr>
            <p:cNvSpPr/>
            <p:nvPr/>
          </p:nvSpPr>
          <p:spPr>
            <a:xfrm>
              <a:off x="2296518" y="27073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12"/>
                  </a:lnTo>
                  <a:lnTo>
                    <a:pt x="292" y="12"/>
                  </a:lnTo>
                  <a:lnTo>
                    <a:pt x="43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1" name="object 2834">
              <a:extLst>
                <a:ext uri="{FF2B5EF4-FFF2-40B4-BE49-F238E27FC236}">
                  <a16:creationId xmlns:a16="http://schemas.microsoft.com/office/drawing/2014/main" id="{154EC950-8F3E-49B1-AD50-121420A31013}"/>
                </a:ext>
              </a:extLst>
            </p:cNvPr>
            <p:cNvSpPr/>
            <p:nvPr/>
          </p:nvSpPr>
          <p:spPr>
            <a:xfrm>
              <a:off x="2251721" y="2707752"/>
              <a:ext cx="31750" cy="27305"/>
            </a:xfrm>
            <a:custGeom>
              <a:avLst/>
              <a:gdLst/>
              <a:ahLst/>
              <a:cxnLst/>
              <a:rect l="l" t="t" r="r" b="b"/>
              <a:pathLst>
                <a:path w="31750" h="27305">
                  <a:moveTo>
                    <a:pt x="5227" y="26771"/>
                  </a:moveTo>
                  <a:lnTo>
                    <a:pt x="621" y="21382"/>
                  </a:lnTo>
                  <a:lnTo>
                    <a:pt x="0" y="16233"/>
                  </a:lnTo>
                  <a:lnTo>
                    <a:pt x="2757" y="11423"/>
                  </a:lnTo>
                  <a:lnTo>
                    <a:pt x="8288" y="7048"/>
                  </a:lnTo>
                  <a:lnTo>
                    <a:pt x="15679" y="2501"/>
                  </a:lnTo>
                  <a:lnTo>
                    <a:pt x="23312" y="889"/>
                  </a:lnTo>
                  <a:lnTo>
                    <a:pt x="3169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2" name="object 2835">
              <a:extLst>
                <a:ext uri="{FF2B5EF4-FFF2-40B4-BE49-F238E27FC236}">
                  <a16:creationId xmlns:a16="http://schemas.microsoft.com/office/drawing/2014/main" id="{38DE690F-B3BB-421A-BF66-7330283F995C}"/>
                </a:ext>
              </a:extLst>
            </p:cNvPr>
            <p:cNvSpPr/>
            <p:nvPr/>
          </p:nvSpPr>
          <p:spPr>
            <a:xfrm>
              <a:off x="2806332" y="2631082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5">
                  <a:moveTo>
                    <a:pt x="0" y="0"/>
                  </a:moveTo>
                  <a:lnTo>
                    <a:pt x="4064" y="1574"/>
                  </a:lnTo>
                  <a:lnTo>
                    <a:pt x="8382" y="4114"/>
                  </a:lnTo>
                  <a:lnTo>
                    <a:pt x="4114" y="8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3" name="object 2836">
              <a:extLst>
                <a:ext uri="{FF2B5EF4-FFF2-40B4-BE49-F238E27FC236}">
                  <a16:creationId xmlns:a16="http://schemas.microsoft.com/office/drawing/2014/main" id="{62899D50-9468-441F-B32C-994DBC8C6617}"/>
                </a:ext>
              </a:extLst>
            </p:cNvPr>
            <p:cNvSpPr/>
            <p:nvPr/>
          </p:nvSpPr>
          <p:spPr>
            <a:xfrm>
              <a:off x="2783093" y="2630441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0" y="2336"/>
                  </a:moveTo>
                  <a:lnTo>
                    <a:pt x="1333" y="1130"/>
                  </a:lnTo>
                  <a:lnTo>
                    <a:pt x="2819" y="520"/>
                  </a:lnTo>
                  <a:lnTo>
                    <a:pt x="44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4" name="object 2837">
              <a:extLst>
                <a:ext uri="{FF2B5EF4-FFF2-40B4-BE49-F238E27FC236}">
                  <a16:creationId xmlns:a16="http://schemas.microsoft.com/office/drawing/2014/main" id="{0B4E3202-F869-465F-9654-87453D45AE37}"/>
                </a:ext>
              </a:extLst>
            </p:cNvPr>
            <p:cNvSpPr/>
            <p:nvPr/>
          </p:nvSpPr>
          <p:spPr>
            <a:xfrm>
              <a:off x="2783098" y="263277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5" name="object 2838">
              <a:extLst>
                <a:ext uri="{FF2B5EF4-FFF2-40B4-BE49-F238E27FC236}">
                  <a16:creationId xmlns:a16="http://schemas.microsoft.com/office/drawing/2014/main" id="{6E1DE81C-91E6-42F4-A665-ADBD5075DAED}"/>
                </a:ext>
              </a:extLst>
            </p:cNvPr>
            <p:cNvSpPr/>
            <p:nvPr/>
          </p:nvSpPr>
          <p:spPr>
            <a:xfrm>
              <a:off x="2362734" y="2552124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4" h="6985">
                  <a:moveTo>
                    <a:pt x="0" y="0"/>
                  </a:moveTo>
                  <a:lnTo>
                    <a:pt x="3225" y="1841"/>
                  </a:lnTo>
                  <a:lnTo>
                    <a:pt x="4114" y="4343"/>
                  </a:lnTo>
                  <a:lnTo>
                    <a:pt x="927" y="67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6" name="object 2839">
              <a:extLst>
                <a:ext uri="{FF2B5EF4-FFF2-40B4-BE49-F238E27FC236}">
                  <a16:creationId xmlns:a16="http://schemas.microsoft.com/office/drawing/2014/main" id="{A863BBD7-3B5F-42DE-9CEC-96533887B90C}"/>
                </a:ext>
              </a:extLst>
            </p:cNvPr>
            <p:cNvSpPr/>
            <p:nvPr/>
          </p:nvSpPr>
          <p:spPr>
            <a:xfrm>
              <a:off x="2338376" y="25524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33"/>
                  </a:moveTo>
                  <a:lnTo>
                    <a:pt x="254" y="342"/>
                  </a:lnTo>
                  <a:lnTo>
                    <a:pt x="520" y="165"/>
                  </a:lnTo>
                  <a:lnTo>
                    <a:pt x="787" y="0"/>
                  </a:lnTo>
                </a:path>
                <a:path w="1269" h="635">
                  <a:moveTo>
                    <a:pt x="0" y="533"/>
                  </a:move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7" name="object 2840">
              <a:extLst>
                <a:ext uri="{FF2B5EF4-FFF2-40B4-BE49-F238E27FC236}">
                  <a16:creationId xmlns:a16="http://schemas.microsoft.com/office/drawing/2014/main" id="{E83E3DB4-6D4B-4CAF-AFF5-36382A294203}"/>
                </a:ext>
              </a:extLst>
            </p:cNvPr>
            <p:cNvSpPr/>
            <p:nvPr/>
          </p:nvSpPr>
          <p:spPr>
            <a:xfrm>
              <a:off x="2399859" y="257955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0" y="0"/>
                  </a:moveTo>
                  <a:lnTo>
                    <a:pt x="4229" y="1485"/>
                  </a:lnTo>
                  <a:lnTo>
                    <a:pt x="7899" y="4546"/>
                  </a:lnTo>
                  <a:lnTo>
                    <a:pt x="3454" y="80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8" name="object 2841">
              <a:extLst>
                <a:ext uri="{FF2B5EF4-FFF2-40B4-BE49-F238E27FC236}">
                  <a16:creationId xmlns:a16="http://schemas.microsoft.com/office/drawing/2014/main" id="{CE6B0A85-B031-4844-8077-679EC84333CF}"/>
                </a:ext>
              </a:extLst>
            </p:cNvPr>
            <p:cNvSpPr/>
            <p:nvPr/>
          </p:nvSpPr>
          <p:spPr>
            <a:xfrm>
              <a:off x="2377612" y="257973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1739"/>
                  </a:moveTo>
                  <a:lnTo>
                    <a:pt x="1003" y="965"/>
                  </a:lnTo>
                  <a:lnTo>
                    <a:pt x="2108" y="431"/>
                  </a:lnTo>
                  <a:lnTo>
                    <a:pt x="32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9" name="object 2842">
              <a:extLst>
                <a:ext uri="{FF2B5EF4-FFF2-40B4-BE49-F238E27FC236}">
                  <a16:creationId xmlns:a16="http://schemas.microsoft.com/office/drawing/2014/main" id="{DFD5314B-38F8-4189-BAB2-6E3119707F05}"/>
                </a:ext>
              </a:extLst>
            </p:cNvPr>
            <p:cNvSpPr/>
            <p:nvPr/>
          </p:nvSpPr>
          <p:spPr>
            <a:xfrm>
              <a:off x="2377615" y="2581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5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0" name="object 2843">
              <a:extLst>
                <a:ext uri="{FF2B5EF4-FFF2-40B4-BE49-F238E27FC236}">
                  <a16:creationId xmlns:a16="http://schemas.microsoft.com/office/drawing/2014/main" id="{CF0999F2-0797-4EE5-8537-9D17A03CA2C0}"/>
                </a:ext>
              </a:extLst>
            </p:cNvPr>
            <p:cNvSpPr/>
            <p:nvPr/>
          </p:nvSpPr>
          <p:spPr>
            <a:xfrm>
              <a:off x="1950372" y="269146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13746" y="12103"/>
                  </a:moveTo>
                  <a:lnTo>
                    <a:pt x="6209" y="10928"/>
                  </a:lnTo>
                  <a:lnTo>
                    <a:pt x="984" y="7866"/>
                  </a:lnTo>
                  <a:lnTo>
                    <a:pt x="0" y="3896"/>
                  </a:lnTo>
                  <a:lnTo>
                    <a:pt x="51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1" name="object 2844">
              <a:extLst>
                <a:ext uri="{FF2B5EF4-FFF2-40B4-BE49-F238E27FC236}">
                  <a16:creationId xmlns:a16="http://schemas.microsoft.com/office/drawing/2014/main" id="{1B54A93B-C334-41A1-834D-8666E128C78B}"/>
                </a:ext>
              </a:extLst>
            </p:cNvPr>
            <p:cNvSpPr/>
            <p:nvPr/>
          </p:nvSpPr>
          <p:spPr>
            <a:xfrm>
              <a:off x="2284445" y="2496204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0" y="0"/>
                  </a:moveTo>
                  <a:lnTo>
                    <a:pt x="3911" y="1409"/>
                  </a:lnTo>
                  <a:lnTo>
                    <a:pt x="6858" y="4406"/>
                  </a:lnTo>
                  <a:lnTo>
                    <a:pt x="2755" y="739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2" name="object 2845">
              <a:extLst>
                <a:ext uri="{FF2B5EF4-FFF2-40B4-BE49-F238E27FC236}">
                  <a16:creationId xmlns:a16="http://schemas.microsoft.com/office/drawing/2014/main" id="{EC11C341-D363-48AD-B2E3-D4E340B4A7EA}"/>
                </a:ext>
              </a:extLst>
            </p:cNvPr>
            <p:cNvSpPr/>
            <p:nvPr/>
          </p:nvSpPr>
          <p:spPr>
            <a:xfrm>
              <a:off x="2262699" y="249657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1346"/>
                  </a:moveTo>
                  <a:lnTo>
                    <a:pt x="787" y="774"/>
                  </a:lnTo>
                  <a:lnTo>
                    <a:pt x="1625" y="355"/>
                  </a:lnTo>
                  <a:lnTo>
                    <a:pt x="25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3" name="object 2846">
              <a:extLst>
                <a:ext uri="{FF2B5EF4-FFF2-40B4-BE49-F238E27FC236}">
                  <a16:creationId xmlns:a16="http://schemas.microsoft.com/office/drawing/2014/main" id="{C9434714-9C0B-4536-8483-BB0CF02F4A81}"/>
                </a:ext>
              </a:extLst>
            </p:cNvPr>
            <p:cNvSpPr/>
            <p:nvPr/>
          </p:nvSpPr>
          <p:spPr>
            <a:xfrm>
              <a:off x="2262701" y="24979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4" name="object 2847">
              <a:extLst>
                <a:ext uri="{FF2B5EF4-FFF2-40B4-BE49-F238E27FC236}">
                  <a16:creationId xmlns:a16="http://schemas.microsoft.com/office/drawing/2014/main" id="{ECFADAF8-9983-4A4F-AA50-1B1860C3FDBB}"/>
                </a:ext>
              </a:extLst>
            </p:cNvPr>
            <p:cNvSpPr/>
            <p:nvPr/>
          </p:nvSpPr>
          <p:spPr>
            <a:xfrm>
              <a:off x="1845817" y="2600404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05" y="10845"/>
                  </a:moveTo>
                  <a:lnTo>
                    <a:pt x="6304" y="9845"/>
                  </a:lnTo>
                  <a:lnTo>
                    <a:pt x="1278" y="7189"/>
                  </a:lnTo>
                  <a:lnTo>
                    <a:pt x="0" y="3650"/>
                  </a:lnTo>
                  <a:lnTo>
                    <a:pt x="44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5" name="object 2848">
              <a:extLst>
                <a:ext uri="{FF2B5EF4-FFF2-40B4-BE49-F238E27FC236}">
                  <a16:creationId xmlns:a16="http://schemas.microsoft.com/office/drawing/2014/main" id="{5F4292EB-9BEC-4481-87E8-3F31BBDDED2B}"/>
                </a:ext>
              </a:extLst>
            </p:cNvPr>
            <p:cNvSpPr/>
            <p:nvPr/>
          </p:nvSpPr>
          <p:spPr>
            <a:xfrm>
              <a:off x="2600686" y="260809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3149" y="1866"/>
                  </a:lnTo>
                  <a:lnTo>
                    <a:pt x="4508" y="4241"/>
                  </a:lnTo>
                  <a:lnTo>
                    <a:pt x="1346" y="6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6" name="object 2849">
              <a:extLst>
                <a:ext uri="{FF2B5EF4-FFF2-40B4-BE49-F238E27FC236}">
                  <a16:creationId xmlns:a16="http://schemas.microsoft.com/office/drawing/2014/main" id="{DE4751DA-E4F7-46A5-80FA-32909EE90729}"/>
                </a:ext>
              </a:extLst>
            </p:cNvPr>
            <p:cNvSpPr/>
            <p:nvPr/>
          </p:nvSpPr>
          <p:spPr>
            <a:xfrm>
              <a:off x="2575506" y="260780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965"/>
                  </a:moveTo>
                  <a:lnTo>
                    <a:pt x="444" y="596"/>
                  </a:lnTo>
                  <a:lnTo>
                    <a:pt x="914" y="279"/>
                  </a:lnTo>
                  <a:lnTo>
                    <a:pt x="1409" y="0"/>
                  </a:lnTo>
                </a:path>
                <a:path w="1905" h="1269">
                  <a:moveTo>
                    <a:pt x="0" y="965"/>
                  </a:move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7" name="object 2850">
              <a:extLst>
                <a:ext uri="{FF2B5EF4-FFF2-40B4-BE49-F238E27FC236}">
                  <a16:creationId xmlns:a16="http://schemas.microsoft.com/office/drawing/2014/main" id="{C33A14F9-0D6D-4DD8-805C-48545FD435A9}"/>
                </a:ext>
              </a:extLst>
            </p:cNvPr>
            <p:cNvSpPr/>
            <p:nvPr/>
          </p:nvSpPr>
          <p:spPr>
            <a:xfrm>
              <a:off x="2707805" y="2580073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0" y="0"/>
                  </a:moveTo>
                  <a:lnTo>
                    <a:pt x="3898" y="1524"/>
                  </a:lnTo>
                  <a:lnTo>
                    <a:pt x="7785" y="4114"/>
                  </a:lnTo>
                  <a:lnTo>
                    <a:pt x="3657" y="77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8" name="object 2851">
              <a:extLst>
                <a:ext uri="{FF2B5EF4-FFF2-40B4-BE49-F238E27FC236}">
                  <a16:creationId xmlns:a16="http://schemas.microsoft.com/office/drawing/2014/main" id="{37158B68-9238-4781-B873-32A07061D570}"/>
                </a:ext>
              </a:extLst>
            </p:cNvPr>
            <p:cNvSpPr/>
            <p:nvPr/>
          </p:nvSpPr>
          <p:spPr>
            <a:xfrm>
              <a:off x="2684951" y="2579826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1854"/>
                  </a:moveTo>
                  <a:lnTo>
                    <a:pt x="1003" y="990"/>
                  </a:lnTo>
                  <a:lnTo>
                    <a:pt x="2108" y="457"/>
                  </a:lnTo>
                  <a:lnTo>
                    <a:pt x="33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9" name="object 2852">
              <a:extLst>
                <a:ext uri="{FF2B5EF4-FFF2-40B4-BE49-F238E27FC236}">
                  <a16:creationId xmlns:a16="http://schemas.microsoft.com/office/drawing/2014/main" id="{E748050B-918B-4C49-A5DB-96A14A6F36E0}"/>
                </a:ext>
              </a:extLst>
            </p:cNvPr>
            <p:cNvSpPr/>
            <p:nvPr/>
          </p:nvSpPr>
          <p:spPr>
            <a:xfrm>
              <a:off x="2684947" y="25816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31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0" name="object 2853">
              <a:extLst>
                <a:ext uri="{FF2B5EF4-FFF2-40B4-BE49-F238E27FC236}">
                  <a16:creationId xmlns:a16="http://schemas.microsoft.com/office/drawing/2014/main" id="{1983702F-EC8E-4748-88AB-1FBB8FAE4592}"/>
                </a:ext>
              </a:extLst>
            </p:cNvPr>
            <p:cNvSpPr/>
            <p:nvPr/>
          </p:nvSpPr>
          <p:spPr>
            <a:xfrm>
              <a:off x="2844753" y="26763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1" name="object 2854">
              <a:extLst>
                <a:ext uri="{FF2B5EF4-FFF2-40B4-BE49-F238E27FC236}">
                  <a16:creationId xmlns:a16="http://schemas.microsoft.com/office/drawing/2014/main" id="{6AD10BB5-D447-4586-B58E-6B14E8388A62}"/>
                </a:ext>
              </a:extLst>
            </p:cNvPr>
            <p:cNvSpPr/>
            <p:nvPr/>
          </p:nvSpPr>
          <p:spPr>
            <a:xfrm>
              <a:off x="2840117" y="267342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0" y="0"/>
                  </a:moveTo>
                  <a:lnTo>
                    <a:pt x="1765" y="673"/>
                  </a:lnTo>
                  <a:lnTo>
                    <a:pt x="3340" y="1435"/>
                  </a:lnTo>
                  <a:lnTo>
                    <a:pt x="4673" y="28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2" name="object 2855">
              <a:extLst>
                <a:ext uri="{FF2B5EF4-FFF2-40B4-BE49-F238E27FC236}">
                  <a16:creationId xmlns:a16="http://schemas.microsoft.com/office/drawing/2014/main" id="{78E1013C-3E80-41A5-9246-6F2E178D28BC}"/>
                </a:ext>
              </a:extLst>
            </p:cNvPr>
            <p:cNvSpPr/>
            <p:nvPr/>
          </p:nvSpPr>
          <p:spPr>
            <a:xfrm>
              <a:off x="2816684" y="267271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0" y="2539"/>
                  </a:moveTo>
                  <a:lnTo>
                    <a:pt x="1447" y="1181"/>
                  </a:lnTo>
                  <a:lnTo>
                    <a:pt x="3098" y="533"/>
                  </a:lnTo>
                  <a:lnTo>
                    <a:pt x="49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3" name="object 2856">
              <a:extLst>
                <a:ext uri="{FF2B5EF4-FFF2-40B4-BE49-F238E27FC236}">
                  <a16:creationId xmlns:a16="http://schemas.microsoft.com/office/drawing/2014/main" id="{32A2F02B-68FF-4CF2-90E1-592F0D5840DF}"/>
                </a:ext>
              </a:extLst>
            </p:cNvPr>
            <p:cNvSpPr/>
            <p:nvPr/>
          </p:nvSpPr>
          <p:spPr>
            <a:xfrm>
              <a:off x="2816688" y="267525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4" name="object 2857">
              <a:extLst>
                <a:ext uri="{FF2B5EF4-FFF2-40B4-BE49-F238E27FC236}">
                  <a16:creationId xmlns:a16="http://schemas.microsoft.com/office/drawing/2014/main" id="{C7F5769D-3A0A-44F0-A503-95167F61D92D}"/>
                </a:ext>
              </a:extLst>
            </p:cNvPr>
            <p:cNvSpPr/>
            <p:nvPr/>
          </p:nvSpPr>
          <p:spPr>
            <a:xfrm>
              <a:off x="1767218" y="282863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13832" y="13703"/>
                  </a:moveTo>
                  <a:lnTo>
                    <a:pt x="5401" y="12347"/>
                  </a:lnTo>
                  <a:lnTo>
                    <a:pt x="254" y="8823"/>
                  </a:lnTo>
                  <a:lnTo>
                    <a:pt x="0" y="4312"/>
                  </a:lnTo>
                  <a:lnTo>
                    <a:pt x="62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5" name="object 2858">
              <a:extLst>
                <a:ext uri="{FF2B5EF4-FFF2-40B4-BE49-F238E27FC236}">
                  <a16:creationId xmlns:a16="http://schemas.microsoft.com/office/drawing/2014/main" id="{01B848B2-DA8D-4F3F-88C6-F0857E5C9F22}"/>
                </a:ext>
              </a:extLst>
            </p:cNvPr>
            <p:cNvSpPr/>
            <p:nvPr/>
          </p:nvSpPr>
          <p:spPr>
            <a:xfrm>
              <a:off x="1883580" y="2938266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7988" y="12928"/>
                  </a:moveTo>
                  <a:lnTo>
                    <a:pt x="0" y="8280"/>
                  </a:lnTo>
                  <a:lnTo>
                    <a:pt x="6286" y="2247"/>
                  </a:lnTo>
                  <a:lnTo>
                    <a:pt x="133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6" name="object 2859">
              <a:extLst>
                <a:ext uri="{FF2B5EF4-FFF2-40B4-BE49-F238E27FC236}">
                  <a16:creationId xmlns:a16="http://schemas.microsoft.com/office/drawing/2014/main" id="{A88A9870-2083-46DE-93D9-E1672EC583A1}"/>
                </a:ext>
              </a:extLst>
            </p:cNvPr>
            <p:cNvSpPr/>
            <p:nvPr/>
          </p:nvSpPr>
          <p:spPr>
            <a:xfrm>
              <a:off x="1814652" y="2906968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4" h="9525">
                  <a:moveTo>
                    <a:pt x="16992" y="9016"/>
                  </a:moveTo>
                  <a:lnTo>
                    <a:pt x="13538" y="9067"/>
                  </a:lnTo>
                  <a:lnTo>
                    <a:pt x="10325" y="8712"/>
                  </a:lnTo>
                  <a:lnTo>
                    <a:pt x="7061" y="7429"/>
                  </a:lnTo>
                  <a:lnTo>
                    <a:pt x="3378" y="5994"/>
                  </a:lnTo>
                  <a:lnTo>
                    <a:pt x="0" y="4711"/>
                  </a:lnTo>
                  <a:lnTo>
                    <a:pt x="19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7" name="object 2860">
              <a:extLst>
                <a:ext uri="{FF2B5EF4-FFF2-40B4-BE49-F238E27FC236}">
                  <a16:creationId xmlns:a16="http://schemas.microsoft.com/office/drawing/2014/main" id="{DC8AA7AD-1FEC-4E11-A853-350FA2EB3A68}"/>
                </a:ext>
              </a:extLst>
            </p:cNvPr>
            <p:cNvSpPr/>
            <p:nvPr/>
          </p:nvSpPr>
          <p:spPr>
            <a:xfrm>
              <a:off x="2956196" y="3217632"/>
              <a:ext cx="4445" cy="32384"/>
            </a:xfrm>
            <a:custGeom>
              <a:avLst/>
              <a:gdLst/>
              <a:ahLst/>
              <a:cxnLst/>
              <a:rect l="l" t="t" r="r" b="b"/>
              <a:pathLst>
                <a:path w="4444" h="32385">
                  <a:moveTo>
                    <a:pt x="1333" y="32232"/>
                  </a:moveTo>
                  <a:lnTo>
                    <a:pt x="3848" y="18694"/>
                  </a:lnTo>
                  <a:lnTo>
                    <a:pt x="3721" y="15963"/>
                  </a:lnTo>
                  <a:lnTo>
                    <a:pt x="3594" y="13284"/>
                  </a:lnTo>
                  <a:lnTo>
                    <a:pt x="3213" y="10617"/>
                  </a:lnTo>
                  <a:lnTo>
                    <a:pt x="2603" y="8001"/>
                  </a:lnTo>
                  <a:lnTo>
                    <a:pt x="1968" y="5257"/>
                  </a:lnTo>
                  <a:lnTo>
                    <a:pt x="1092" y="257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8" name="object 2861">
              <a:extLst>
                <a:ext uri="{FF2B5EF4-FFF2-40B4-BE49-F238E27FC236}">
                  <a16:creationId xmlns:a16="http://schemas.microsoft.com/office/drawing/2014/main" id="{43E0C749-428E-4FE6-9C42-4E70FF669C46}"/>
                </a:ext>
              </a:extLst>
            </p:cNvPr>
            <p:cNvSpPr/>
            <p:nvPr/>
          </p:nvSpPr>
          <p:spPr>
            <a:xfrm>
              <a:off x="2957103" y="32498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231"/>
                  </a:moveTo>
                  <a:lnTo>
                    <a:pt x="139" y="825"/>
                  </a:lnTo>
                  <a:lnTo>
                    <a:pt x="279" y="406"/>
                  </a:lnTo>
                  <a:lnTo>
                    <a:pt x="4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9" name="object 2862">
              <a:extLst>
                <a:ext uri="{FF2B5EF4-FFF2-40B4-BE49-F238E27FC236}">
                  <a16:creationId xmlns:a16="http://schemas.microsoft.com/office/drawing/2014/main" id="{ECA6F248-933E-4690-B185-3539B5EBAC4E}"/>
                </a:ext>
              </a:extLst>
            </p:cNvPr>
            <p:cNvSpPr/>
            <p:nvPr/>
          </p:nvSpPr>
          <p:spPr>
            <a:xfrm>
              <a:off x="2956670" y="32523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0" name="object 2863">
              <a:extLst>
                <a:ext uri="{FF2B5EF4-FFF2-40B4-BE49-F238E27FC236}">
                  <a16:creationId xmlns:a16="http://schemas.microsoft.com/office/drawing/2014/main" id="{0F6370A8-4CE8-4AAF-B590-8AD3DC2D5BB0}"/>
                </a:ext>
              </a:extLst>
            </p:cNvPr>
            <p:cNvSpPr/>
            <p:nvPr/>
          </p:nvSpPr>
          <p:spPr>
            <a:xfrm>
              <a:off x="2955145" y="32560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58"/>
                  </a:moveTo>
                  <a:lnTo>
                    <a:pt x="63" y="368"/>
                  </a:lnTo>
                  <a:lnTo>
                    <a:pt x="139" y="190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1" name="object 2864">
              <a:extLst>
                <a:ext uri="{FF2B5EF4-FFF2-40B4-BE49-F238E27FC236}">
                  <a16:creationId xmlns:a16="http://schemas.microsoft.com/office/drawing/2014/main" id="{42239D21-1C1F-4929-AB63-58175198228F}"/>
                </a:ext>
              </a:extLst>
            </p:cNvPr>
            <p:cNvSpPr/>
            <p:nvPr/>
          </p:nvSpPr>
          <p:spPr>
            <a:xfrm>
              <a:off x="2954445" y="32584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2" name="object 2865">
              <a:extLst>
                <a:ext uri="{FF2B5EF4-FFF2-40B4-BE49-F238E27FC236}">
                  <a16:creationId xmlns:a16="http://schemas.microsoft.com/office/drawing/2014/main" id="{25FBD573-D66F-4317-AE6A-DEA3658B2133}"/>
                </a:ext>
              </a:extLst>
            </p:cNvPr>
            <p:cNvSpPr/>
            <p:nvPr/>
          </p:nvSpPr>
          <p:spPr>
            <a:xfrm>
              <a:off x="2953689" y="325973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800"/>
                  </a:moveTo>
                  <a:lnTo>
                    <a:pt x="101" y="533"/>
                  </a:lnTo>
                  <a:lnTo>
                    <a:pt x="203" y="266"/>
                  </a:lnTo>
                  <a:lnTo>
                    <a:pt x="2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3" name="object 2866">
              <a:extLst>
                <a:ext uri="{FF2B5EF4-FFF2-40B4-BE49-F238E27FC236}">
                  <a16:creationId xmlns:a16="http://schemas.microsoft.com/office/drawing/2014/main" id="{A9330581-CB1A-4DFF-A0F7-B636E33BE81E}"/>
                </a:ext>
              </a:extLst>
            </p:cNvPr>
            <p:cNvSpPr/>
            <p:nvPr/>
          </p:nvSpPr>
          <p:spPr>
            <a:xfrm>
              <a:off x="2953282" y="326097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647"/>
                  </a:moveTo>
                  <a:lnTo>
                    <a:pt x="76" y="431"/>
                  </a:lnTo>
                  <a:lnTo>
                    <a:pt x="165" y="215"/>
                  </a:lnTo>
                  <a:lnTo>
                    <a:pt x="2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4" name="object 2867">
              <a:extLst>
                <a:ext uri="{FF2B5EF4-FFF2-40B4-BE49-F238E27FC236}">
                  <a16:creationId xmlns:a16="http://schemas.microsoft.com/office/drawing/2014/main" id="{4F6FEB5D-007B-4970-8CE0-293F653417B9}"/>
                </a:ext>
              </a:extLst>
            </p:cNvPr>
            <p:cNvSpPr/>
            <p:nvPr/>
          </p:nvSpPr>
          <p:spPr>
            <a:xfrm>
              <a:off x="2950662" y="32683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5" name="object 2868">
              <a:extLst>
                <a:ext uri="{FF2B5EF4-FFF2-40B4-BE49-F238E27FC236}">
                  <a16:creationId xmlns:a16="http://schemas.microsoft.com/office/drawing/2014/main" id="{CCC00691-9B7D-477F-84B9-F7F40F37DDC8}"/>
                </a:ext>
              </a:extLst>
            </p:cNvPr>
            <p:cNvSpPr/>
            <p:nvPr/>
          </p:nvSpPr>
          <p:spPr>
            <a:xfrm>
              <a:off x="2947835" y="32745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774"/>
                  </a:moveTo>
                  <a:lnTo>
                    <a:pt x="101" y="520"/>
                  </a:lnTo>
                  <a:lnTo>
                    <a:pt x="215" y="253"/>
                  </a:lnTo>
                  <a:lnTo>
                    <a:pt x="3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6" name="object 2869">
              <a:extLst>
                <a:ext uri="{FF2B5EF4-FFF2-40B4-BE49-F238E27FC236}">
                  <a16:creationId xmlns:a16="http://schemas.microsoft.com/office/drawing/2014/main" id="{9CDAF40F-A8EF-4F54-B173-A98FA063E843}"/>
                </a:ext>
              </a:extLst>
            </p:cNvPr>
            <p:cNvSpPr/>
            <p:nvPr/>
          </p:nvSpPr>
          <p:spPr>
            <a:xfrm>
              <a:off x="2942823" y="32866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88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7" name="object 2870">
              <a:extLst>
                <a:ext uri="{FF2B5EF4-FFF2-40B4-BE49-F238E27FC236}">
                  <a16:creationId xmlns:a16="http://schemas.microsoft.com/office/drawing/2014/main" id="{96F6A70D-8F45-4324-8982-E9BA2AD396EE}"/>
                </a:ext>
              </a:extLst>
            </p:cNvPr>
            <p:cNvSpPr/>
            <p:nvPr/>
          </p:nvSpPr>
          <p:spPr>
            <a:xfrm>
              <a:off x="2942266" y="32879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88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8" name="object 2871">
              <a:extLst>
                <a:ext uri="{FF2B5EF4-FFF2-40B4-BE49-F238E27FC236}">
                  <a16:creationId xmlns:a16="http://schemas.microsoft.com/office/drawing/2014/main" id="{1C70F03B-D73E-49DC-82CD-F106934E5104}"/>
                </a:ext>
              </a:extLst>
            </p:cNvPr>
            <p:cNvSpPr/>
            <p:nvPr/>
          </p:nvSpPr>
          <p:spPr>
            <a:xfrm>
              <a:off x="2941704" y="32891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17"/>
                  </a:moveTo>
                  <a:lnTo>
                    <a:pt x="88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9" name="object 2872">
              <a:extLst>
                <a:ext uri="{FF2B5EF4-FFF2-40B4-BE49-F238E27FC236}">
                  <a16:creationId xmlns:a16="http://schemas.microsoft.com/office/drawing/2014/main" id="{07DD793E-B173-48DB-A12A-CCEA60D23949}"/>
                </a:ext>
              </a:extLst>
            </p:cNvPr>
            <p:cNvSpPr/>
            <p:nvPr/>
          </p:nvSpPr>
          <p:spPr>
            <a:xfrm>
              <a:off x="2941138" y="32903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17"/>
                  </a:moveTo>
                  <a:lnTo>
                    <a:pt x="101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0" name="object 2873">
              <a:extLst>
                <a:ext uri="{FF2B5EF4-FFF2-40B4-BE49-F238E27FC236}">
                  <a16:creationId xmlns:a16="http://schemas.microsoft.com/office/drawing/2014/main" id="{938C9EE3-A0E1-4E72-9F83-99D90DE1D6E2}"/>
                </a:ext>
              </a:extLst>
            </p:cNvPr>
            <p:cNvSpPr/>
            <p:nvPr/>
          </p:nvSpPr>
          <p:spPr>
            <a:xfrm>
              <a:off x="2940566" y="3291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17"/>
                  </a:moveTo>
                  <a:lnTo>
                    <a:pt x="101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1" name="object 2874">
              <a:extLst>
                <a:ext uri="{FF2B5EF4-FFF2-40B4-BE49-F238E27FC236}">
                  <a16:creationId xmlns:a16="http://schemas.microsoft.com/office/drawing/2014/main" id="{B384C4D4-F747-48A3-9B34-086014911D4C}"/>
                </a:ext>
              </a:extLst>
            </p:cNvPr>
            <p:cNvSpPr/>
            <p:nvPr/>
          </p:nvSpPr>
          <p:spPr>
            <a:xfrm>
              <a:off x="2939992" y="32928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30"/>
                  </a:moveTo>
                  <a:lnTo>
                    <a:pt x="101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2" name="object 2875">
              <a:extLst>
                <a:ext uri="{FF2B5EF4-FFF2-40B4-BE49-F238E27FC236}">
                  <a16:creationId xmlns:a16="http://schemas.microsoft.com/office/drawing/2014/main" id="{D110AC1E-CB6B-4A6C-9577-7AAEF2399EF3}"/>
                </a:ext>
              </a:extLst>
            </p:cNvPr>
            <p:cNvSpPr/>
            <p:nvPr/>
          </p:nvSpPr>
          <p:spPr>
            <a:xfrm>
              <a:off x="2926906" y="33189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63" y="241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3" name="object 2876">
              <a:extLst>
                <a:ext uri="{FF2B5EF4-FFF2-40B4-BE49-F238E27FC236}">
                  <a16:creationId xmlns:a16="http://schemas.microsoft.com/office/drawing/2014/main" id="{C66B4E0E-E050-40D1-99F9-5F8982B858D1}"/>
                </a:ext>
              </a:extLst>
            </p:cNvPr>
            <p:cNvSpPr/>
            <p:nvPr/>
          </p:nvSpPr>
          <p:spPr>
            <a:xfrm>
              <a:off x="2926234" y="33201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63" y="241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4" name="object 2877">
              <a:extLst>
                <a:ext uri="{FF2B5EF4-FFF2-40B4-BE49-F238E27FC236}">
                  <a16:creationId xmlns:a16="http://schemas.microsoft.com/office/drawing/2014/main" id="{A8C56662-580C-48E2-B9CB-AEF61A58B84F}"/>
                </a:ext>
              </a:extLst>
            </p:cNvPr>
            <p:cNvSpPr/>
            <p:nvPr/>
          </p:nvSpPr>
          <p:spPr>
            <a:xfrm>
              <a:off x="2925559" y="33213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63" y="241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5" name="object 2878">
              <a:extLst>
                <a:ext uri="{FF2B5EF4-FFF2-40B4-BE49-F238E27FC236}">
                  <a16:creationId xmlns:a16="http://schemas.microsoft.com/office/drawing/2014/main" id="{D7F76E1C-E101-49D6-A81A-487038607DEF}"/>
                </a:ext>
              </a:extLst>
            </p:cNvPr>
            <p:cNvSpPr/>
            <p:nvPr/>
          </p:nvSpPr>
          <p:spPr>
            <a:xfrm>
              <a:off x="2919478" y="3322643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4" h="10160">
                  <a:moveTo>
                    <a:pt x="0" y="9969"/>
                  </a:moveTo>
                  <a:lnTo>
                    <a:pt x="1905" y="6667"/>
                  </a:lnTo>
                  <a:lnTo>
                    <a:pt x="3771" y="3340"/>
                  </a:lnTo>
                  <a:lnTo>
                    <a:pt x="56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6" name="object 2879">
              <a:extLst>
                <a:ext uri="{FF2B5EF4-FFF2-40B4-BE49-F238E27FC236}">
                  <a16:creationId xmlns:a16="http://schemas.microsoft.com/office/drawing/2014/main" id="{50E97351-1555-44EB-9AFB-245EF81D6E42}"/>
                </a:ext>
              </a:extLst>
            </p:cNvPr>
            <p:cNvSpPr/>
            <p:nvPr/>
          </p:nvSpPr>
          <p:spPr>
            <a:xfrm>
              <a:off x="2872021" y="34014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17" y="800"/>
                  </a:lnTo>
                  <a:lnTo>
                    <a:pt x="622" y="406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7" name="object 2880">
              <a:extLst>
                <a:ext uri="{FF2B5EF4-FFF2-40B4-BE49-F238E27FC236}">
                  <a16:creationId xmlns:a16="http://schemas.microsoft.com/office/drawing/2014/main" id="{4525EDFF-EB2A-4564-A501-643B4EB79998}"/>
                </a:ext>
              </a:extLst>
            </p:cNvPr>
            <p:cNvSpPr/>
            <p:nvPr/>
          </p:nvSpPr>
          <p:spPr>
            <a:xfrm>
              <a:off x="2871040" y="340266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17" y="800"/>
                  </a:lnTo>
                  <a:lnTo>
                    <a:pt x="635" y="393"/>
                  </a:lnTo>
                  <a:lnTo>
                    <a:pt x="9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8" name="object 2881">
              <a:extLst>
                <a:ext uri="{FF2B5EF4-FFF2-40B4-BE49-F238E27FC236}">
                  <a16:creationId xmlns:a16="http://schemas.microsoft.com/office/drawing/2014/main" id="{572C194A-D44D-4D7B-8838-9F29F740249D}"/>
                </a:ext>
              </a:extLst>
            </p:cNvPr>
            <p:cNvSpPr/>
            <p:nvPr/>
          </p:nvSpPr>
          <p:spPr>
            <a:xfrm>
              <a:off x="2870057" y="34038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19"/>
                  </a:moveTo>
                  <a:lnTo>
                    <a:pt x="317" y="812"/>
                  </a:lnTo>
                  <a:lnTo>
                    <a:pt x="635" y="406"/>
                  </a:lnTo>
                  <a:lnTo>
                    <a:pt x="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9" name="object 2882">
              <a:extLst>
                <a:ext uri="{FF2B5EF4-FFF2-40B4-BE49-F238E27FC236}">
                  <a16:creationId xmlns:a16="http://schemas.microsoft.com/office/drawing/2014/main" id="{8BC9EFA5-4CB2-4134-BF8F-8B686FED4037}"/>
                </a:ext>
              </a:extLst>
            </p:cNvPr>
            <p:cNvSpPr/>
            <p:nvPr/>
          </p:nvSpPr>
          <p:spPr>
            <a:xfrm>
              <a:off x="2869068" y="34051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31"/>
                  </a:moveTo>
                  <a:lnTo>
                    <a:pt x="330" y="825"/>
                  </a:lnTo>
                  <a:lnTo>
                    <a:pt x="647" y="419"/>
                  </a:lnTo>
                  <a:lnTo>
                    <a:pt x="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0" name="object 2883">
              <a:extLst>
                <a:ext uri="{FF2B5EF4-FFF2-40B4-BE49-F238E27FC236}">
                  <a16:creationId xmlns:a16="http://schemas.microsoft.com/office/drawing/2014/main" id="{125DA28B-224E-492C-A2E8-51C8D375494C}"/>
                </a:ext>
              </a:extLst>
            </p:cNvPr>
            <p:cNvSpPr/>
            <p:nvPr/>
          </p:nvSpPr>
          <p:spPr>
            <a:xfrm>
              <a:off x="2868073" y="34063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31"/>
                  </a:moveTo>
                  <a:lnTo>
                    <a:pt x="330" y="825"/>
                  </a:lnTo>
                  <a:lnTo>
                    <a:pt x="660" y="406"/>
                  </a:lnTo>
                  <a:lnTo>
                    <a:pt x="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1" name="object 2884">
              <a:extLst>
                <a:ext uri="{FF2B5EF4-FFF2-40B4-BE49-F238E27FC236}">
                  <a16:creationId xmlns:a16="http://schemas.microsoft.com/office/drawing/2014/main" id="{E8C466B9-B7DF-43D3-9F0D-7583F5C07220}"/>
                </a:ext>
              </a:extLst>
            </p:cNvPr>
            <p:cNvSpPr/>
            <p:nvPr/>
          </p:nvSpPr>
          <p:spPr>
            <a:xfrm>
              <a:off x="2866080" y="340762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2476"/>
                  </a:moveTo>
                  <a:lnTo>
                    <a:pt x="660" y="1650"/>
                  </a:lnTo>
                  <a:lnTo>
                    <a:pt x="1333" y="825"/>
                  </a:lnTo>
                  <a:lnTo>
                    <a:pt x="19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2" name="object 2885">
              <a:extLst>
                <a:ext uri="{FF2B5EF4-FFF2-40B4-BE49-F238E27FC236}">
                  <a16:creationId xmlns:a16="http://schemas.microsoft.com/office/drawing/2014/main" id="{07995205-E97A-46A6-9625-01A9D6464F04}"/>
                </a:ext>
              </a:extLst>
            </p:cNvPr>
            <p:cNvSpPr/>
            <p:nvPr/>
          </p:nvSpPr>
          <p:spPr>
            <a:xfrm>
              <a:off x="2865078" y="34101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31"/>
                  </a:moveTo>
                  <a:lnTo>
                    <a:pt x="330" y="825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3" name="object 2886">
              <a:extLst>
                <a:ext uri="{FF2B5EF4-FFF2-40B4-BE49-F238E27FC236}">
                  <a16:creationId xmlns:a16="http://schemas.microsoft.com/office/drawing/2014/main" id="{546BE9AC-15AA-4613-B7C5-1AB18D62345C}"/>
                </a:ext>
              </a:extLst>
            </p:cNvPr>
            <p:cNvSpPr/>
            <p:nvPr/>
          </p:nvSpPr>
          <p:spPr>
            <a:xfrm>
              <a:off x="2864072" y="34113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19"/>
                  </a:moveTo>
                  <a:lnTo>
                    <a:pt x="330" y="812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4" name="object 2887">
              <a:extLst>
                <a:ext uri="{FF2B5EF4-FFF2-40B4-BE49-F238E27FC236}">
                  <a16:creationId xmlns:a16="http://schemas.microsoft.com/office/drawing/2014/main" id="{6738829F-8A84-4A17-A9D3-E9424DB2CDB9}"/>
                </a:ext>
              </a:extLst>
            </p:cNvPr>
            <p:cNvSpPr/>
            <p:nvPr/>
          </p:nvSpPr>
          <p:spPr>
            <a:xfrm>
              <a:off x="2863061" y="341260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19"/>
                  </a:moveTo>
                  <a:lnTo>
                    <a:pt x="330" y="812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5" name="object 2888">
              <a:extLst>
                <a:ext uri="{FF2B5EF4-FFF2-40B4-BE49-F238E27FC236}">
                  <a16:creationId xmlns:a16="http://schemas.microsoft.com/office/drawing/2014/main" id="{1F237DE2-5572-4B7F-848D-683466633E79}"/>
                </a:ext>
              </a:extLst>
            </p:cNvPr>
            <p:cNvSpPr/>
            <p:nvPr/>
          </p:nvSpPr>
          <p:spPr>
            <a:xfrm>
              <a:off x="2862045" y="34138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30" y="800"/>
                  </a:lnTo>
                  <a:lnTo>
                    <a:pt x="660" y="393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6" name="object 2889">
              <a:extLst>
                <a:ext uri="{FF2B5EF4-FFF2-40B4-BE49-F238E27FC236}">
                  <a16:creationId xmlns:a16="http://schemas.microsoft.com/office/drawing/2014/main" id="{E87647CF-7D01-4620-B43C-68D846AE08A0}"/>
                </a:ext>
              </a:extLst>
            </p:cNvPr>
            <p:cNvSpPr/>
            <p:nvPr/>
          </p:nvSpPr>
          <p:spPr>
            <a:xfrm>
              <a:off x="2861025" y="34150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30" y="812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7" name="object 2890">
              <a:extLst>
                <a:ext uri="{FF2B5EF4-FFF2-40B4-BE49-F238E27FC236}">
                  <a16:creationId xmlns:a16="http://schemas.microsoft.com/office/drawing/2014/main" id="{C50743F3-051E-4652-B69B-C0A3D032AE95}"/>
                </a:ext>
              </a:extLst>
            </p:cNvPr>
            <p:cNvSpPr/>
            <p:nvPr/>
          </p:nvSpPr>
          <p:spPr>
            <a:xfrm>
              <a:off x="2796505" y="34843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76"/>
                  </a:moveTo>
                  <a:lnTo>
                    <a:pt x="304" y="584"/>
                  </a:lnTo>
                  <a:lnTo>
                    <a:pt x="609" y="292"/>
                  </a:lnTo>
                  <a:lnTo>
                    <a:pt x="9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8" name="object 2891">
              <a:extLst>
                <a:ext uri="{FF2B5EF4-FFF2-40B4-BE49-F238E27FC236}">
                  <a16:creationId xmlns:a16="http://schemas.microsoft.com/office/drawing/2014/main" id="{30AD07C4-A90E-4536-9F9A-7E81E8AC4082}"/>
                </a:ext>
              </a:extLst>
            </p:cNvPr>
            <p:cNvSpPr/>
            <p:nvPr/>
          </p:nvSpPr>
          <p:spPr>
            <a:xfrm>
              <a:off x="2790033" y="34855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40"/>
                  </a:moveTo>
                  <a:lnTo>
                    <a:pt x="2044" y="3835"/>
                  </a:lnTo>
                  <a:lnTo>
                    <a:pt x="4076" y="1917"/>
                  </a:lnTo>
                  <a:lnTo>
                    <a:pt x="6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9" name="object 2892">
              <a:extLst>
                <a:ext uri="{FF2B5EF4-FFF2-40B4-BE49-F238E27FC236}">
                  <a16:creationId xmlns:a16="http://schemas.microsoft.com/office/drawing/2014/main" id="{CEE21E0E-4DB6-47F5-994D-230B66D24657}"/>
                </a:ext>
              </a:extLst>
            </p:cNvPr>
            <p:cNvSpPr/>
            <p:nvPr/>
          </p:nvSpPr>
          <p:spPr>
            <a:xfrm>
              <a:off x="2788724" y="349167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63"/>
                  </a:moveTo>
                  <a:lnTo>
                    <a:pt x="304" y="571"/>
                  </a:lnTo>
                  <a:lnTo>
                    <a:pt x="622" y="29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0" name="object 2893">
              <a:extLst>
                <a:ext uri="{FF2B5EF4-FFF2-40B4-BE49-F238E27FC236}">
                  <a16:creationId xmlns:a16="http://schemas.microsoft.com/office/drawing/2014/main" id="{D7E79DF5-B31A-4DD6-A143-C29CFA4BD349}"/>
                </a:ext>
              </a:extLst>
            </p:cNvPr>
            <p:cNvSpPr/>
            <p:nvPr/>
          </p:nvSpPr>
          <p:spPr>
            <a:xfrm>
              <a:off x="2787411" y="34928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63"/>
                  </a:moveTo>
                  <a:lnTo>
                    <a:pt x="304" y="584"/>
                  </a:lnTo>
                  <a:lnTo>
                    <a:pt x="622" y="29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1" name="object 2894">
              <a:extLst>
                <a:ext uri="{FF2B5EF4-FFF2-40B4-BE49-F238E27FC236}">
                  <a16:creationId xmlns:a16="http://schemas.microsoft.com/office/drawing/2014/main" id="{8884F8D6-A3FD-46A2-9CF7-337FF7BF59A7}"/>
                </a:ext>
              </a:extLst>
            </p:cNvPr>
            <p:cNvSpPr/>
            <p:nvPr/>
          </p:nvSpPr>
          <p:spPr>
            <a:xfrm>
              <a:off x="2786092" y="3494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63"/>
                  </a:moveTo>
                  <a:lnTo>
                    <a:pt x="304" y="571"/>
                  </a:lnTo>
                  <a:lnTo>
                    <a:pt x="622" y="29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2" name="object 2895">
              <a:extLst>
                <a:ext uri="{FF2B5EF4-FFF2-40B4-BE49-F238E27FC236}">
                  <a16:creationId xmlns:a16="http://schemas.microsoft.com/office/drawing/2014/main" id="{9BDEBA86-14D7-4E0C-893D-A7A0D3C678CF}"/>
                </a:ext>
              </a:extLst>
            </p:cNvPr>
            <p:cNvSpPr/>
            <p:nvPr/>
          </p:nvSpPr>
          <p:spPr>
            <a:xfrm>
              <a:off x="2701574" y="356320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1181"/>
                  </a:moveTo>
                  <a:lnTo>
                    <a:pt x="533" y="787"/>
                  </a:lnTo>
                  <a:lnTo>
                    <a:pt x="1066" y="393"/>
                  </a:lnTo>
                  <a:lnTo>
                    <a:pt x="15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3" name="object 2896">
              <a:extLst>
                <a:ext uri="{FF2B5EF4-FFF2-40B4-BE49-F238E27FC236}">
                  <a16:creationId xmlns:a16="http://schemas.microsoft.com/office/drawing/2014/main" id="{452958AF-718F-475D-A692-2F0254F2F563}"/>
                </a:ext>
              </a:extLst>
            </p:cNvPr>
            <p:cNvSpPr/>
            <p:nvPr/>
          </p:nvSpPr>
          <p:spPr>
            <a:xfrm>
              <a:off x="2623676" y="3564382"/>
              <a:ext cx="78105" cy="30480"/>
            </a:xfrm>
            <a:custGeom>
              <a:avLst/>
              <a:gdLst/>
              <a:ahLst/>
              <a:cxnLst/>
              <a:rect l="l" t="t" r="r" b="b"/>
              <a:pathLst>
                <a:path w="78105" h="30479">
                  <a:moveTo>
                    <a:pt x="0" y="30137"/>
                  </a:moveTo>
                  <a:lnTo>
                    <a:pt x="22275" y="25450"/>
                  </a:lnTo>
                  <a:lnTo>
                    <a:pt x="29311" y="23596"/>
                  </a:lnTo>
                  <a:lnTo>
                    <a:pt x="36258" y="21374"/>
                  </a:lnTo>
                  <a:lnTo>
                    <a:pt x="43053" y="18732"/>
                  </a:lnTo>
                  <a:lnTo>
                    <a:pt x="49441" y="16255"/>
                  </a:lnTo>
                  <a:lnTo>
                    <a:pt x="55702" y="13423"/>
                  </a:lnTo>
                  <a:lnTo>
                    <a:pt x="61747" y="10172"/>
                  </a:lnTo>
                  <a:lnTo>
                    <a:pt x="67348" y="7150"/>
                  </a:lnTo>
                  <a:lnTo>
                    <a:pt x="72771" y="3784"/>
                  </a:lnTo>
                  <a:lnTo>
                    <a:pt x="779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4" name="object 2897">
              <a:extLst>
                <a:ext uri="{FF2B5EF4-FFF2-40B4-BE49-F238E27FC236}">
                  <a16:creationId xmlns:a16="http://schemas.microsoft.com/office/drawing/2014/main" id="{BFB0F5B7-F033-44C3-BDB7-EA60F48B3903}"/>
                </a:ext>
              </a:extLst>
            </p:cNvPr>
            <p:cNvSpPr/>
            <p:nvPr/>
          </p:nvSpPr>
          <p:spPr>
            <a:xfrm>
              <a:off x="2621207" y="359451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393"/>
                  </a:moveTo>
                  <a:lnTo>
                    <a:pt x="825" y="266"/>
                  </a:lnTo>
                  <a:lnTo>
                    <a:pt x="1651" y="139"/>
                  </a:lnTo>
                  <a:lnTo>
                    <a:pt x="24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5" name="object 2898">
              <a:extLst>
                <a:ext uri="{FF2B5EF4-FFF2-40B4-BE49-F238E27FC236}">
                  <a16:creationId xmlns:a16="http://schemas.microsoft.com/office/drawing/2014/main" id="{ACCCAB1B-B429-4D41-BE7D-A6C536C2BA52}"/>
                </a:ext>
              </a:extLst>
            </p:cNvPr>
            <p:cNvSpPr/>
            <p:nvPr/>
          </p:nvSpPr>
          <p:spPr>
            <a:xfrm>
              <a:off x="2618140" y="35952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01"/>
                  </a:moveTo>
                  <a:lnTo>
                    <a:pt x="215" y="63"/>
                  </a:lnTo>
                  <a:lnTo>
                    <a:pt x="431" y="38"/>
                  </a:lnTo>
                  <a:lnTo>
                    <a:pt x="6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6" name="object 2899">
              <a:extLst>
                <a:ext uri="{FF2B5EF4-FFF2-40B4-BE49-F238E27FC236}">
                  <a16:creationId xmlns:a16="http://schemas.microsoft.com/office/drawing/2014/main" id="{37A8DB35-8065-47B7-A5C8-81BA2C1DA6A6}"/>
                </a:ext>
              </a:extLst>
            </p:cNvPr>
            <p:cNvSpPr/>
            <p:nvPr/>
          </p:nvSpPr>
          <p:spPr>
            <a:xfrm>
              <a:off x="2616263" y="35956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7" name="object 2900">
              <a:extLst>
                <a:ext uri="{FF2B5EF4-FFF2-40B4-BE49-F238E27FC236}">
                  <a16:creationId xmlns:a16="http://schemas.microsoft.com/office/drawing/2014/main" id="{87E54839-E12E-480B-B44E-413CD8A30E87}"/>
                </a:ext>
              </a:extLst>
            </p:cNvPr>
            <p:cNvSpPr/>
            <p:nvPr/>
          </p:nvSpPr>
          <p:spPr>
            <a:xfrm>
              <a:off x="2613790" y="35960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8" name="object 2901">
              <a:extLst>
                <a:ext uri="{FF2B5EF4-FFF2-40B4-BE49-F238E27FC236}">
                  <a16:creationId xmlns:a16="http://schemas.microsoft.com/office/drawing/2014/main" id="{2CE689A2-798D-40DB-B7D1-90CED5A8EEA6}"/>
                </a:ext>
              </a:extLst>
            </p:cNvPr>
            <p:cNvSpPr/>
            <p:nvPr/>
          </p:nvSpPr>
          <p:spPr>
            <a:xfrm>
              <a:off x="2611314" y="35964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9" name="object 2902">
              <a:extLst>
                <a:ext uri="{FF2B5EF4-FFF2-40B4-BE49-F238E27FC236}">
                  <a16:creationId xmlns:a16="http://schemas.microsoft.com/office/drawing/2014/main" id="{0D90FB5E-835F-4682-AE98-B992A81856C9}"/>
                </a:ext>
              </a:extLst>
            </p:cNvPr>
            <p:cNvSpPr/>
            <p:nvPr/>
          </p:nvSpPr>
          <p:spPr>
            <a:xfrm>
              <a:off x="2608837" y="35967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0" name="object 2903">
              <a:extLst>
                <a:ext uri="{FF2B5EF4-FFF2-40B4-BE49-F238E27FC236}">
                  <a16:creationId xmlns:a16="http://schemas.microsoft.com/office/drawing/2014/main" id="{0D3524D6-3749-405D-AC44-4ED8FC781570}"/>
                </a:ext>
              </a:extLst>
            </p:cNvPr>
            <p:cNvSpPr/>
            <p:nvPr/>
          </p:nvSpPr>
          <p:spPr>
            <a:xfrm>
              <a:off x="2606359" y="35971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1" name="object 2904">
              <a:extLst>
                <a:ext uri="{FF2B5EF4-FFF2-40B4-BE49-F238E27FC236}">
                  <a16:creationId xmlns:a16="http://schemas.microsoft.com/office/drawing/2014/main" id="{446BDF92-043A-40B8-9125-D3035613FED5}"/>
                </a:ext>
              </a:extLst>
            </p:cNvPr>
            <p:cNvSpPr/>
            <p:nvPr/>
          </p:nvSpPr>
          <p:spPr>
            <a:xfrm>
              <a:off x="2603879" y="35975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39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2" name="object 2905">
              <a:extLst>
                <a:ext uri="{FF2B5EF4-FFF2-40B4-BE49-F238E27FC236}">
                  <a16:creationId xmlns:a16="http://schemas.microsoft.com/office/drawing/2014/main" id="{4294E826-DE0F-4E0D-A375-D269FADD18D4}"/>
                </a:ext>
              </a:extLst>
            </p:cNvPr>
            <p:cNvSpPr/>
            <p:nvPr/>
          </p:nvSpPr>
          <p:spPr>
            <a:xfrm>
              <a:off x="2601398" y="35978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6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3" name="object 2906">
              <a:extLst>
                <a:ext uri="{FF2B5EF4-FFF2-40B4-BE49-F238E27FC236}">
                  <a16:creationId xmlns:a16="http://schemas.microsoft.com/office/drawing/2014/main" id="{A2146584-3E0E-4E7E-8DDD-4897D257BE0A}"/>
                </a:ext>
              </a:extLst>
            </p:cNvPr>
            <p:cNvSpPr/>
            <p:nvPr/>
          </p:nvSpPr>
          <p:spPr>
            <a:xfrm>
              <a:off x="2598915" y="35982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7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4" name="object 2907">
              <a:extLst>
                <a:ext uri="{FF2B5EF4-FFF2-40B4-BE49-F238E27FC236}">
                  <a16:creationId xmlns:a16="http://schemas.microsoft.com/office/drawing/2014/main" id="{3B4FB460-2697-4399-900D-C55799DD36F3}"/>
                </a:ext>
              </a:extLst>
            </p:cNvPr>
            <p:cNvSpPr/>
            <p:nvPr/>
          </p:nvSpPr>
          <p:spPr>
            <a:xfrm>
              <a:off x="2596431" y="35986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9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5" name="object 2908">
              <a:extLst>
                <a:ext uri="{FF2B5EF4-FFF2-40B4-BE49-F238E27FC236}">
                  <a16:creationId xmlns:a16="http://schemas.microsoft.com/office/drawing/2014/main" id="{E2C745D7-B012-4C5A-9CDB-B0DAFE3BC034}"/>
                </a:ext>
              </a:extLst>
            </p:cNvPr>
            <p:cNvSpPr/>
            <p:nvPr/>
          </p:nvSpPr>
          <p:spPr>
            <a:xfrm>
              <a:off x="2593945" y="3598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03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6" name="object 2909">
              <a:extLst>
                <a:ext uri="{FF2B5EF4-FFF2-40B4-BE49-F238E27FC236}">
                  <a16:creationId xmlns:a16="http://schemas.microsoft.com/office/drawing/2014/main" id="{8AAC47FA-BEE7-4C39-88D1-E4BF6B542A37}"/>
                </a:ext>
              </a:extLst>
            </p:cNvPr>
            <p:cNvSpPr/>
            <p:nvPr/>
          </p:nvSpPr>
          <p:spPr>
            <a:xfrm>
              <a:off x="2591457" y="35993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1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7" name="object 2910">
              <a:extLst>
                <a:ext uri="{FF2B5EF4-FFF2-40B4-BE49-F238E27FC236}">
                  <a16:creationId xmlns:a16="http://schemas.microsoft.com/office/drawing/2014/main" id="{EABA48C9-E602-40AF-9C87-D0138BAD92C7}"/>
                </a:ext>
              </a:extLst>
            </p:cNvPr>
            <p:cNvSpPr/>
            <p:nvPr/>
          </p:nvSpPr>
          <p:spPr>
            <a:xfrm>
              <a:off x="2588968" y="35996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28" y="12"/>
                  </a:lnTo>
                  <a:lnTo>
                    <a:pt x="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8" name="object 2911">
              <a:extLst>
                <a:ext uri="{FF2B5EF4-FFF2-40B4-BE49-F238E27FC236}">
                  <a16:creationId xmlns:a16="http://schemas.microsoft.com/office/drawing/2014/main" id="{D1DC7B7C-2D25-4D96-A27D-06A3A8B922B7}"/>
                </a:ext>
              </a:extLst>
            </p:cNvPr>
            <p:cNvSpPr/>
            <p:nvPr/>
          </p:nvSpPr>
          <p:spPr>
            <a:xfrm>
              <a:off x="2586479" y="36000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54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9" name="object 2912">
              <a:extLst>
                <a:ext uri="{FF2B5EF4-FFF2-40B4-BE49-F238E27FC236}">
                  <a16:creationId xmlns:a16="http://schemas.microsoft.com/office/drawing/2014/main" id="{09EB2350-138D-43F8-A3E9-67A7B9F5ED58}"/>
                </a:ext>
              </a:extLst>
            </p:cNvPr>
            <p:cNvSpPr/>
            <p:nvPr/>
          </p:nvSpPr>
          <p:spPr>
            <a:xfrm>
              <a:off x="2583987" y="36003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66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0" name="object 2913">
              <a:extLst>
                <a:ext uri="{FF2B5EF4-FFF2-40B4-BE49-F238E27FC236}">
                  <a16:creationId xmlns:a16="http://schemas.microsoft.com/office/drawing/2014/main" id="{882D9852-8400-4DBD-89B2-D89974455623}"/>
                </a:ext>
              </a:extLst>
            </p:cNvPr>
            <p:cNvSpPr/>
            <p:nvPr/>
          </p:nvSpPr>
          <p:spPr>
            <a:xfrm>
              <a:off x="2581494" y="36007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39" y="38"/>
                  </a:lnTo>
                  <a:lnTo>
                    <a:pt x="279" y="25"/>
                  </a:lnTo>
                  <a:lnTo>
                    <a:pt x="4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1" name="object 2914">
              <a:extLst>
                <a:ext uri="{FF2B5EF4-FFF2-40B4-BE49-F238E27FC236}">
                  <a16:creationId xmlns:a16="http://schemas.microsoft.com/office/drawing/2014/main" id="{6B764805-31DE-46CA-A21D-B995ABA72FA5}"/>
                </a:ext>
              </a:extLst>
            </p:cNvPr>
            <p:cNvSpPr/>
            <p:nvPr/>
          </p:nvSpPr>
          <p:spPr>
            <a:xfrm>
              <a:off x="2579000" y="36010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39" y="38"/>
                  </a:lnTo>
                  <a:lnTo>
                    <a:pt x="292" y="25"/>
                  </a:lnTo>
                  <a:lnTo>
                    <a:pt x="4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2" name="object 2915">
              <a:extLst>
                <a:ext uri="{FF2B5EF4-FFF2-40B4-BE49-F238E27FC236}">
                  <a16:creationId xmlns:a16="http://schemas.microsoft.com/office/drawing/2014/main" id="{7B3D1171-2AB8-4575-A01D-E56E72EA96A0}"/>
                </a:ext>
              </a:extLst>
            </p:cNvPr>
            <p:cNvSpPr/>
            <p:nvPr/>
          </p:nvSpPr>
          <p:spPr>
            <a:xfrm>
              <a:off x="2576504" y="36014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52" y="38"/>
                  </a:lnTo>
                  <a:lnTo>
                    <a:pt x="304" y="25"/>
                  </a:lnTo>
                  <a:lnTo>
                    <a:pt x="4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3" name="object 2916">
              <a:extLst>
                <a:ext uri="{FF2B5EF4-FFF2-40B4-BE49-F238E27FC236}">
                  <a16:creationId xmlns:a16="http://schemas.microsoft.com/office/drawing/2014/main" id="{5C143E16-1475-42FC-9F8B-240F8A0A0B76}"/>
                </a:ext>
              </a:extLst>
            </p:cNvPr>
            <p:cNvSpPr/>
            <p:nvPr/>
          </p:nvSpPr>
          <p:spPr>
            <a:xfrm>
              <a:off x="2574008" y="36017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52" y="38"/>
                  </a:lnTo>
                  <a:lnTo>
                    <a:pt x="304" y="25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4" name="object 2917">
              <a:extLst>
                <a:ext uri="{FF2B5EF4-FFF2-40B4-BE49-F238E27FC236}">
                  <a16:creationId xmlns:a16="http://schemas.microsoft.com/office/drawing/2014/main" id="{2414D9E8-FA87-4BE8-A232-856BDCADB8F5}"/>
                </a:ext>
              </a:extLst>
            </p:cNvPr>
            <p:cNvSpPr/>
            <p:nvPr/>
          </p:nvSpPr>
          <p:spPr>
            <a:xfrm>
              <a:off x="2571509" y="36020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65" y="38"/>
                  </a:lnTo>
                  <a:lnTo>
                    <a:pt x="317" y="25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5" name="object 2918">
              <a:extLst>
                <a:ext uri="{FF2B5EF4-FFF2-40B4-BE49-F238E27FC236}">
                  <a16:creationId xmlns:a16="http://schemas.microsoft.com/office/drawing/2014/main" id="{2C86570E-7AE9-4CAB-8EDD-92D3B9C4B6BE}"/>
                </a:ext>
              </a:extLst>
            </p:cNvPr>
            <p:cNvSpPr/>
            <p:nvPr/>
          </p:nvSpPr>
          <p:spPr>
            <a:xfrm>
              <a:off x="2569010" y="36024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65" y="38"/>
                  </a:lnTo>
                  <a:lnTo>
                    <a:pt x="330" y="25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6" name="object 2919">
              <a:extLst>
                <a:ext uri="{FF2B5EF4-FFF2-40B4-BE49-F238E27FC236}">
                  <a16:creationId xmlns:a16="http://schemas.microsoft.com/office/drawing/2014/main" id="{1EF5473F-CA54-4E62-9D94-E02FC63D9903}"/>
                </a:ext>
              </a:extLst>
            </p:cNvPr>
            <p:cNvSpPr/>
            <p:nvPr/>
          </p:nvSpPr>
          <p:spPr>
            <a:xfrm>
              <a:off x="2566508" y="36027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77" y="38"/>
                  </a:lnTo>
                  <a:lnTo>
                    <a:pt x="342" y="12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7" name="object 2920">
              <a:extLst>
                <a:ext uri="{FF2B5EF4-FFF2-40B4-BE49-F238E27FC236}">
                  <a16:creationId xmlns:a16="http://schemas.microsoft.com/office/drawing/2014/main" id="{3C2F93E2-40FE-41D4-95A8-C84FEE71DFEB}"/>
                </a:ext>
              </a:extLst>
            </p:cNvPr>
            <p:cNvSpPr/>
            <p:nvPr/>
          </p:nvSpPr>
          <p:spPr>
            <a:xfrm>
              <a:off x="2440725" y="3603082"/>
              <a:ext cx="123825" cy="13335"/>
            </a:xfrm>
            <a:custGeom>
              <a:avLst/>
              <a:gdLst/>
              <a:ahLst/>
              <a:cxnLst/>
              <a:rect l="l" t="t" r="r" b="b"/>
              <a:pathLst>
                <a:path w="123825" h="13335">
                  <a:moveTo>
                    <a:pt x="0" y="12826"/>
                  </a:moveTo>
                  <a:lnTo>
                    <a:pt x="31022" y="10247"/>
                  </a:lnTo>
                  <a:lnTo>
                    <a:pt x="61991" y="7251"/>
                  </a:lnTo>
                  <a:lnTo>
                    <a:pt x="92918" y="3836"/>
                  </a:lnTo>
                  <a:lnTo>
                    <a:pt x="123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8" name="object 2921">
              <a:extLst>
                <a:ext uri="{FF2B5EF4-FFF2-40B4-BE49-F238E27FC236}">
                  <a16:creationId xmlns:a16="http://schemas.microsoft.com/office/drawing/2014/main" id="{82608479-7945-4F79-ADE2-971832E8A594}"/>
                </a:ext>
              </a:extLst>
            </p:cNvPr>
            <p:cNvSpPr/>
            <p:nvPr/>
          </p:nvSpPr>
          <p:spPr>
            <a:xfrm>
              <a:off x="2322208" y="362192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63"/>
                  </a:moveTo>
                  <a:lnTo>
                    <a:pt x="812" y="38"/>
                  </a:lnTo>
                  <a:lnTo>
                    <a:pt x="1625" y="25"/>
                  </a:lnTo>
                  <a:lnTo>
                    <a:pt x="24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9" name="object 2922">
              <a:extLst>
                <a:ext uri="{FF2B5EF4-FFF2-40B4-BE49-F238E27FC236}">
                  <a16:creationId xmlns:a16="http://schemas.microsoft.com/office/drawing/2014/main" id="{B52DDE89-8A5E-460D-B895-8AC1BA5C4E6B}"/>
                </a:ext>
              </a:extLst>
            </p:cNvPr>
            <p:cNvSpPr/>
            <p:nvPr/>
          </p:nvSpPr>
          <p:spPr>
            <a:xfrm>
              <a:off x="2319621" y="362198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63"/>
                  </a:moveTo>
                  <a:lnTo>
                    <a:pt x="812" y="38"/>
                  </a:lnTo>
                  <a:lnTo>
                    <a:pt x="1638" y="25"/>
                  </a:lnTo>
                  <a:lnTo>
                    <a:pt x="24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0" name="object 2923">
              <a:extLst>
                <a:ext uri="{FF2B5EF4-FFF2-40B4-BE49-F238E27FC236}">
                  <a16:creationId xmlns:a16="http://schemas.microsoft.com/office/drawing/2014/main" id="{D98A753D-DD54-4A0F-A302-E92799797C1A}"/>
                </a:ext>
              </a:extLst>
            </p:cNvPr>
            <p:cNvSpPr/>
            <p:nvPr/>
          </p:nvSpPr>
          <p:spPr>
            <a:xfrm>
              <a:off x="2280903" y="3622060"/>
              <a:ext cx="38735" cy="1270"/>
            </a:xfrm>
            <a:custGeom>
              <a:avLst/>
              <a:gdLst/>
              <a:ahLst/>
              <a:cxnLst/>
              <a:rect l="l" t="t" r="r" b="b"/>
              <a:pathLst>
                <a:path w="38735" h="1270">
                  <a:moveTo>
                    <a:pt x="0" y="647"/>
                  </a:moveTo>
                  <a:lnTo>
                    <a:pt x="9648" y="542"/>
                  </a:lnTo>
                  <a:lnTo>
                    <a:pt x="19297" y="400"/>
                  </a:lnTo>
                  <a:lnTo>
                    <a:pt x="28946" y="219"/>
                  </a:lnTo>
                  <a:lnTo>
                    <a:pt x="385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1" name="object 2924">
              <a:extLst>
                <a:ext uri="{FF2B5EF4-FFF2-40B4-BE49-F238E27FC236}">
                  <a16:creationId xmlns:a16="http://schemas.microsoft.com/office/drawing/2014/main" id="{03A36A6B-7BE6-40A2-A9F9-CC406650C765}"/>
                </a:ext>
              </a:extLst>
            </p:cNvPr>
            <p:cNvSpPr/>
            <p:nvPr/>
          </p:nvSpPr>
          <p:spPr>
            <a:xfrm>
              <a:off x="2278331" y="3622703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25"/>
                  </a:moveTo>
                  <a:lnTo>
                    <a:pt x="825" y="12"/>
                  </a:lnTo>
                  <a:lnTo>
                    <a:pt x="1638" y="12"/>
                  </a:lnTo>
                  <a:lnTo>
                    <a:pt x="24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2" name="object 2925">
              <a:extLst>
                <a:ext uri="{FF2B5EF4-FFF2-40B4-BE49-F238E27FC236}">
                  <a16:creationId xmlns:a16="http://schemas.microsoft.com/office/drawing/2014/main" id="{44163836-7D7C-409A-952B-00D319A6FBC8}"/>
                </a:ext>
              </a:extLst>
            </p:cNvPr>
            <p:cNvSpPr/>
            <p:nvPr/>
          </p:nvSpPr>
          <p:spPr>
            <a:xfrm>
              <a:off x="2275757" y="3622734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12"/>
                  </a:moveTo>
                  <a:lnTo>
                    <a:pt x="812" y="12"/>
                  </a:lnTo>
                  <a:lnTo>
                    <a:pt x="1638" y="0"/>
                  </a:lnTo>
                  <a:lnTo>
                    <a:pt x="24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3" name="object 2926">
              <a:extLst>
                <a:ext uri="{FF2B5EF4-FFF2-40B4-BE49-F238E27FC236}">
                  <a16:creationId xmlns:a16="http://schemas.microsoft.com/office/drawing/2014/main" id="{B1BBF8F2-8875-4B82-ACE1-A729412E5C1E}"/>
                </a:ext>
              </a:extLst>
            </p:cNvPr>
            <p:cNvSpPr/>
            <p:nvPr/>
          </p:nvSpPr>
          <p:spPr>
            <a:xfrm>
              <a:off x="2098320" y="3617233"/>
              <a:ext cx="51435" cy="3175"/>
            </a:xfrm>
            <a:custGeom>
              <a:avLst/>
              <a:gdLst/>
              <a:ahLst/>
              <a:cxnLst/>
              <a:rect l="l" t="t" r="r" b="b"/>
              <a:pathLst>
                <a:path w="51435" h="3175">
                  <a:moveTo>
                    <a:pt x="0" y="0"/>
                  </a:moveTo>
                  <a:lnTo>
                    <a:pt x="12737" y="848"/>
                  </a:lnTo>
                  <a:lnTo>
                    <a:pt x="25479" y="1622"/>
                  </a:lnTo>
                  <a:lnTo>
                    <a:pt x="38226" y="2325"/>
                  </a:lnTo>
                  <a:lnTo>
                    <a:pt x="50977" y="29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4" name="object 2927">
              <a:extLst>
                <a:ext uri="{FF2B5EF4-FFF2-40B4-BE49-F238E27FC236}">
                  <a16:creationId xmlns:a16="http://schemas.microsoft.com/office/drawing/2014/main" id="{F9783368-10B4-4B7A-9530-DEDE9BD3203A}"/>
                </a:ext>
              </a:extLst>
            </p:cNvPr>
            <p:cNvSpPr/>
            <p:nvPr/>
          </p:nvSpPr>
          <p:spPr>
            <a:xfrm>
              <a:off x="2095784" y="36170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54" y="12"/>
                  </a:lnTo>
                  <a:lnTo>
                    <a:pt x="495" y="38"/>
                  </a:lnTo>
                  <a:lnTo>
                    <a:pt x="74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5" name="object 2928">
              <a:extLst>
                <a:ext uri="{FF2B5EF4-FFF2-40B4-BE49-F238E27FC236}">
                  <a16:creationId xmlns:a16="http://schemas.microsoft.com/office/drawing/2014/main" id="{E517215C-2331-4A0A-8AEB-CAA62B0E8DD7}"/>
                </a:ext>
              </a:extLst>
            </p:cNvPr>
            <p:cNvSpPr/>
            <p:nvPr/>
          </p:nvSpPr>
          <p:spPr>
            <a:xfrm>
              <a:off x="2093250" y="361687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54" y="12"/>
                  </a:lnTo>
                  <a:lnTo>
                    <a:pt x="495" y="38"/>
                  </a:lnTo>
                  <a:lnTo>
                    <a:pt x="74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6" name="object 2929">
              <a:extLst>
                <a:ext uri="{FF2B5EF4-FFF2-40B4-BE49-F238E27FC236}">
                  <a16:creationId xmlns:a16="http://schemas.microsoft.com/office/drawing/2014/main" id="{19D08BF4-AC4C-4EE3-8841-DA095C3A4918}"/>
                </a:ext>
              </a:extLst>
            </p:cNvPr>
            <p:cNvSpPr/>
            <p:nvPr/>
          </p:nvSpPr>
          <p:spPr>
            <a:xfrm>
              <a:off x="1978492" y="360571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55" y="38"/>
                  </a:lnTo>
                  <a:lnTo>
                    <a:pt x="723" y="88"/>
                  </a:lnTo>
                  <a:lnTo>
                    <a:pt x="1079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7" name="object 2930">
              <a:extLst>
                <a:ext uri="{FF2B5EF4-FFF2-40B4-BE49-F238E27FC236}">
                  <a16:creationId xmlns:a16="http://schemas.microsoft.com/office/drawing/2014/main" id="{44AE7CF9-F777-482E-B065-8933DB8636BE}"/>
                </a:ext>
              </a:extLst>
            </p:cNvPr>
            <p:cNvSpPr/>
            <p:nvPr/>
          </p:nvSpPr>
          <p:spPr>
            <a:xfrm>
              <a:off x="1973534" y="360509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0"/>
                  </a:moveTo>
                  <a:lnTo>
                    <a:pt x="825" y="101"/>
                  </a:lnTo>
                  <a:lnTo>
                    <a:pt x="1651" y="203"/>
                  </a:lnTo>
                  <a:lnTo>
                    <a:pt x="2476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8" name="object 2931">
              <a:extLst>
                <a:ext uri="{FF2B5EF4-FFF2-40B4-BE49-F238E27FC236}">
                  <a16:creationId xmlns:a16="http://schemas.microsoft.com/office/drawing/2014/main" id="{71B8A74C-9D42-4988-86B9-34D92894854E}"/>
                </a:ext>
              </a:extLst>
            </p:cNvPr>
            <p:cNvSpPr/>
            <p:nvPr/>
          </p:nvSpPr>
          <p:spPr>
            <a:xfrm>
              <a:off x="1895598" y="3577381"/>
              <a:ext cx="78105" cy="27940"/>
            </a:xfrm>
            <a:custGeom>
              <a:avLst/>
              <a:gdLst/>
              <a:ahLst/>
              <a:cxnLst/>
              <a:rect l="l" t="t" r="r" b="b"/>
              <a:pathLst>
                <a:path w="78105" h="27939">
                  <a:moveTo>
                    <a:pt x="0" y="0"/>
                  </a:moveTo>
                  <a:lnTo>
                    <a:pt x="34785" y="17678"/>
                  </a:lnTo>
                  <a:lnTo>
                    <a:pt x="41592" y="20104"/>
                  </a:lnTo>
                  <a:lnTo>
                    <a:pt x="48552" y="22110"/>
                  </a:lnTo>
                  <a:lnTo>
                    <a:pt x="55587" y="23736"/>
                  </a:lnTo>
                  <a:lnTo>
                    <a:pt x="62966" y="25450"/>
                  </a:lnTo>
                  <a:lnTo>
                    <a:pt x="70421" y="26771"/>
                  </a:lnTo>
                  <a:lnTo>
                    <a:pt x="77939" y="277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9" name="object 2932">
              <a:extLst>
                <a:ext uri="{FF2B5EF4-FFF2-40B4-BE49-F238E27FC236}">
                  <a16:creationId xmlns:a16="http://schemas.microsoft.com/office/drawing/2014/main" id="{91C931C2-4583-47BA-80CA-F4B2F028BBAC}"/>
                </a:ext>
              </a:extLst>
            </p:cNvPr>
            <p:cNvSpPr/>
            <p:nvPr/>
          </p:nvSpPr>
          <p:spPr>
            <a:xfrm>
              <a:off x="1894014" y="357625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533" y="381"/>
                  </a:lnTo>
                  <a:lnTo>
                    <a:pt x="1054" y="749"/>
                  </a:lnTo>
                  <a:lnTo>
                    <a:pt x="1587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0" name="object 2933">
              <a:extLst>
                <a:ext uri="{FF2B5EF4-FFF2-40B4-BE49-F238E27FC236}">
                  <a16:creationId xmlns:a16="http://schemas.microsoft.com/office/drawing/2014/main" id="{F5351A33-1ABD-4FCA-A147-B22C0E540756}"/>
                </a:ext>
              </a:extLst>
            </p:cNvPr>
            <p:cNvSpPr/>
            <p:nvPr/>
          </p:nvSpPr>
          <p:spPr>
            <a:xfrm>
              <a:off x="1869319" y="35580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1" name="object 2934">
              <a:extLst>
                <a:ext uri="{FF2B5EF4-FFF2-40B4-BE49-F238E27FC236}">
                  <a16:creationId xmlns:a16="http://schemas.microsoft.com/office/drawing/2014/main" id="{29EE9135-B665-43DA-AE40-0820420FA37F}"/>
                </a:ext>
              </a:extLst>
            </p:cNvPr>
            <p:cNvSpPr/>
            <p:nvPr/>
          </p:nvSpPr>
          <p:spPr>
            <a:xfrm>
              <a:off x="1867816" y="35569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2" name="object 2935">
              <a:extLst>
                <a:ext uri="{FF2B5EF4-FFF2-40B4-BE49-F238E27FC236}">
                  <a16:creationId xmlns:a16="http://schemas.microsoft.com/office/drawing/2014/main" id="{7872BD3A-135C-47B2-8DB3-76724DDE0558}"/>
                </a:ext>
              </a:extLst>
            </p:cNvPr>
            <p:cNvSpPr/>
            <p:nvPr/>
          </p:nvSpPr>
          <p:spPr>
            <a:xfrm>
              <a:off x="1866319" y="35557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3" name="object 2936">
              <a:extLst>
                <a:ext uri="{FF2B5EF4-FFF2-40B4-BE49-F238E27FC236}">
                  <a16:creationId xmlns:a16="http://schemas.microsoft.com/office/drawing/2014/main" id="{C35F7A2E-4FA7-43F2-9096-74AE46B8C81B}"/>
                </a:ext>
              </a:extLst>
            </p:cNvPr>
            <p:cNvSpPr/>
            <p:nvPr/>
          </p:nvSpPr>
          <p:spPr>
            <a:xfrm>
              <a:off x="1864826" y="35546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4" name="object 2937">
              <a:extLst>
                <a:ext uri="{FF2B5EF4-FFF2-40B4-BE49-F238E27FC236}">
                  <a16:creationId xmlns:a16="http://schemas.microsoft.com/office/drawing/2014/main" id="{D64B6C2B-3704-4065-A696-75631A767AB0}"/>
                </a:ext>
              </a:extLst>
            </p:cNvPr>
            <p:cNvSpPr/>
            <p:nvPr/>
          </p:nvSpPr>
          <p:spPr>
            <a:xfrm>
              <a:off x="1768574" y="3468720"/>
              <a:ext cx="95250" cy="85090"/>
            </a:xfrm>
            <a:custGeom>
              <a:avLst/>
              <a:gdLst/>
              <a:ahLst/>
              <a:cxnLst/>
              <a:rect l="l" t="t" r="r" b="b"/>
              <a:pathLst>
                <a:path w="95250" h="85089">
                  <a:moveTo>
                    <a:pt x="0" y="0"/>
                  </a:moveTo>
                  <a:lnTo>
                    <a:pt x="22515" y="22615"/>
                  </a:lnTo>
                  <a:lnTo>
                    <a:pt x="45840" y="44224"/>
                  </a:lnTo>
                  <a:lnTo>
                    <a:pt x="69965" y="64933"/>
                  </a:lnTo>
                  <a:lnTo>
                    <a:pt x="94881" y="848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5" name="object 2938">
              <a:extLst>
                <a:ext uri="{FF2B5EF4-FFF2-40B4-BE49-F238E27FC236}">
                  <a16:creationId xmlns:a16="http://schemas.microsoft.com/office/drawing/2014/main" id="{BE782617-C7EA-4BA1-AC70-28E3B0D5C487}"/>
                </a:ext>
              </a:extLst>
            </p:cNvPr>
            <p:cNvSpPr/>
            <p:nvPr/>
          </p:nvSpPr>
          <p:spPr>
            <a:xfrm>
              <a:off x="1732239" y="3427550"/>
              <a:ext cx="35560" cy="40005"/>
            </a:xfrm>
            <a:custGeom>
              <a:avLst/>
              <a:gdLst/>
              <a:ahLst/>
              <a:cxnLst/>
              <a:rect l="l" t="t" r="r" b="b"/>
              <a:pathLst>
                <a:path w="35560" h="40004">
                  <a:moveTo>
                    <a:pt x="0" y="0"/>
                  </a:moveTo>
                  <a:lnTo>
                    <a:pt x="8508" y="10256"/>
                  </a:lnTo>
                  <a:lnTo>
                    <a:pt x="17210" y="20326"/>
                  </a:lnTo>
                  <a:lnTo>
                    <a:pt x="26105" y="30225"/>
                  </a:lnTo>
                  <a:lnTo>
                    <a:pt x="35191" y="399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6" name="object 2939">
              <a:extLst>
                <a:ext uri="{FF2B5EF4-FFF2-40B4-BE49-F238E27FC236}">
                  <a16:creationId xmlns:a16="http://schemas.microsoft.com/office/drawing/2014/main" id="{A24813B4-1278-4EC6-AB21-6927F01D46D3}"/>
                </a:ext>
              </a:extLst>
            </p:cNvPr>
            <p:cNvSpPr/>
            <p:nvPr/>
          </p:nvSpPr>
          <p:spPr>
            <a:xfrm>
              <a:off x="1709290" y="2745707"/>
              <a:ext cx="1905" cy="29845"/>
            </a:xfrm>
            <a:custGeom>
              <a:avLst/>
              <a:gdLst/>
              <a:ahLst/>
              <a:cxnLst/>
              <a:rect l="l" t="t" r="r" b="b"/>
              <a:pathLst>
                <a:path w="1905" h="29844">
                  <a:moveTo>
                    <a:pt x="550" y="29730"/>
                  </a:moveTo>
                  <a:lnTo>
                    <a:pt x="0" y="22231"/>
                  </a:lnTo>
                  <a:lnTo>
                    <a:pt x="22" y="14817"/>
                  </a:lnTo>
                  <a:lnTo>
                    <a:pt x="613" y="7427"/>
                  </a:lnTo>
                  <a:lnTo>
                    <a:pt x="17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7" name="object 2940">
              <a:extLst>
                <a:ext uri="{FF2B5EF4-FFF2-40B4-BE49-F238E27FC236}">
                  <a16:creationId xmlns:a16="http://schemas.microsoft.com/office/drawing/2014/main" id="{E580F670-6714-4A66-9983-0888CA4A0E5A}"/>
                </a:ext>
              </a:extLst>
            </p:cNvPr>
            <p:cNvSpPr/>
            <p:nvPr/>
          </p:nvSpPr>
          <p:spPr>
            <a:xfrm>
              <a:off x="2256952" y="2715758"/>
              <a:ext cx="73660" cy="27940"/>
            </a:xfrm>
            <a:custGeom>
              <a:avLst/>
              <a:gdLst/>
              <a:ahLst/>
              <a:cxnLst/>
              <a:rect l="l" t="t" r="r" b="b"/>
              <a:pathLst>
                <a:path w="73660" h="27939">
                  <a:moveTo>
                    <a:pt x="67970" y="0"/>
                  </a:moveTo>
                  <a:lnTo>
                    <a:pt x="72488" y="4940"/>
                  </a:lnTo>
                  <a:lnTo>
                    <a:pt x="73555" y="9793"/>
                  </a:lnTo>
                  <a:lnTo>
                    <a:pt x="71474" y="14496"/>
                  </a:lnTo>
                  <a:lnTo>
                    <a:pt x="34043" y="27385"/>
                  </a:lnTo>
                  <a:lnTo>
                    <a:pt x="21840" y="26704"/>
                  </a:lnTo>
                  <a:lnTo>
                    <a:pt x="9909" y="24009"/>
                  </a:lnTo>
                  <a:lnTo>
                    <a:pt x="0" y="187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8" name="object 2941">
              <a:extLst>
                <a:ext uri="{FF2B5EF4-FFF2-40B4-BE49-F238E27FC236}">
                  <a16:creationId xmlns:a16="http://schemas.microsoft.com/office/drawing/2014/main" id="{15405634-0C74-48CA-ACF2-9D0AC6B001B0}"/>
                </a:ext>
              </a:extLst>
            </p:cNvPr>
            <p:cNvSpPr/>
            <p:nvPr/>
          </p:nvSpPr>
          <p:spPr>
            <a:xfrm>
              <a:off x="2324905" y="27157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5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9" name="object 2942">
              <a:extLst>
                <a:ext uri="{FF2B5EF4-FFF2-40B4-BE49-F238E27FC236}">
                  <a16:creationId xmlns:a16="http://schemas.microsoft.com/office/drawing/2014/main" id="{D71B8079-64EB-4611-9FE2-04A5C6E8B4D8}"/>
                </a:ext>
              </a:extLst>
            </p:cNvPr>
            <p:cNvSpPr/>
            <p:nvPr/>
          </p:nvSpPr>
          <p:spPr>
            <a:xfrm>
              <a:off x="1894394" y="2987260"/>
              <a:ext cx="13335" cy="19685"/>
            </a:xfrm>
            <a:custGeom>
              <a:avLst/>
              <a:gdLst/>
              <a:ahLst/>
              <a:cxnLst/>
              <a:rect l="l" t="t" r="r" b="b"/>
              <a:pathLst>
                <a:path w="13335" h="19685">
                  <a:moveTo>
                    <a:pt x="0" y="19303"/>
                  </a:moveTo>
                  <a:lnTo>
                    <a:pt x="177" y="11544"/>
                  </a:lnTo>
                  <a:lnTo>
                    <a:pt x="5613" y="3124"/>
                  </a:lnTo>
                  <a:lnTo>
                    <a:pt x="128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0" name="object 2943">
              <a:extLst>
                <a:ext uri="{FF2B5EF4-FFF2-40B4-BE49-F238E27FC236}">
                  <a16:creationId xmlns:a16="http://schemas.microsoft.com/office/drawing/2014/main" id="{640EDFA9-8DCC-4D4E-8E45-50F309640942}"/>
                </a:ext>
              </a:extLst>
            </p:cNvPr>
            <p:cNvSpPr/>
            <p:nvPr/>
          </p:nvSpPr>
          <p:spPr>
            <a:xfrm>
              <a:off x="1744056" y="2872250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4">
                  <a:moveTo>
                    <a:pt x="14008" y="0"/>
                  </a:moveTo>
                  <a:lnTo>
                    <a:pt x="6604" y="2044"/>
                  </a:lnTo>
                  <a:lnTo>
                    <a:pt x="152" y="9182"/>
                  </a:lnTo>
                  <a:lnTo>
                    <a:pt x="0" y="171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1" name="object 2944">
              <a:extLst>
                <a:ext uri="{FF2B5EF4-FFF2-40B4-BE49-F238E27FC236}">
                  <a16:creationId xmlns:a16="http://schemas.microsoft.com/office/drawing/2014/main" id="{AC292D95-24BB-4545-88D7-0E967B673F58}"/>
                </a:ext>
              </a:extLst>
            </p:cNvPr>
            <p:cNvSpPr/>
            <p:nvPr/>
          </p:nvSpPr>
          <p:spPr>
            <a:xfrm>
              <a:off x="1758062" y="2872248"/>
              <a:ext cx="149225" cy="115570"/>
            </a:xfrm>
            <a:custGeom>
              <a:avLst/>
              <a:gdLst/>
              <a:ahLst/>
              <a:cxnLst/>
              <a:rect l="l" t="t" r="r" b="b"/>
              <a:pathLst>
                <a:path w="149225" h="115569">
                  <a:moveTo>
                    <a:pt x="149136" y="115011"/>
                  </a:moveTo>
                  <a:lnTo>
                    <a:pt x="109256" y="89491"/>
                  </a:lnTo>
                  <a:lnTo>
                    <a:pt x="71062" y="62158"/>
                  </a:lnTo>
                  <a:lnTo>
                    <a:pt x="34621" y="324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2" name="object 2945">
              <a:extLst>
                <a:ext uri="{FF2B5EF4-FFF2-40B4-BE49-F238E27FC236}">
                  <a16:creationId xmlns:a16="http://schemas.microsoft.com/office/drawing/2014/main" id="{5F9493BE-50E1-49B5-94C7-27CF98ED03FA}"/>
                </a:ext>
              </a:extLst>
            </p:cNvPr>
            <p:cNvSpPr/>
            <p:nvPr/>
          </p:nvSpPr>
          <p:spPr>
            <a:xfrm>
              <a:off x="1733569" y="3424858"/>
              <a:ext cx="162560" cy="149860"/>
            </a:xfrm>
            <a:custGeom>
              <a:avLst/>
              <a:gdLst/>
              <a:ahLst/>
              <a:cxnLst/>
              <a:rect l="l" t="t" r="r" b="b"/>
              <a:pathLst>
                <a:path w="162560" h="149860">
                  <a:moveTo>
                    <a:pt x="0" y="0"/>
                  </a:moveTo>
                  <a:lnTo>
                    <a:pt x="36776" y="41899"/>
                  </a:lnTo>
                  <a:lnTo>
                    <a:pt x="76147" y="80373"/>
                  </a:lnTo>
                  <a:lnTo>
                    <a:pt x="118059" y="116030"/>
                  </a:lnTo>
                  <a:lnTo>
                    <a:pt x="162458" y="1494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3" name="object 2946">
              <a:extLst>
                <a:ext uri="{FF2B5EF4-FFF2-40B4-BE49-F238E27FC236}">
                  <a16:creationId xmlns:a16="http://schemas.microsoft.com/office/drawing/2014/main" id="{EF3A1E4A-AA6E-4240-9B29-E607BF81EB6B}"/>
                </a:ext>
              </a:extLst>
            </p:cNvPr>
            <p:cNvSpPr/>
            <p:nvPr/>
          </p:nvSpPr>
          <p:spPr>
            <a:xfrm>
              <a:off x="1744051" y="2889394"/>
              <a:ext cx="150495" cy="117475"/>
            </a:xfrm>
            <a:custGeom>
              <a:avLst/>
              <a:gdLst/>
              <a:ahLst/>
              <a:cxnLst/>
              <a:rect l="l" t="t" r="r" b="b"/>
              <a:pathLst>
                <a:path w="150494" h="117475">
                  <a:moveTo>
                    <a:pt x="150342" y="117170"/>
                  </a:moveTo>
                  <a:lnTo>
                    <a:pt x="110094" y="91156"/>
                  </a:lnTo>
                  <a:lnTo>
                    <a:pt x="71575" y="63304"/>
                  </a:lnTo>
                  <a:lnTo>
                    <a:pt x="34854" y="3309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4" name="object 2947">
              <a:extLst>
                <a:ext uri="{FF2B5EF4-FFF2-40B4-BE49-F238E27FC236}">
                  <a16:creationId xmlns:a16="http://schemas.microsoft.com/office/drawing/2014/main" id="{8CD974F5-A35B-45AA-8D96-77AE2EDB2AA7}"/>
                </a:ext>
              </a:extLst>
            </p:cNvPr>
            <p:cNvSpPr/>
            <p:nvPr/>
          </p:nvSpPr>
          <p:spPr>
            <a:xfrm>
              <a:off x="1732781" y="34248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87" y="0"/>
                  </a:moveTo>
                  <a:lnTo>
                    <a:pt x="774" y="571"/>
                  </a:lnTo>
                  <a:lnTo>
                    <a:pt x="508" y="800"/>
                  </a:lnTo>
                  <a:lnTo>
                    <a:pt x="0" y="9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5" name="object 2948">
              <a:extLst>
                <a:ext uri="{FF2B5EF4-FFF2-40B4-BE49-F238E27FC236}">
                  <a16:creationId xmlns:a16="http://schemas.microsoft.com/office/drawing/2014/main" id="{CBEC82B1-985D-4EAF-8435-61B4B05FCC7C}"/>
                </a:ext>
              </a:extLst>
            </p:cNvPr>
            <p:cNvSpPr/>
            <p:nvPr/>
          </p:nvSpPr>
          <p:spPr>
            <a:xfrm>
              <a:off x="1645330" y="3269269"/>
              <a:ext cx="88265" cy="156210"/>
            </a:xfrm>
            <a:custGeom>
              <a:avLst/>
              <a:gdLst/>
              <a:ahLst/>
              <a:cxnLst/>
              <a:rect l="l" t="t" r="r" b="b"/>
              <a:pathLst>
                <a:path w="88264" h="156210">
                  <a:moveTo>
                    <a:pt x="0" y="0"/>
                  </a:moveTo>
                  <a:lnTo>
                    <a:pt x="16707" y="42302"/>
                  </a:lnTo>
                  <a:lnTo>
                    <a:pt x="37085" y="81889"/>
                  </a:lnTo>
                  <a:lnTo>
                    <a:pt x="60980" y="119429"/>
                  </a:lnTo>
                  <a:lnTo>
                    <a:pt x="88239" y="1555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6" name="object 2949">
              <a:extLst>
                <a:ext uri="{FF2B5EF4-FFF2-40B4-BE49-F238E27FC236}">
                  <a16:creationId xmlns:a16="http://schemas.microsoft.com/office/drawing/2014/main" id="{F6EDBEB5-2B32-4974-87EE-38F7B80F2B07}"/>
                </a:ext>
              </a:extLst>
            </p:cNvPr>
            <p:cNvSpPr/>
            <p:nvPr/>
          </p:nvSpPr>
          <p:spPr>
            <a:xfrm>
              <a:off x="1644522" y="32692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25"/>
                  </a:moveTo>
                  <a:lnTo>
                    <a:pt x="508" y="736"/>
                  </a:lnTo>
                  <a:lnTo>
                    <a:pt x="800" y="571"/>
                  </a:lnTo>
                  <a:lnTo>
                    <a:pt x="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7" name="object 2950">
              <a:extLst>
                <a:ext uri="{FF2B5EF4-FFF2-40B4-BE49-F238E27FC236}">
                  <a16:creationId xmlns:a16="http://schemas.microsoft.com/office/drawing/2014/main" id="{BAE7A277-5367-4DB6-BD66-8FCF96071DA5}"/>
                </a:ext>
              </a:extLst>
            </p:cNvPr>
            <p:cNvSpPr/>
            <p:nvPr/>
          </p:nvSpPr>
          <p:spPr>
            <a:xfrm>
              <a:off x="1644525" y="3270084"/>
              <a:ext cx="88265" cy="156210"/>
            </a:xfrm>
            <a:custGeom>
              <a:avLst/>
              <a:gdLst/>
              <a:ahLst/>
              <a:cxnLst/>
              <a:rect l="l" t="t" r="r" b="b"/>
              <a:pathLst>
                <a:path w="88264" h="156210">
                  <a:moveTo>
                    <a:pt x="88252" y="155740"/>
                  </a:moveTo>
                  <a:lnTo>
                    <a:pt x="60984" y="119543"/>
                  </a:lnTo>
                  <a:lnTo>
                    <a:pt x="37082" y="81965"/>
                  </a:lnTo>
                  <a:lnTo>
                    <a:pt x="16702" y="4234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8" name="object 2951">
              <a:extLst>
                <a:ext uri="{FF2B5EF4-FFF2-40B4-BE49-F238E27FC236}">
                  <a16:creationId xmlns:a16="http://schemas.microsoft.com/office/drawing/2014/main" id="{04E4F624-18CA-4FCE-A31D-3D163B8D9F93}"/>
                </a:ext>
              </a:extLst>
            </p:cNvPr>
            <p:cNvSpPr/>
            <p:nvPr/>
          </p:nvSpPr>
          <p:spPr>
            <a:xfrm>
              <a:off x="1892885" y="2801518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10">
                  <a:moveTo>
                    <a:pt x="7607" y="3200"/>
                  </a:moveTo>
                  <a:lnTo>
                    <a:pt x="4762" y="2705"/>
                  </a:lnTo>
                  <a:lnTo>
                    <a:pt x="2247" y="21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9" name="object 2952">
              <a:extLst>
                <a:ext uri="{FF2B5EF4-FFF2-40B4-BE49-F238E27FC236}">
                  <a16:creationId xmlns:a16="http://schemas.microsoft.com/office/drawing/2014/main" id="{996187CF-6239-44B4-B5EB-972781CACEAB}"/>
                </a:ext>
              </a:extLst>
            </p:cNvPr>
            <p:cNvSpPr/>
            <p:nvPr/>
          </p:nvSpPr>
          <p:spPr>
            <a:xfrm>
              <a:off x="1900681" y="2804755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4" h="635">
                  <a:moveTo>
                    <a:pt x="5562" y="406"/>
                  </a:moveTo>
                  <a:lnTo>
                    <a:pt x="3695" y="431"/>
                  </a:lnTo>
                  <a:lnTo>
                    <a:pt x="1854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0" name="object 2953">
              <a:extLst>
                <a:ext uri="{FF2B5EF4-FFF2-40B4-BE49-F238E27FC236}">
                  <a16:creationId xmlns:a16="http://schemas.microsoft.com/office/drawing/2014/main" id="{E6E05690-EE4C-4A66-AF22-9558549C731B}"/>
                </a:ext>
              </a:extLst>
            </p:cNvPr>
            <p:cNvSpPr/>
            <p:nvPr/>
          </p:nvSpPr>
          <p:spPr>
            <a:xfrm>
              <a:off x="1941073" y="2766386"/>
              <a:ext cx="13335" cy="3810"/>
            </a:xfrm>
            <a:custGeom>
              <a:avLst/>
              <a:gdLst/>
              <a:ahLst/>
              <a:cxnLst/>
              <a:rect l="l" t="t" r="r" b="b"/>
              <a:pathLst>
                <a:path w="13335" h="3810">
                  <a:moveTo>
                    <a:pt x="13233" y="3543"/>
                  </a:moveTo>
                  <a:lnTo>
                    <a:pt x="8331" y="3606"/>
                  </a:lnTo>
                  <a:lnTo>
                    <a:pt x="4089" y="37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1" name="object 2954">
              <a:extLst>
                <a:ext uri="{FF2B5EF4-FFF2-40B4-BE49-F238E27FC236}">
                  <a16:creationId xmlns:a16="http://schemas.microsoft.com/office/drawing/2014/main" id="{BFDF608A-6FEF-417C-99B4-84D10281257D}"/>
                </a:ext>
              </a:extLst>
            </p:cNvPr>
            <p:cNvSpPr/>
            <p:nvPr/>
          </p:nvSpPr>
          <p:spPr>
            <a:xfrm>
              <a:off x="2759217" y="26066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2" name="object 2955">
              <a:extLst>
                <a:ext uri="{FF2B5EF4-FFF2-40B4-BE49-F238E27FC236}">
                  <a16:creationId xmlns:a16="http://schemas.microsoft.com/office/drawing/2014/main" id="{390BD2CA-3579-4D6D-9FD4-1B3D701A4163}"/>
                </a:ext>
              </a:extLst>
            </p:cNvPr>
            <p:cNvSpPr/>
            <p:nvPr/>
          </p:nvSpPr>
          <p:spPr>
            <a:xfrm>
              <a:off x="2756538" y="260530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939" y="368"/>
                  </a:lnTo>
                  <a:lnTo>
                    <a:pt x="1841" y="800"/>
                  </a:lnTo>
                  <a:lnTo>
                    <a:pt x="2692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3" name="object 2956">
              <a:extLst>
                <a:ext uri="{FF2B5EF4-FFF2-40B4-BE49-F238E27FC236}">
                  <a16:creationId xmlns:a16="http://schemas.microsoft.com/office/drawing/2014/main" id="{7AA04609-535F-4BCF-BB77-7A3D7DC4DE78}"/>
                </a:ext>
              </a:extLst>
            </p:cNvPr>
            <p:cNvSpPr/>
            <p:nvPr/>
          </p:nvSpPr>
          <p:spPr>
            <a:xfrm>
              <a:off x="2733493" y="2604769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0" y="2184"/>
                  </a:moveTo>
                  <a:lnTo>
                    <a:pt x="1244" y="1079"/>
                  </a:lnTo>
                  <a:lnTo>
                    <a:pt x="2641" y="495"/>
                  </a:lnTo>
                  <a:lnTo>
                    <a:pt x="41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4" name="object 2957">
              <a:extLst>
                <a:ext uri="{FF2B5EF4-FFF2-40B4-BE49-F238E27FC236}">
                  <a16:creationId xmlns:a16="http://schemas.microsoft.com/office/drawing/2014/main" id="{B64A32F4-D41B-448F-8E5D-62EF020B759C}"/>
                </a:ext>
              </a:extLst>
            </p:cNvPr>
            <p:cNvSpPr/>
            <p:nvPr/>
          </p:nvSpPr>
          <p:spPr>
            <a:xfrm>
              <a:off x="2733488" y="26069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34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5" name="object 2958">
              <a:extLst>
                <a:ext uri="{FF2B5EF4-FFF2-40B4-BE49-F238E27FC236}">
                  <a16:creationId xmlns:a16="http://schemas.microsoft.com/office/drawing/2014/main" id="{B9B0A1B4-9777-4EB2-BFEE-E5F50104CF76}"/>
                </a:ext>
              </a:extLst>
            </p:cNvPr>
            <p:cNvSpPr/>
            <p:nvPr/>
          </p:nvSpPr>
          <p:spPr>
            <a:xfrm>
              <a:off x="1915468" y="2668733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687" y="3276"/>
                  </a:moveTo>
                  <a:lnTo>
                    <a:pt x="8013" y="3327"/>
                  </a:lnTo>
                  <a:lnTo>
                    <a:pt x="3949" y="34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6" name="object 2959">
              <a:extLst>
                <a:ext uri="{FF2B5EF4-FFF2-40B4-BE49-F238E27FC236}">
                  <a16:creationId xmlns:a16="http://schemas.microsoft.com/office/drawing/2014/main" id="{23D872F6-BD02-4ED7-8D8B-4A99DF4ECC7C}"/>
                </a:ext>
              </a:extLst>
            </p:cNvPr>
            <p:cNvSpPr/>
            <p:nvPr/>
          </p:nvSpPr>
          <p:spPr>
            <a:xfrm>
              <a:off x="2216925" y="249486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7" name="object 2960">
              <a:extLst>
                <a:ext uri="{FF2B5EF4-FFF2-40B4-BE49-F238E27FC236}">
                  <a16:creationId xmlns:a16="http://schemas.microsoft.com/office/drawing/2014/main" id="{DD95A0B9-74D5-425C-9A5A-05B9EAE42927}"/>
                </a:ext>
              </a:extLst>
            </p:cNvPr>
            <p:cNvSpPr/>
            <p:nvPr/>
          </p:nvSpPr>
          <p:spPr>
            <a:xfrm>
              <a:off x="2213961" y="249337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1054" y="368"/>
                  </a:lnTo>
                  <a:lnTo>
                    <a:pt x="2044" y="812"/>
                  </a:lnTo>
                  <a:lnTo>
                    <a:pt x="2959" y="14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8" name="object 2961">
              <a:extLst>
                <a:ext uri="{FF2B5EF4-FFF2-40B4-BE49-F238E27FC236}">
                  <a16:creationId xmlns:a16="http://schemas.microsoft.com/office/drawing/2014/main" id="{DCFAA761-7EBF-4C7F-B028-9BAA513A7666}"/>
                </a:ext>
              </a:extLst>
            </p:cNvPr>
            <p:cNvSpPr/>
            <p:nvPr/>
          </p:nvSpPr>
          <p:spPr>
            <a:xfrm>
              <a:off x="2192340" y="2493877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1257"/>
                  </a:moveTo>
                  <a:lnTo>
                    <a:pt x="736" y="736"/>
                  </a:lnTo>
                  <a:lnTo>
                    <a:pt x="1524" y="342"/>
                  </a:lnTo>
                  <a:lnTo>
                    <a:pt x="23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9" name="object 2962">
              <a:extLst>
                <a:ext uri="{FF2B5EF4-FFF2-40B4-BE49-F238E27FC236}">
                  <a16:creationId xmlns:a16="http://schemas.microsoft.com/office/drawing/2014/main" id="{1D4D8418-4F83-4CA0-841C-412F91FA465C}"/>
                </a:ext>
              </a:extLst>
            </p:cNvPr>
            <p:cNvSpPr/>
            <p:nvPr/>
          </p:nvSpPr>
          <p:spPr>
            <a:xfrm>
              <a:off x="2192341" y="24951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0" name="object 2963">
              <a:extLst>
                <a:ext uri="{FF2B5EF4-FFF2-40B4-BE49-F238E27FC236}">
                  <a16:creationId xmlns:a16="http://schemas.microsoft.com/office/drawing/2014/main" id="{496C0A5F-5BD4-48B6-A47C-7E38A094C989}"/>
                </a:ext>
              </a:extLst>
            </p:cNvPr>
            <p:cNvSpPr/>
            <p:nvPr/>
          </p:nvSpPr>
          <p:spPr>
            <a:xfrm>
              <a:off x="1881597" y="2578188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179" y="3035"/>
                  </a:moveTo>
                  <a:lnTo>
                    <a:pt x="7734" y="3086"/>
                  </a:lnTo>
                  <a:lnTo>
                    <a:pt x="3810" y="32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1" name="object 2964">
              <a:extLst>
                <a:ext uri="{FF2B5EF4-FFF2-40B4-BE49-F238E27FC236}">
                  <a16:creationId xmlns:a16="http://schemas.microsoft.com/office/drawing/2014/main" id="{7AB2D8AF-2994-45AF-9B03-C68D58C57D58}"/>
                </a:ext>
              </a:extLst>
            </p:cNvPr>
            <p:cNvSpPr/>
            <p:nvPr/>
          </p:nvSpPr>
          <p:spPr>
            <a:xfrm>
              <a:off x="2357850" y="25004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2" name="object 2965">
              <a:extLst>
                <a:ext uri="{FF2B5EF4-FFF2-40B4-BE49-F238E27FC236}">
                  <a16:creationId xmlns:a16="http://schemas.microsoft.com/office/drawing/2014/main" id="{19318071-DE24-4F18-B279-5A993A1D205F}"/>
                </a:ext>
              </a:extLst>
            </p:cNvPr>
            <p:cNvSpPr/>
            <p:nvPr/>
          </p:nvSpPr>
          <p:spPr>
            <a:xfrm>
              <a:off x="2355107" y="249904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977" y="355"/>
                  </a:lnTo>
                  <a:lnTo>
                    <a:pt x="1892" y="787"/>
                  </a:lnTo>
                  <a:lnTo>
                    <a:pt x="2755" y="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3" name="object 2966">
              <a:extLst>
                <a:ext uri="{FF2B5EF4-FFF2-40B4-BE49-F238E27FC236}">
                  <a16:creationId xmlns:a16="http://schemas.microsoft.com/office/drawing/2014/main" id="{361FB9AF-C5C6-4230-9930-2C28DD018E13}"/>
                </a:ext>
              </a:extLst>
            </p:cNvPr>
            <p:cNvSpPr/>
            <p:nvPr/>
          </p:nvSpPr>
          <p:spPr>
            <a:xfrm>
              <a:off x="2333233" y="249928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1422"/>
                  </a:moveTo>
                  <a:lnTo>
                    <a:pt x="825" y="812"/>
                  </a:lnTo>
                  <a:lnTo>
                    <a:pt x="1727" y="368"/>
                  </a:lnTo>
                  <a:lnTo>
                    <a:pt x="26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4" name="object 2967">
              <a:extLst>
                <a:ext uri="{FF2B5EF4-FFF2-40B4-BE49-F238E27FC236}">
                  <a16:creationId xmlns:a16="http://schemas.microsoft.com/office/drawing/2014/main" id="{26C23F38-8D53-4C29-96C0-2F3CBCE2A230}"/>
                </a:ext>
              </a:extLst>
            </p:cNvPr>
            <p:cNvSpPr/>
            <p:nvPr/>
          </p:nvSpPr>
          <p:spPr>
            <a:xfrm>
              <a:off x="2333233" y="25007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1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5" name="object 2968">
              <a:extLst>
                <a:ext uri="{FF2B5EF4-FFF2-40B4-BE49-F238E27FC236}">
                  <a16:creationId xmlns:a16="http://schemas.microsoft.com/office/drawing/2014/main" id="{B50E63F6-D5D4-417E-91B4-F3984E93C5C2}"/>
                </a:ext>
              </a:extLst>
            </p:cNvPr>
            <p:cNvSpPr/>
            <p:nvPr/>
          </p:nvSpPr>
          <p:spPr>
            <a:xfrm>
              <a:off x="1810768" y="2638857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395" y="3200"/>
                  </a:moveTo>
                  <a:lnTo>
                    <a:pt x="7835" y="3251"/>
                  </a:lnTo>
                  <a:lnTo>
                    <a:pt x="3848" y="34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6" name="object 2969">
              <a:extLst>
                <a:ext uri="{FF2B5EF4-FFF2-40B4-BE49-F238E27FC236}">
                  <a16:creationId xmlns:a16="http://schemas.microsoft.com/office/drawing/2014/main" id="{99375762-C9B5-422F-AAA6-49E925B4A410}"/>
                </a:ext>
              </a:extLst>
            </p:cNvPr>
            <p:cNvSpPr/>
            <p:nvPr/>
          </p:nvSpPr>
          <p:spPr>
            <a:xfrm>
              <a:off x="1954552" y="2548553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12115" y="2959"/>
                  </a:moveTo>
                  <a:lnTo>
                    <a:pt x="7708" y="3009"/>
                  </a:lnTo>
                  <a:lnTo>
                    <a:pt x="3810" y="31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7" name="object 2970">
              <a:extLst>
                <a:ext uri="{FF2B5EF4-FFF2-40B4-BE49-F238E27FC236}">
                  <a16:creationId xmlns:a16="http://schemas.microsoft.com/office/drawing/2014/main" id="{584FC36B-ACCE-440A-954C-0806D030EBEF}"/>
                </a:ext>
              </a:extLst>
            </p:cNvPr>
            <p:cNvSpPr/>
            <p:nvPr/>
          </p:nvSpPr>
          <p:spPr>
            <a:xfrm>
              <a:off x="2126556" y="25060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8" name="object 2971">
              <a:extLst>
                <a:ext uri="{FF2B5EF4-FFF2-40B4-BE49-F238E27FC236}">
                  <a16:creationId xmlns:a16="http://schemas.microsoft.com/office/drawing/2014/main" id="{E8B7C7F3-2F52-49FC-BE68-2E439E4A387B}"/>
                </a:ext>
              </a:extLst>
            </p:cNvPr>
            <p:cNvSpPr/>
            <p:nvPr/>
          </p:nvSpPr>
          <p:spPr>
            <a:xfrm>
              <a:off x="2125724" y="25054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92" y="165"/>
                  </a:lnTo>
                  <a:lnTo>
                    <a:pt x="571" y="355"/>
                  </a:lnTo>
                  <a:lnTo>
                    <a:pt x="825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9" name="object 2972">
              <a:extLst>
                <a:ext uri="{FF2B5EF4-FFF2-40B4-BE49-F238E27FC236}">
                  <a16:creationId xmlns:a16="http://schemas.microsoft.com/office/drawing/2014/main" id="{A888CC45-855D-445E-981C-DB7DEA716D23}"/>
                </a:ext>
              </a:extLst>
            </p:cNvPr>
            <p:cNvSpPr/>
            <p:nvPr/>
          </p:nvSpPr>
          <p:spPr>
            <a:xfrm>
              <a:off x="1880506" y="2668818"/>
              <a:ext cx="20320" cy="5715"/>
            </a:xfrm>
            <a:custGeom>
              <a:avLst/>
              <a:gdLst/>
              <a:ahLst/>
              <a:cxnLst/>
              <a:rect l="l" t="t" r="r" b="b"/>
              <a:pathLst>
                <a:path w="20319" h="5714">
                  <a:moveTo>
                    <a:pt x="25" y="12"/>
                  </a:moveTo>
                </a:path>
                <a:path w="20319" h="5714">
                  <a:moveTo>
                    <a:pt x="25" y="12"/>
                  </a:moveTo>
                  <a:lnTo>
                    <a:pt x="1079" y="0"/>
                  </a:lnTo>
                  <a:lnTo>
                    <a:pt x="2120" y="0"/>
                  </a:lnTo>
                  <a:lnTo>
                    <a:pt x="3175" y="50"/>
                  </a:lnTo>
                  <a:lnTo>
                    <a:pt x="4191" y="88"/>
                  </a:lnTo>
                  <a:lnTo>
                    <a:pt x="5207" y="165"/>
                  </a:lnTo>
                  <a:lnTo>
                    <a:pt x="6210" y="279"/>
                  </a:lnTo>
                  <a:lnTo>
                    <a:pt x="7188" y="380"/>
                  </a:lnTo>
                  <a:lnTo>
                    <a:pt x="14338" y="2006"/>
                  </a:lnTo>
                  <a:lnTo>
                    <a:pt x="15100" y="2273"/>
                  </a:lnTo>
                  <a:lnTo>
                    <a:pt x="15849" y="2565"/>
                  </a:lnTo>
                  <a:lnTo>
                    <a:pt x="16573" y="2908"/>
                  </a:lnTo>
                  <a:lnTo>
                    <a:pt x="17221" y="3213"/>
                  </a:lnTo>
                  <a:lnTo>
                    <a:pt x="17856" y="3555"/>
                  </a:lnTo>
                  <a:lnTo>
                    <a:pt x="18465" y="3936"/>
                  </a:lnTo>
                  <a:lnTo>
                    <a:pt x="18999" y="4279"/>
                  </a:lnTo>
                  <a:lnTo>
                    <a:pt x="19532" y="4660"/>
                  </a:lnTo>
                  <a:lnTo>
                    <a:pt x="20015" y="5092"/>
                  </a:lnTo>
                </a:path>
                <a:path w="20319" h="5714">
                  <a:moveTo>
                    <a:pt x="25" y="12"/>
                  </a:moveTo>
                </a:path>
                <a:path w="20319" h="5714">
                  <a:moveTo>
                    <a:pt x="25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0" name="object 2973">
              <a:extLst>
                <a:ext uri="{FF2B5EF4-FFF2-40B4-BE49-F238E27FC236}">
                  <a16:creationId xmlns:a16="http://schemas.microsoft.com/office/drawing/2014/main" id="{329161D5-B2CF-428D-AB15-8658C8DCBC8E}"/>
                </a:ext>
              </a:extLst>
            </p:cNvPr>
            <p:cNvSpPr/>
            <p:nvPr/>
          </p:nvSpPr>
          <p:spPr>
            <a:xfrm>
              <a:off x="1749842" y="26713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1" name="object 2974">
              <a:extLst>
                <a:ext uri="{FF2B5EF4-FFF2-40B4-BE49-F238E27FC236}">
                  <a16:creationId xmlns:a16="http://schemas.microsoft.com/office/drawing/2014/main" id="{A379E021-13B3-4828-A6A4-8AB8C8BBA00C}"/>
                </a:ext>
              </a:extLst>
            </p:cNvPr>
            <p:cNvSpPr/>
            <p:nvPr/>
          </p:nvSpPr>
          <p:spPr>
            <a:xfrm>
              <a:off x="1888406" y="2673950"/>
              <a:ext cx="12700" cy="1270"/>
            </a:xfrm>
            <a:custGeom>
              <a:avLst/>
              <a:gdLst/>
              <a:ahLst/>
              <a:cxnLst/>
              <a:rect l="l" t="t" r="r" b="b"/>
              <a:pathLst>
                <a:path w="12700" h="1269">
                  <a:moveTo>
                    <a:pt x="12103" y="12"/>
                  </a:moveTo>
                  <a:lnTo>
                    <a:pt x="0" y="1028"/>
                  </a:lnTo>
                </a:path>
                <a:path w="12700" h="1269">
                  <a:moveTo>
                    <a:pt x="12103" y="12"/>
                  </a:moveTo>
                  <a:lnTo>
                    <a:pt x="12280" y="0"/>
                  </a:lnTo>
                  <a:lnTo>
                    <a:pt x="12420" y="25"/>
                  </a:lnTo>
                  <a:lnTo>
                    <a:pt x="12573" y="126"/>
                  </a:lnTo>
                </a:path>
                <a:path w="12700" h="1269">
                  <a:moveTo>
                    <a:pt x="12103" y="12"/>
                  </a:moveTo>
                  <a:lnTo>
                    <a:pt x="12115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2" name="object 2975">
              <a:extLst>
                <a:ext uri="{FF2B5EF4-FFF2-40B4-BE49-F238E27FC236}">
                  <a16:creationId xmlns:a16="http://schemas.microsoft.com/office/drawing/2014/main" id="{C70F89FB-0D3F-4B32-9458-ABE1A6A5F721}"/>
                </a:ext>
              </a:extLst>
            </p:cNvPr>
            <p:cNvSpPr/>
            <p:nvPr/>
          </p:nvSpPr>
          <p:spPr>
            <a:xfrm>
              <a:off x="1748443" y="2668867"/>
              <a:ext cx="132080" cy="3175"/>
            </a:xfrm>
            <a:custGeom>
              <a:avLst/>
              <a:gdLst/>
              <a:ahLst/>
              <a:cxnLst/>
              <a:rect l="l" t="t" r="r" b="b"/>
              <a:pathLst>
                <a:path w="132080" h="3175">
                  <a:moveTo>
                    <a:pt x="1397" y="2552"/>
                  </a:moveTo>
                  <a:lnTo>
                    <a:pt x="131978" y="0"/>
                  </a:lnTo>
                </a:path>
                <a:path w="132080" h="3175">
                  <a:moveTo>
                    <a:pt x="1397" y="2552"/>
                  </a:moveTo>
                  <a:lnTo>
                    <a:pt x="927" y="2565"/>
                  </a:lnTo>
                  <a:lnTo>
                    <a:pt x="469" y="2616"/>
                  </a:lnTo>
                  <a:lnTo>
                    <a:pt x="0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3" name="object 2976">
              <a:extLst>
                <a:ext uri="{FF2B5EF4-FFF2-40B4-BE49-F238E27FC236}">
                  <a16:creationId xmlns:a16="http://schemas.microsoft.com/office/drawing/2014/main" id="{583047D1-9F65-4D62-8D1D-66531627DABB}"/>
                </a:ext>
              </a:extLst>
            </p:cNvPr>
            <p:cNvSpPr/>
            <p:nvPr/>
          </p:nvSpPr>
          <p:spPr>
            <a:xfrm>
              <a:off x="1879413" y="266887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4">
                  <a:moveTo>
                    <a:pt x="0" y="3822"/>
                  </a:moveTo>
                  <a:lnTo>
                    <a:pt x="330" y="2552"/>
                  </a:lnTo>
                  <a:lnTo>
                    <a:pt x="673" y="1269"/>
                  </a:lnTo>
                  <a:lnTo>
                    <a:pt x="1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4" name="object 2977">
              <a:extLst>
                <a:ext uri="{FF2B5EF4-FFF2-40B4-BE49-F238E27FC236}">
                  <a16:creationId xmlns:a16="http://schemas.microsoft.com/office/drawing/2014/main" id="{58274E82-03AF-4B08-A145-396353F6EFB5}"/>
                </a:ext>
              </a:extLst>
            </p:cNvPr>
            <p:cNvSpPr/>
            <p:nvPr/>
          </p:nvSpPr>
          <p:spPr>
            <a:xfrm>
              <a:off x="1747492" y="26715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96"/>
                  </a:moveTo>
                  <a:lnTo>
                    <a:pt x="266" y="292"/>
                  </a:lnTo>
                  <a:lnTo>
                    <a:pt x="596" y="139"/>
                  </a:lnTo>
                  <a:lnTo>
                    <a:pt x="952" y="0"/>
                  </a:lnTo>
                </a:path>
              </a:pathLst>
            </a:custGeom>
            <a:ln w="507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5" name="object 2978">
              <a:extLst>
                <a:ext uri="{FF2B5EF4-FFF2-40B4-BE49-F238E27FC236}">
                  <a16:creationId xmlns:a16="http://schemas.microsoft.com/office/drawing/2014/main" id="{5D60B5F0-908F-4488-94C0-45B4C2A967B4}"/>
                </a:ext>
              </a:extLst>
            </p:cNvPr>
            <p:cNvSpPr/>
            <p:nvPr/>
          </p:nvSpPr>
          <p:spPr>
            <a:xfrm>
              <a:off x="1957956" y="272924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165" y="18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6" name="object 2979">
              <a:extLst>
                <a:ext uri="{FF2B5EF4-FFF2-40B4-BE49-F238E27FC236}">
                  <a16:creationId xmlns:a16="http://schemas.microsoft.com/office/drawing/2014/main" id="{719F3129-EDDF-4403-B834-19DEFE01632A}"/>
                </a:ext>
              </a:extLst>
            </p:cNvPr>
            <p:cNvSpPr/>
            <p:nvPr/>
          </p:nvSpPr>
          <p:spPr>
            <a:xfrm>
              <a:off x="1881356" y="2736519"/>
              <a:ext cx="71755" cy="52069"/>
            </a:xfrm>
            <a:custGeom>
              <a:avLst/>
              <a:gdLst/>
              <a:ahLst/>
              <a:cxnLst/>
              <a:rect l="l" t="t" r="r" b="b"/>
              <a:pathLst>
                <a:path w="71755" h="52069">
                  <a:moveTo>
                    <a:pt x="71310" y="0"/>
                  </a:moveTo>
                  <a:lnTo>
                    <a:pt x="71348" y="381"/>
                  </a:lnTo>
                </a:path>
                <a:path w="71755" h="52069">
                  <a:moveTo>
                    <a:pt x="71310" y="0"/>
                  </a:moveTo>
                  <a:lnTo>
                    <a:pt x="0" y="515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7" name="object 2980">
              <a:extLst>
                <a:ext uri="{FF2B5EF4-FFF2-40B4-BE49-F238E27FC236}">
                  <a16:creationId xmlns:a16="http://schemas.microsoft.com/office/drawing/2014/main" id="{E9C1B59B-78E1-477E-8109-DEC793365970}"/>
                </a:ext>
              </a:extLst>
            </p:cNvPr>
            <p:cNvSpPr/>
            <p:nvPr/>
          </p:nvSpPr>
          <p:spPr>
            <a:xfrm>
              <a:off x="1857954" y="2788105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4" h="6350">
                  <a:moveTo>
                    <a:pt x="23368" y="0"/>
                  </a:moveTo>
                  <a:lnTo>
                    <a:pt x="23406" y="381"/>
                  </a:lnTo>
                </a:path>
                <a:path w="23494" h="6350">
                  <a:moveTo>
                    <a:pt x="23368" y="0"/>
                  </a:moveTo>
                  <a:lnTo>
                    <a:pt x="22694" y="482"/>
                  </a:lnTo>
                  <a:lnTo>
                    <a:pt x="21996" y="927"/>
                  </a:lnTo>
                  <a:lnTo>
                    <a:pt x="21272" y="1333"/>
                  </a:lnTo>
                  <a:lnTo>
                    <a:pt x="20485" y="1778"/>
                  </a:lnTo>
                  <a:lnTo>
                    <a:pt x="6731" y="5829"/>
                  </a:lnTo>
                  <a:lnTo>
                    <a:pt x="4508" y="6134"/>
                  </a:lnTo>
                  <a:lnTo>
                    <a:pt x="2247" y="6299"/>
                  </a:lnTo>
                  <a:lnTo>
                    <a:pt x="0" y="63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8" name="object 2981">
              <a:extLst>
                <a:ext uri="{FF2B5EF4-FFF2-40B4-BE49-F238E27FC236}">
                  <a16:creationId xmlns:a16="http://schemas.microsoft.com/office/drawing/2014/main" id="{51DDEDE8-BAE1-4CC9-9595-E7DBD9C20B11}"/>
                </a:ext>
              </a:extLst>
            </p:cNvPr>
            <p:cNvSpPr/>
            <p:nvPr/>
          </p:nvSpPr>
          <p:spPr>
            <a:xfrm>
              <a:off x="1857557" y="27944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93" y="0"/>
                  </a:moveTo>
                  <a:lnTo>
                    <a:pt x="431" y="495"/>
                  </a:lnTo>
                </a:path>
                <a:path w="635" h="635">
                  <a:moveTo>
                    <a:pt x="393" y="0"/>
                  </a:moveTo>
                  <a:lnTo>
                    <a:pt x="266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9" name="object 2982">
              <a:extLst>
                <a:ext uri="{FF2B5EF4-FFF2-40B4-BE49-F238E27FC236}">
                  <a16:creationId xmlns:a16="http://schemas.microsoft.com/office/drawing/2014/main" id="{6C96E26E-019F-4A82-BC71-F563F604B6D0}"/>
                </a:ext>
              </a:extLst>
            </p:cNvPr>
            <p:cNvSpPr/>
            <p:nvPr/>
          </p:nvSpPr>
          <p:spPr>
            <a:xfrm>
              <a:off x="1720795" y="2794435"/>
              <a:ext cx="137160" cy="635"/>
            </a:xfrm>
            <a:custGeom>
              <a:avLst/>
              <a:gdLst/>
              <a:ahLst/>
              <a:cxnLst/>
              <a:rect l="l" t="t" r="r" b="b"/>
              <a:pathLst>
                <a:path w="137160" h="635">
                  <a:moveTo>
                    <a:pt x="136766" y="0"/>
                  </a:moveTo>
                  <a:lnTo>
                    <a:pt x="136817" y="495"/>
                  </a:lnTo>
                </a:path>
                <a:path w="137160" h="635">
                  <a:moveTo>
                    <a:pt x="136766" y="0"/>
                  </a:moveTo>
                  <a:lnTo>
                    <a:pt x="136677" y="0"/>
                  </a:lnTo>
                </a:path>
                <a:path w="137160" h="635">
                  <a:moveTo>
                    <a:pt x="136766" y="0"/>
                  </a:moveTo>
                  <a:lnTo>
                    <a:pt x="0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0" name="object 2983">
              <a:extLst>
                <a:ext uri="{FF2B5EF4-FFF2-40B4-BE49-F238E27FC236}">
                  <a16:creationId xmlns:a16="http://schemas.microsoft.com/office/drawing/2014/main" id="{CF1BDA5A-4EEC-4EBE-8B72-8F0E3E5C1F50}"/>
                </a:ext>
              </a:extLst>
            </p:cNvPr>
            <p:cNvSpPr/>
            <p:nvPr/>
          </p:nvSpPr>
          <p:spPr>
            <a:xfrm>
              <a:off x="1954070" y="27214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1" name="object 2984">
              <a:extLst>
                <a:ext uri="{FF2B5EF4-FFF2-40B4-BE49-F238E27FC236}">
                  <a16:creationId xmlns:a16="http://schemas.microsoft.com/office/drawing/2014/main" id="{DD461EA2-8642-4700-B04D-A28B37F52563}"/>
                </a:ext>
              </a:extLst>
            </p:cNvPr>
            <p:cNvSpPr/>
            <p:nvPr/>
          </p:nvSpPr>
          <p:spPr>
            <a:xfrm>
              <a:off x="1900509" y="26739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215" y="0"/>
                  </a:lnTo>
                  <a:lnTo>
                    <a:pt x="368" y="50"/>
                  </a:lnTo>
                  <a:lnTo>
                    <a:pt x="52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2" name="object 2985">
              <a:extLst>
                <a:ext uri="{FF2B5EF4-FFF2-40B4-BE49-F238E27FC236}">
                  <a16:creationId xmlns:a16="http://schemas.microsoft.com/office/drawing/2014/main" id="{698DE7D1-4E30-4FE4-A800-36BC0E98F352}"/>
                </a:ext>
              </a:extLst>
            </p:cNvPr>
            <p:cNvSpPr/>
            <p:nvPr/>
          </p:nvSpPr>
          <p:spPr>
            <a:xfrm>
              <a:off x="1954075" y="27214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69" y="139"/>
                  </a:moveTo>
                  <a:lnTo>
                    <a:pt x="317" y="38"/>
                  </a:lnTo>
                  <a:lnTo>
                    <a:pt x="177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3" name="object 2986">
              <a:extLst>
                <a:ext uri="{FF2B5EF4-FFF2-40B4-BE49-F238E27FC236}">
                  <a16:creationId xmlns:a16="http://schemas.microsoft.com/office/drawing/2014/main" id="{F70C1F29-7F61-48D2-885F-06AE46887E90}"/>
                </a:ext>
              </a:extLst>
            </p:cNvPr>
            <p:cNvSpPr/>
            <p:nvPr/>
          </p:nvSpPr>
          <p:spPr>
            <a:xfrm>
              <a:off x="1954085" y="2721480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0" y="12"/>
                  </a:moveTo>
                  <a:lnTo>
                    <a:pt x="215" y="0"/>
                  </a:lnTo>
                  <a:lnTo>
                    <a:pt x="368" y="25"/>
                  </a:lnTo>
                  <a:lnTo>
                    <a:pt x="533" y="177"/>
                  </a:lnTo>
                </a:path>
                <a:path w="3810" h="6985">
                  <a:moveTo>
                    <a:pt x="0" y="12"/>
                  </a:moveTo>
                  <a:lnTo>
                    <a:pt x="2222" y="1981"/>
                  </a:lnTo>
                  <a:lnTo>
                    <a:pt x="3530" y="3759"/>
                  </a:lnTo>
                  <a:lnTo>
                    <a:pt x="3048" y="69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4" name="object 2987">
              <a:extLst>
                <a:ext uri="{FF2B5EF4-FFF2-40B4-BE49-F238E27FC236}">
                  <a16:creationId xmlns:a16="http://schemas.microsoft.com/office/drawing/2014/main" id="{699937FD-3F58-4317-A510-74723221F188}"/>
                </a:ext>
              </a:extLst>
            </p:cNvPr>
            <p:cNvSpPr/>
            <p:nvPr/>
          </p:nvSpPr>
          <p:spPr>
            <a:xfrm>
              <a:off x="1957128" y="27284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165" y="38"/>
                  </a:lnTo>
                  <a:lnTo>
                    <a:pt x="317" y="101"/>
                  </a:lnTo>
                  <a:lnTo>
                    <a:pt x="825" y="6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5" name="object 2988">
              <a:extLst>
                <a:ext uri="{FF2B5EF4-FFF2-40B4-BE49-F238E27FC236}">
                  <a16:creationId xmlns:a16="http://schemas.microsoft.com/office/drawing/2014/main" id="{65EABDAC-4F35-400A-B1ED-ED11641EC72D}"/>
                </a:ext>
              </a:extLst>
            </p:cNvPr>
            <p:cNvSpPr/>
            <p:nvPr/>
          </p:nvSpPr>
          <p:spPr>
            <a:xfrm>
              <a:off x="1957953" y="27277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50" y="0"/>
                  </a:moveTo>
                  <a:lnTo>
                    <a:pt x="88" y="520"/>
                  </a:lnTo>
                  <a:lnTo>
                    <a:pt x="76" y="1028"/>
                  </a:lnTo>
                  <a:lnTo>
                    <a:pt x="0" y="15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6" name="object 2989">
              <a:extLst>
                <a:ext uri="{FF2B5EF4-FFF2-40B4-BE49-F238E27FC236}">
                  <a16:creationId xmlns:a16="http://schemas.microsoft.com/office/drawing/2014/main" id="{B5AFCDEA-E80B-4C4A-BFF1-FD372F6BB0CE}"/>
                </a:ext>
              </a:extLst>
            </p:cNvPr>
            <p:cNvSpPr/>
            <p:nvPr/>
          </p:nvSpPr>
          <p:spPr>
            <a:xfrm>
              <a:off x="1951967" y="273553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457" y="203"/>
                  </a:lnTo>
                  <a:lnTo>
                    <a:pt x="660" y="469"/>
                  </a:lnTo>
                  <a:lnTo>
                    <a:pt x="698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7" name="object 2990">
              <a:extLst>
                <a:ext uri="{FF2B5EF4-FFF2-40B4-BE49-F238E27FC236}">
                  <a16:creationId xmlns:a16="http://schemas.microsoft.com/office/drawing/2014/main" id="{381EF0B0-E306-43C6-8546-FD1D5B897AEE}"/>
                </a:ext>
              </a:extLst>
            </p:cNvPr>
            <p:cNvSpPr/>
            <p:nvPr/>
          </p:nvSpPr>
          <p:spPr>
            <a:xfrm>
              <a:off x="1952660" y="272924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19">
                  <a:moveTo>
                    <a:pt x="5295" y="0"/>
                  </a:moveTo>
                  <a:lnTo>
                    <a:pt x="4762" y="3606"/>
                  </a:lnTo>
                  <a:lnTo>
                    <a:pt x="2667" y="5346"/>
                  </a:lnTo>
                  <a:lnTo>
                    <a:pt x="0" y="72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8" name="object 2991">
              <a:extLst>
                <a:ext uri="{FF2B5EF4-FFF2-40B4-BE49-F238E27FC236}">
                  <a16:creationId xmlns:a16="http://schemas.microsoft.com/office/drawing/2014/main" id="{BAD760BF-9CE2-4507-8BAF-4834226CD0C3}"/>
                </a:ext>
              </a:extLst>
            </p:cNvPr>
            <p:cNvSpPr/>
            <p:nvPr/>
          </p:nvSpPr>
          <p:spPr>
            <a:xfrm>
              <a:off x="1951972" y="272844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19">
                  <a:moveTo>
                    <a:pt x="5156" y="0"/>
                  </a:moveTo>
                  <a:lnTo>
                    <a:pt x="4622" y="3492"/>
                  </a:lnTo>
                  <a:lnTo>
                    <a:pt x="2590" y="5219"/>
                  </a:lnTo>
                  <a:lnTo>
                    <a:pt x="0" y="70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9" name="object 2992">
              <a:extLst>
                <a:ext uri="{FF2B5EF4-FFF2-40B4-BE49-F238E27FC236}">
                  <a16:creationId xmlns:a16="http://schemas.microsoft.com/office/drawing/2014/main" id="{DCD36852-E0F4-4C51-B165-BD92E8C554A4}"/>
                </a:ext>
              </a:extLst>
            </p:cNvPr>
            <p:cNvSpPr/>
            <p:nvPr/>
          </p:nvSpPr>
          <p:spPr>
            <a:xfrm>
              <a:off x="1880604" y="27871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469" y="215"/>
                  </a:lnTo>
                  <a:lnTo>
                    <a:pt x="673" y="482"/>
                  </a:lnTo>
                  <a:lnTo>
                    <a:pt x="711" y="10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0" name="object 2993">
              <a:extLst>
                <a:ext uri="{FF2B5EF4-FFF2-40B4-BE49-F238E27FC236}">
                  <a16:creationId xmlns:a16="http://schemas.microsoft.com/office/drawing/2014/main" id="{98989BFB-860B-4728-BC04-1CE2E47BD809}"/>
                </a:ext>
              </a:extLst>
            </p:cNvPr>
            <p:cNvSpPr/>
            <p:nvPr/>
          </p:nvSpPr>
          <p:spPr>
            <a:xfrm>
              <a:off x="1881315" y="27880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1" name="object 2994">
              <a:extLst>
                <a:ext uri="{FF2B5EF4-FFF2-40B4-BE49-F238E27FC236}">
                  <a16:creationId xmlns:a16="http://schemas.microsoft.com/office/drawing/2014/main" id="{8091CC20-B9AD-4117-8954-2C4197DF0F13}"/>
                </a:ext>
              </a:extLst>
            </p:cNvPr>
            <p:cNvSpPr/>
            <p:nvPr/>
          </p:nvSpPr>
          <p:spPr>
            <a:xfrm>
              <a:off x="1880598" y="27870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2" name="object 2995">
              <a:extLst>
                <a:ext uri="{FF2B5EF4-FFF2-40B4-BE49-F238E27FC236}">
                  <a16:creationId xmlns:a16="http://schemas.microsoft.com/office/drawing/2014/main" id="{5C6175B7-6B2C-473B-815C-0B12088C7B93}"/>
                </a:ext>
              </a:extLst>
            </p:cNvPr>
            <p:cNvSpPr/>
            <p:nvPr/>
          </p:nvSpPr>
          <p:spPr>
            <a:xfrm>
              <a:off x="1880629" y="278708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711" y="1003"/>
                  </a:moveTo>
                  <a:lnTo>
                    <a:pt x="660" y="495"/>
                  </a:lnTo>
                  <a:lnTo>
                    <a:pt x="457" y="2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3" name="object 2996">
              <a:extLst>
                <a:ext uri="{FF2B5EF4-FFF2-40B4-BE49-F238E27FC236}">
                  <a16:creationId xmlns:a16="http://schemas.microsoft.com/office/drawing/2014/main" id="{AC46AD6B-127C-43C4-9614-9DCD33675FC9}"/>
                </a:ext>
              </a:extLst>
            </p:cNvPr>
            <p:cNvSpPr/>
            <p:nvPr/>
          </p:nvSpPr>
          <p:spPr>
            <a:xfrm>
              <a:off x="1951949" y="27355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698" y="977"/>
                  </a:moveTo>
                  <a:lnTo>
                    <a:pt x="660" y="469"/>
                  </a:lnTo>
                  <a:lnTo>
                    <a:pt x="457" y="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4" name="object 2997">
              <a:extLst>
                <a:ext uri="{FF2B5EF4-FFF2-40B4-BE49-F238E27FC236}">
                  <a16:creationId xmlns:a16="http://schemas.microsoft.com/office/drawing/2014/main" id="{83B1542F-8337-44CC-9073-54A1BFD97B26}"/>
                </a:ext>
              </a:extLst>
            </p:cNvPr>
            <p:cNvSpPr/>
            <p:nvPr/>
          </p:nvSpPr>
          <p:spPr>
            <a:xfrm>
              <a:off x="1951954" y="27355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5" name="object 2998">
              <a:extLst>
                <a:ext uri="{FF2B5EF4-FFF2-40B4-BE49-F238E27FC236}">
                  <a16:creationId xmlns:a16="http://schemas.microsoft.com/office/drawing/2014/main" id="{73F7946F-211C-4668-BFDE-600A1870FC6B}"/>
                </a:ext>
              </a:extLst>
            </p:cNvPr>
            <p:cNvSpPr/>
            <p:nvPr/>
          </p:nvSpPr>
          <p:spPr>
            <a:xfrm>
              <a:off x="1952654" y="27365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6" name="object 2999">
              <a:extLst>
                <a:ext uri="{FF2B5EF4-FFF2-40B4-BE49-F238E27FC236}">
                  <a16:creationId xmlns:a16="http://schemas.microsoft.com/office/drawing/2014/main" id="{0A0ABA6B-965D-4149-888A-80D6E69335A6}"/>
                </a:ext>
              </a:extLst>
            </p:cNvPr>
            <p:cNvSpPr/>
            <p:nvPr/>
          </p:nvSpPr>
          <p:spPr>
            <a:xfrm>
              <a:off x="1857579" y="2787104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4" h="6350">
                  <a:moveTo>
                    <a:pt x="23025" y="0"/>
                  </a:moveTo>
                  <a:lnTo>
                    <a:pt x="18567" y="2501"/>
                  </a:lnTo>
                  <a:lnTo>
                    <a:pt x="16763" y="3302"/>
                  </a:lnTo>
                  <a:lnTo>
                    <a:pt x="14884" y="3937"/>
                  </a:lnTo>
                  <a:lnTo>
                    <a:pt x="12979" y="4445"/>
                  </a:lnTo>
                  <a:lnTo>
                    <a:pt x="10896" y="5003"/>
                  </a:lnTo>
                  <a:lnTo>
                    <a:pt x="8775" y="5410"/>
                  </a:lnTo>
                  <a:lnTo>
                    <a:pt x="6642" y="5689"/>
                  </a:lnTo>
                  <a:lnTo>
                    <a:pt x="4432" y="5969"/>
                  </a:lnTo>
                  <a:lnTo>
                    <a:pt x="2222" y="6121"/>
                  </a:lnTo>
                  <a:lnTo>
                    <a:pt x="0" y="61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7" name="object 3000">
              <a:extLst>
                <a:ext uri="{FF2B5EF4-FFF2-40B4-BE49-F238E27FC236}">
                  <a16:creationId xmlns:a16="http://schemas.microsoft.com/office/drawing/2014/main" id="{C8EAEA61-0A21-4900-8ABA-6EBB1C175B3B}"/>
                </a:ext>
              </a:extLst>
            </p:cNvPr>
            <p:cNvSpPr/>
            <p:nvPr/>
          </p:nvSpPr>
          <p:spPr>
            <a:xfrm>
              <a:off x="1857518" y="27932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3" y="0"/>
                  </a:moveTo>
                  <a:lnTo>
                    <a:pt x="0" y="406"/>
                  </a:lnTo>
                  <a:lnTo>
                    <a:pt x="12" y="800"/>
                  </a:lnTo>
                  <a:lnTo>
                    <a:pt x="38" y="11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8" name="object 3001">
              <a:extLst>
                <a:ext uri="{FF2B5EF4-FFF2-40B4-BE49-F238E27FC236}">
                  <a16:creationId xmlns:a16="http://schemas.microsoft.com/office/drawing/2014/main" id="{D33D7B0A-8E9C-46D3-A1D6-DE4F889A59FD}"/>
                </a:ext>
              </a:extLst>
            </p:cNvPr>
            <p:cNvSpPr/>
            <p:nvPr/>
          </p:nvSpPr>
          <p:spPr>
            <a:xfrm>
              <a:off x="1717930" y="27939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38" y="520"/>
                  </a:lnTo>
                  <a:lnTo>
                    <a:pt x="76" y="1028"/>
                  </a:lnTo>
                  <a:lnTo>
                    <a:pt x="114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9" name="object 3002">
              <a:extLst>
                <a:ext uri="{FF2B5EF4-FFF2-40B4-BE49-F238E27FC236}">
                  <a16:creationId xmlns:a16="http://schemas.microsoft.com/office/drawing/2014/main" id="{8BD5D00A-6001-43C1-8F1D-15033C4E9322}"/>
                </a:ext>
              </a:extLst>
            </p:cNvPr>
            <p:cNvSpPr/>
            <p:nvPr/>
          </p:nvSpPr>
          <p:spPr>
            <a:xfrm>
              <a:off x="1720703" y="2795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38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0" name="object 3003">
              <a:extLst>
                <a:ext uri="{FF2B5EF4-FFF2-40B4-BE49-F238E27FC236}">
                  <a16:creationId xmlns:a16="http://schemas.microsoft.com/office/drawing/2014/main" id="{1094E501-DFB3-43EA-BBBE-E6B72AB87CA0}"/>
                </a:ext>
              </a:extLst>
            </p:cNvPr>
            <p:cNvSpPr/>
            <p:nvPr/>
          </p:nvSpPr>
          <p:spPr>
            <a:xfrm>
              <a:off x="1720654" y="27938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76" y="0"/>
                  </a:moveTo>
                  <a:lnTo>
                    <a:pt x="0" y="406"/>
                  </a:lnTo>
                  <a:lnTo>
                    <a:pt x="12" y="800"/>
                  </a:lnTo>
                  <a:lnTo>
                    <a:pt x="50" y="11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1" name="object 3004">
              <a:extLst>
                <a:ext uri="{FF2B5EF4-FFF2-40B4-BE49-F238E27FC236}">
                  <a16:creationId xmlns:a16="http://schemas.microsoft.com/office/drawing/2014/main" id="{D64CF455-E03E-4E24-92D2-CDF26B1ECCEF}"/>
                </a:ext>
              </a:extLst>
            </p:cNvPr>
            <p:cNvSpPr/>
            <p:nvPr/>
          </p:nvSpPr>
          <p:spPr>
            <a:xfrm>
              <a:off x="1857430" y="27932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8" y="1193"/>
                  </a:moveTo>
                  <a:lnTo>
                    <a:pt x="12" y="787"/>
                  </a:lnTo>
                  <a:lnTo>
                    <a:pt x="0" y="393"/>
                  </a:ln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2" name="object 3005">
              <a:extLst>
                <a:ext uri="{FF2B5EF4-FFF2-40B4-BE49-F238E27FC236}">
                  <a16:creationId xmlns:a16="http://schemas.microsoft.com/office/drawing/2014/main" id="{4803F29A-B3E0-443B-9147-F2AD40164A7A}"/>
                </a:ext>
              </a:extLst>
            </p:cNvPr>
            <p:cNvSpPr/>
            <p:nvPr/>
          </p:nvSpPr>
          <p:spPr>
            <a:xfrm>
              <a:off x="1857493" y="279323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3" name="object 3006">
              <a:extLst>
                <a:ext uri="{FF2B5EF4-FFF2-40B4-BE49-F238E27FC236}">
                  <a16:creationId xmlns:a16="http://schemas.microsoft.com/office/drawing/2014/main" id="{9A61655B-DEC3-4706-810F-ED0BCDF0A7D5}"/>
                </a:ext>
              </a:extLst>
            </p:cNvPr>
            <p:cNvSpPr/>
            <p:nvPr/>
          </p:nvSpPr>
          <p:spPr>
            <a:xfrm>
              <a:off x="1880624" y="2730471"/>
              <a:ext cx="71755" cy="57150"/>
            </a:xfrm>
            <a:custGeom>
              <a:avLst/>
              <a:gdLst/>
              <a:ahLst/>
              <a:cxnLst/>
              <a:rect l="l" t="t" r="r" b="b"/>
              <a:pathLst>
                <a:path w="71755" h="57150">
                  <a:moveTo>
                    <a:pt x="71323" y="5079"/>
                  </a:moveTo>
                  <a:lnTo>
                    <a:pt x="67538" y="3390"/>
                  </a:lnTo>
                  <a:lnTo>
                    <a:pt x="63754" y="1701"/>
                  </a:lnTo>
                  <a:lnTo>
                    <a:pt x="59969" y="0"/>
                  </a:lnTo>
                </a:path>
                <a:path w="71755" h="57150">
                  <a:moveTo>
                    <a:pt x="71323" y="5079"/>
                  </a:moveTo>
                  <a:lnTo>
                    <a:pt x="0" y="56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4" name="object 3007">
              <a:extLst>
                <a:ext uri="{FF2B5EF4-FFF2-40B4-BE49-F238E27FC236}">
                  <a16:creationId xmlns:a16="http://schemas.microsoft.com/office/drawing/2014/main" id="{0BDC1C3D-BA86-4B5F-A3B3-8B23D4933D56}"/>
                </a:ext>
              </a:extLst>
            </p:cNvPr>
            <p:cNvSpPr/>
            <p:nvPr/>
          </p:nvSpPr>
          <p:spPr>
            <a:xfrm>
              <a:off x="1869104" y="2781858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4" h="5714">
                  <a:moveTo>
                    <a:pt x="11518" y="523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5" name="object 3008">
              <a:extLst>
                <a:ext uri="{FF2B5EF4-FFF2-40B4-BE49-F238E27FC236}">
                  <a16:creationId xmlns:a16="http://schemas.microsoft.com/office/drawing/2014/main" id="{66D1B91F-031B-4E31-BA74-9B5D7F777F70}"/>
                </a:ext>
              </a:extLst>
            </p:cNvPr>
            <p:cNvSpPr/>
            <p:nvPr/>
          </p:nvSpPr>
          <p:spPr>
            <a:xfrm>
              <a:off x="1857494" y="278459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69" h="8889">
                  <a:moveTo>
                    <a:pt x="1269" y="0"/>
                  </a:moveTo>
                  <a:lnTo>
                    <a:pt x="0" y="86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6" name="object 3009">
              <a:extLst>
                <a:ext uri="{FF2B5EF4-FFF2-40B4-BE49-F238E27FC236}">
                  <a16:creationId xmlns:a16="http://schemas.microsoft.com/office/drawing/2014/main" id="{B503962C-0E6B-4CA2-9A63-08D7AC9B91DA}"/>
                </a:ext>
              </a:extLst>
            </p:cNvPr>
            <p:cNvSpPr/>
            <p:nvPr/>
          </p:nvSpPr>
          <p:spPr>
            <a:xfrm>
              <a:off x="1719383" y="279349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431" y="241"/>
                  </a:lnTo>
                  <a:lnTo>
                    <a:pt x="863" y="304"/>
                  </a:lnTo>
                  <a:lnTo>
                    <a:pt x="1346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7" name="object 3010">
              <a:extLst>
                <a:ext uri="{FF2B5EF4-FFF2-40B4-BE49-F238E27FC236}">
                  <a16:creationId xmlns:a16="http://schemas.microsoft.com/office/drawing/2014/main" id="{1934A332-E5BE-4105-9060-61C7AB02E854}"/>
                </a:ext>
              </a:extLst>
            </p:cNvPr>
            <p:cNvSpPr/>
            <p:nvPr/>
          </p:nvSpPr>
          <p:spPr>
            <a:xfrm>
              <a:off x="1720735" y="2793237"/>
              <a:ext cx="137160" cy="635"/>
            </a:xfrm>
            <a:custGeom>
              <a:avLst/>
              <a:gdLst/>
              <a:ahLst/>
              <a:cxnLst/>
              <a:rect l="l" t="t" r="r" b="b"/>
              <a:pathLst>
                <a:path w="137160" h="635">
                  <a:moveTo>
                    <a:pt x="136753" y="0"/>
                  </a:moveTo>
                  <a:lnTo>
                    <a:pt x="0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8" name="object 3011">
              <a:extLst>
                <a:ext uri="{FF2B5EF4-FFF2-40B4-BE49-F238E27FC236}">
                  <a16:creationId xmlns:a16="http://schemas.microsoft.com/office/drawing/2014/main" id="{DFC6DC34-F67C-4C87-912A-28C6A51FE595}"/>
                </a:ext>
              </a:extLst>
            </p:cNvPr>
            <p:cNvSpPr/>
            <p:nvPr/>
          </p:nvSpPr>
          <p:spPr>
            <a:xfrm>
              <a:off x="1711106" y="2731368"/>
              <a:ext cx="7620" cy="62230"/>
            </a:xfrm>
            <a:custGeom>
              <a:avLst/>
              <a:gdLst/>
              <a:ahLst/>
              <a:cxnLst/>
              <a:rect l="l" t="t" r="r" b="b"/>
              <a:pathLst>
                <a:path w="7619" h="62230">
                  <a:moveTo>
                    <a:pt x="3073" y="0"/>
                  </a:moveTo>
                  <a:lnTo>
                    <a:pt x="0" y="26123"/>
                  </a:lnTo>
                  <a:lnTo>
                    <a:pt x="393" y="31356"/>
                  </a:lnTo>
                  <a:lnTo>
                    <a:pt x="5537" y="56654"/>
                  </a:lnTo>
                  <a:lnTo>
                    <a:pt x="7531" y="6164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9" name="object 3012">
              <a:extLst>
                <a:ext uri="{FF2B5EF4-FFF2-40B4-BE49-F238E27FC236}">
                  <a16:creationId xmlns:a16="http://schemas.microsoft.com/office/drawing/2014/main" id="{9868BB43-BE79-4BE4-ACCA-84BB57B0D903}"/>
                </a:ext>
              </a:extLst>
            </p:cNvPr>
            <p:cNvSpPr/>
            <p:nvPr/>
          </p:nvSpPr>
          <p:spPr>
            <a:xfrm>
              <a:off x="1714178" y="2729096"/>
              <a:ext cx="13335" cy="2540"/>
            </a:xfrm>
            <a:custGeom>
              <a:avLst/>
              <a:gdLst/>
              <a:ahLst/>
              <a:cxnLst/>
              <a:rect l="l" t="t" r="r" b="b"/>
              <a:pathLst>
                <a:path w="13335" h="2539">
                  <a:moveTo>
                    <a:pt x="13309" y="0"/>
                  </a:moveTo>
                  <a:lnTo>
                    <a:pt x="0" y="22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0" name="object 3013">
              <a:extLst>
                <a:ext uri="{FF2B5EF4-FFF2-40B4-BE49-F238E27FC236}">
                  <a16:creationId xmlns:a16="http://schemas.microsoft.com/office/drawing/2014/main" id="{660EE400-5619-4C73-A632-075B933FF56B}"/>
                </a:ext>
              </a:extLst>
            </p:cNvPr>
            <p:cNvSpPr/>
            <p:nvPr/>
          </p:nvSpPr>
          <p:spPr>
            <a:xfrm>
              <a:off x="1941821" y="2721473"/>
              <a:ext cx="12700" cy="1270"/>
            </a:xfrm>
            <a:custGeom>
              <a:avLst/>
              <a:gdLst/>
              <a:ahLst/>
              <a:cxnLst/>
              <a:rect l="l" t="t" r="r" b="b"/>
              <a:pathLst>
                <a:path w="12700" h="1269">
                  <a:moveTo>
                    <a:pt x="0" y="1117"/>
                  </a:moveTo>
                  <a:lnTo>
                    <a:pt x="4089" y="749"/>
                  </a:lnTo>
                  <a:lnTo>
                    <a:pt x="8166" y="381"/>
                  </a:lnTo>
                  <a:lnTo>
                    <a:pt x="122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1" name="object 3014">
              <a:extLst>
                <a:ext uri="{FF2B5EF4-FFF2-40B4-BE49-F238E27FC236}">
                  <a16:creationId xmlns:a16="http://schemas.microsoft.com/office/drawing/2014/main" id="{3F05342E-0C5C-45E2-B3DB-B6C09E33AE37}"/>
                </a:ext>
              </a:extLst>
            </p:cNvPr>
            <p:cNvSpPr/>
            <p:nvPr/>
          </p:nvSpPr>
          <p:spPr>
            <a:xfrm>
              <a:off x="1900514" y="2673968"/>
              <a:ext cx="53975" cy="47625"/>
            </a:xfrm>
            <a:custGeom>
              <a:avLst/>
              <a:gdLst/>
              <a:ahLst/>
              <a:cxnLst/>
              <a:rect l="l" t="t" r="r" b="b"/>
              <a:pathLst>
                <a:path w="53975" h="47625">
                  <a:moveTo>
                    <a:pt x="53555" y="4751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2" name="object 3015">
              <a:extLst>
                <a:ext uri="{FF2B5EF4-FFF2-40B4-BE49-F238E27FC236}">
                  <a16:creationId xmlns:a16="http://schemas.microsoft.com/office/drawing/2014/main" id="{377CAD9A-0EA1-4F4A-8F2F-F7AAE7EF920B}"/>
                </a:ext>
              </a:extLst>
            </p:cNvPr>
            <p:cNvSpPr/>
            <p:nvPr/>
          </p:nvSpPr>
          <p:spPr>
            <a:xfrm>
              <a:off x="1943513" y="2726504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614" y="1943"/>
                  </a:moveTo>
                  <a:lnTo>
                    <a:pt x="9080" y="1295"/>
                  </a:lnTo>
                  <a:lnTo>
                    <a:pt x="4533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3" name="object 3016">
              <a:extLst>
                <a:ext uri="{FF2B5EF4-FFF2-40B4-BE49-F238E27FC236}">
                  <a16:creationId xmlns:a16="http://schemas.microsoft.com/office/drawing/2014/main" id="{46661BDC-723A-4FD0-B365-4A6A37228D91}"/>
                </a:ext>
              </a:extLst>
            </p:cNvPr>
            <p:cNvSpPr/>
            <p:nvPr/>
          </p:nvSpPr>
          <p:spPr>
            <a:xfrm>
              <a:off x="1717928" y="279395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952" y="685"/>
                  </a:moveTo>
                  <a:lnTo>
                    <a:pt x="533" y="558"/>
                  </a:lnTo>
                  <a:lnTo>
                    <a:pt x="190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4" name="object 3017">
              <a:extLst>
                <a:ext uri="{FF2B5EF4-FFF2-40B4-BE49-F238E27FC236}">
                  <a16:creationId xmlns:a16="http://schemas.microsoft.com/office/drawing/2014/main" id="{51176F91-2588-4469-8D95-E32777BEB2D1}"/>
                </a:ext>
              </a:extLst>
            </p:cNvPr>
            <p:cNvSpPr/>
            <p:nvPr/>
          </p:nvSpPr>
          <p:spPr>
            <a:xfrm>
              <a:off x="1718643" y="279301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139" y="368"/>
                  </a:lnTo>
                  <a:lnTo>
                    <a:pt x="419" y="406"/>
                  </a:lnTo>
                  <a:lnTo>
                    <a:pt x="736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5" name="object 3018">
              <a:extLst>
                <a:ext uri="{FF2B5EF4-FFF2-40B4-BE49-F238E27FC236}">
                  <a16:creationId xmlns:a16="http://schemas.microsoft.com/office/drawing/2014/main" id="{696D0154-24A7-455A-A33A-46E871F930A7}"/>
                </a:ext>
              </a:extLst>
            </p:cNvPr>
            <p:cNvSpPr/>
            <p:nvPr/>
          </p:nvSpPr>
          <p:spPr>
            <a:xfrm>
              <a:off x="1718887" y="279464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816" y="355"/>
                  </a:moveTo>
                  <a:lnTo>
                    <a:pt x="1168" y="355"/>
                  </a:lnTo>
                  <a:lnTo>
                    <a:pt x="584" y="2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6" name="object 3019">
              <a:extLst>
                <a:ext uri="{FF2B5EF4-FFF2-40B4-BE49-F238E27FC236}">
                  <a16:creationId xmlns:a16="http://schemas.microsoft.com/office/drawing/2014/main" id="{AF659899-6C1B-4D37-97C4-C84962B9017E}"/>
                </a:ext>
              </a:extLst>
            </p:cNvPr>
            <p:cNvSpPr/>
            <p:nvPr/>
          </p:nvSpPr>
          <p:spPr>
            <a:xfrm>
              <a:off x="1717892" y="279301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38" y="939"/>
                  </a:moveTo>
                  <a:lnTo>
                    <a:pt x="0" y="381"/>
                  </a:lnTo>
                  <a:lnTo>
                    <a:pt x="253" y="152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7" name="object 3020">
              <a:extLst>
                <a:ext uri="{FF2B5EF4-FFF2-40B4-BE49-F238E27FC236}">
                  <a16:creationId xmlns:a16="http://schemas.microsoft.com/office/drawing/2014/main" id="{7FF9A190-5121-48B6-B32C-8C92663DE1EB}"/>
                </a:ext>
              </a:extLst>
            </p:cNvPr>
            <p:cNvSpPr/>
            <p:nvPr/>
          </p:nvSpPr>
          <p:spPr>
            <a:xfrm>
              <a:off x="1713494" y="2672186"/>
              <a:ext cx="34290" cy="60325"/>
            </a:xfrm>
            <a:custGeom>
              <a:avLst/>
              <a:gdLst/>
              <a:ahLst/>
              <a:cxnLst/>
              <a:rect l="l" t="t" r="r" b="b"/>
              <a:pathLst>
                <a:path w="34289" h="60325">
                  <a:moveTo>
                    <a:pt x="685" y="59182"/>
                  </a:moveTo>
                  <a:lnTo>
                    <a:pt x="304" y="59245"/>
                  </a:lnTo>
                  <a:lnTo>
                    <a:pt x="101" y="59385"/>
                  </a:lnTo>
                  <a:lnTo>
                    <a:pt x="0" y="59766"/>
                  </a:lnTo>
                </a:path>
                <a:path w="34289" h="60325">
                  <a:moveTo>
                    <a:pt x="685" y="59182"/>
                  </a:moveTo>
                  <a:lnTo>
                    <a:pt x="1320" y="56616"/>
                  </a:lnTo>
                  <a:lnTo>
                    <a:pt x="2044" y="54063"/>
                  </a:lnTo>
                  <a:lnTo>
                    <a:pt x="2870" y="51549"/>
                  </a:lnTo>
                  <a:lnTo>
                    <a:pt x="3695" y="48983"/>
                  </a:lnTo>
                  <a:lnTo>
                    <a:pt x="4622" y="46456"/>
                  </a:lnTo>
                  <a:lnTo>
                    <a:pt x="5638" y="43967"/>
                  </a:lnTo>
                  <a:lnTo>
                    <a:pt x="7721" y="38823"/>
                  </a:lnTo>
                  <a:lnTo>
                    <a:pt x="22377" y="14300"/>
                  </a:lnTo>
                  <a:lnTo>
                    <a:pt x="25996" y="9334"/>
                  </a:lnTo>
                  <a:lnTo>
                    <a:pt x="29895" y="4572"/>
                  </a:lnTo>
                  <a:lnTo>
                    <a:pt x="339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8" name="object 3021">
              <a:extLst>
                <a:ext uri="{FF2B5EF4-FFF2-40B4-BE49-F238E27FC236}">
                  <a16:creationId xmlns:a16="http://schemas.microsoft.com/office/drawing/2014/main" id="{700CEB28-FE79-4A51-9F70-8FF7F9464C75}"/>
                </a:ext>
              </a:extLst>
            </p:cNvPr>
            <p:cNvSpPr/>
            <p:nvPr/>
          </p:nvSpPr>
          <p:spPr>
            <a:xfrm>
              <a:off x="1747015" y="26721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15"/>
                  </a:moveTo>
                  <a:lnTo>
                    <a:pt x="139" y="63"/>
                  </a:lnTo>
                  <a:lnTo>
                    <a:pt x="279" y="12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9" name="object 3022">
              <a:extLst>
                <a:ext uri="{FF2B5EF4-FFF2-40B4-BE49-F238E27FC236}">
                  <a16:creationId xmlns:a16="http://schemas.microsoft.com/office/drawing/2014/main" id="{E291A465-81A2-4A17-919E-183649D500B4}"/>
                </a:ext>
              </a:extLst>
            </p:cNvPr>
            <p:cNvSpPr/>
            <p:nvPr/>
          </p:nvSpPr>
          <p:spPr>
            <a:xfrm>
              <a:off x="1710512" y="275169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101" y="0"/>
                  </a:moveTo>
                  <a:lnTo>
                    <a:pt x="38" y="1206"/>
                  </a:lnTo>
                  <a:lnTo>
                    <a:pt x="12" y="2413"/>
                  </a:lnTo>
                  <a:lnTo>
                    <a:pt x="0" y="36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0" name="object 3023">
              <a:extLst>
                <a:ext uri="{FF2B5EF4-FFF2-40B4-BE49-F238E27FC236}">
                  <a16:creationId xmlns:a16="http://schemas.microsoft.com/office/drawing/2014/main" id="{CE6661FA-5282-4FCB-8F80-0C08A4FB5C64}"/>
                </a:ext>
              </a:extLst>
            </p:cNvPr>
            <p:cNvSpPr/>
            <p:nvPr/>
          </p:nvSpPr>
          <p:spPr>
            <a:xfrm>
              <a:off x="1710768" y="2763426"/>
              <a:ext cx="7620" cy="31115"/>
            </a:xfrm>
            <a:custGeom>
              <a:avLst/>
              <a:gdLst/>
              <a:ahLst/>
              <a:cxnLst/>
              <a:rect l="l" t="t" r="r" b="b"/>
              <a:pathLst>
                <a:path w="7619" h="31114">
                  <a:moveTo>
                    <a:pt x="0" y="0"/>
                  </a:moveTo>
                  <a:lnTo>
                    <a:pt x="894" y="7879"/>
                  </a:lnTo>
                  <a:lnTo>
                    <a:pt x="2390" y="15546"/>
                  </a:lnTo>
                  <a:lnTo>
                    <a:pt x="4482" y="23072"/>
                  </a:lnTo>
                  <a:lnTo>
                    <a:pt x="7162" y="305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1" name="object 3024">
              <a:extLst>
                <a:ext uri="{FF2B5EF4-FFF2-40B4-BE49-F238E27FC236}">
                  <a16:creationId xmlns:a16="http://schemas.microsoft.com/office/drawing/2014/main" id="{EE4BA9E2-AFC4-44A8-8FF3-70B4189187BD}"/>
                </a:ext>
              </a:extLst>
            </p:cNvPr>
            <p:cNvSpPr/>
            <p:nvPr/>
          </p:nvSpPr>
          <p:spPr>
            <a:xfrm>
              <a:off x="2388608" y="29394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15" y="177"/>
                  </a:moveTo>
                  <a:lnTo>
                    <a:pt x="76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2" name="object 3025">
              <a:extLst>
                <a:ext uri="{FF2B5EF4-FFF2-40B4-BE49-F238E27FC236}">
                  <a16:creationId xmlns:a16="http://schemas.microsoft.com/office/drawing/2014/main" id="{9AA588B5-1952-4D46-9597-1B7F7F9008ED}"/>
                </a:ext>
              </a:extLst>
            </p:cNvPr>
            <p:cNvSpPr/>
            <p:nvPr/>
          </p:nvSpPr>
          <p:spPr>
            <a:xfrm>
              <a:off x="2388598" y="29394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2" y="0"/>
                  </a:moveTo>
                  <a:lnTo>
                    <a:pt x="0" y="11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3" name="object 3026">
              <a:extLst>
                <a:ext uri="{FF2B5EF4-FFF2-40B4-BE49-F238E27FC236}">
                  <a16:creationId xmlns:a16="http://schemas.microsoft.com/office/drawing/2014/main" id="{FB65DD21-2DCB-44BB-BA45-FEBFCE9BC6A1}"/>
                </a:ext>
              </a:extLst>
            </p:cNvPr>
            <p:cNvSpPr/>
            <p:nvPr/>
          </p:nvSpPr>
          <p:spPr>
            <a:xfrm>
              <a:off x="2388878" y="2939683"/>
              <a:ext cx="77470" cy="62230"/>
            </a:xfrm>
            <a:custGeom>
              <a:avLst/>
              <a:gdLst/>
              <a:ahLst/>
              <a:cxnLst/>
              <a:rect l="l" t="t" r="r" b="b"/>
              <a:pathLst>
                <a:path w="77469" h="62230">
                  <a:moveTo>
                    <a:pt x="77469" y="6219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4" name="object 3027">
              <a:extLst>
                <a:ext uri="{FF2B5EF4-FFF2-40B4-BE49-F238E27FC236}">
                  <a16:creationId xmlns:a16="http://schemas.microsoft.com/office/drawing/2014/main" id="{8DB01676-F8FB-4195-AE07-E6861E5921C3}"/>
                </a:ext>
              </a:extLst>
            </p:cNvPr>
            <p:cNvSpPr/>
            <p:nvPr/>
          </p:nvSpPr>
          <p:spPr>
            <a:xfrm>
              <a:off x="2388824" y="2939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5" name="object 3028">
              <a:extLst>
                <a:ext uri="{FF2B5EF4-FFF2-40B4-BE49-F238E27FC236}">
                  <a16:creationId xmlns:a16="http://schemas.microsoft.com/office/drawing/2014/main" id="{C31877E8-ABEE-41D0-9D22-3437F6C6E0C7}"/>
                </a:ext>
              </a:extLst>
            </p:cNvPr>
            <p:cNvSpPr/>
            <p:nvPr/>
          </p:nvSpPr>
          <p:spPr>
            <a:xfrm>
              <a:off x="2388796" y="29396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168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6" name="object 3029">
              <a:extLst>
                <a:ext uri="{FF2B5EF4-FFF2-40B4-BE49-F238E27FC236}">
                  <a16:creationId xmlns:a16="http://schemas.microsoft.com/office/drawing/2014/main" id="{D9547DA3-A164-4953-B0CC-27FEBF859BC3}"/>
                </a:ext>
              </a:extLst>
            </p:cNvPr>
            <p:cNvSpPr/>
            <p:nvPr/>
          </p:nvSpPr>
          <p:spPr>
            <a:xfrm>
              <a:off x="2384826" y="2932533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3784" y="6934"/>
                  </a:moveTo>
                  <a:lnTo>
                    <a:pt x="3467" y="6667"/>
                  </a:lnTo>
                  <a:lnTo>
                    <a:pt x="3149" y="6388"/>
                  </a:lnTo>
                  <a:lnTo>
                    <a:pt x="2857" y="6083"/>
                  </a:lnTo>
                  <a:lnTo>
                    <a:pt x="2590" y="5829"/>
                  </a:lnTo>
                  <a:lnTo>
                    <a:pt x="228" y="1803"/>
                  </a:lnTo>
                  <a:lnTo>
                    <a:pt x="76" y="1219"/>
                  </a:lnTo>
                  <a:lnTo>
                    <a:pt x="0" y="6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7" name="object 3030">
              <a:extLst>
                <a:ext uri="{FF2B5EF4-FFF2-40B4-BE49-F238E27FC236}">
                  <a16:creationId xmlns:a16="http://schemas.microsoft.com/office/drawing/2014/main" id="{380D3B66-9D5F-4726-B3F5-17B9CBC211BD}"/>
                </a:ext>
              </a:extLst>
            </p:cNvPr>
            <p:cNvSpPr/>
            <p:nvPr/>
          </p:nvSpPr>
          <p:spPr>
            <a:xfrm>
              <a:off x="2388824" y="293856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079"/>
                  </a:moveTo>
                  <a:lnTo>
                    <a:pt x="0" y="520"/>
                  </a:lnTo>
                  <a:lnTo>
                    <a:pt x="228" y="241"/>
                  </a:lnTo>
                  <a:lnTo>
                    <a:pt x="7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8" name="object 3031">
              <a:extLst>
                <a:ext uri="{FF2B5EF4-FFF2-40B4-BE49-F238E27FC236}">
                  <a16:creationId xmlns:a16="http://schemas.microsoft.com/office/drawing/2014/main" id="{3C894FFB-B48F-4EF1-BB1E-708E0B80AA24}"/>
                </a:ext>
              </a:extLst>
            </p:cNvPr>
            <p:cNvSpPr/>
            <p:nvPr/>
          </p:nvSpPr>
          <p:spPr>
            <a:xfrm>
              <a:off x="2385646" y="2925331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4" h="13335">
                  <a:moveTo>
                    <a:pt x="3886" y="13233"/>
                  </a:moveTo>
                  <a:lnTo>
                    <a:pt x="3302" y="12763"/>
                  </a:lnTo>
                  <a:lnTo>
                    <a:pt x="2755" y="12255"/>
                  </a:lnTo>
                  <a:lnTo>
                    <a:pt x="2260" y="11696"/>
                  </a:lnTo>
                  <a:lnTo>
                    <a:pt x="1803" y="11201"/>
                  </a:lnTo>
                  <a:lnTo>
                    <a:pt x="317" y="8381"/>
                  </a:lnTo>
                  <a:lnTo>
                    <a:pt x="139" y="7823"/>
                  </a:lnTo>
                  <a:lnTo>
                    <a:pt x="38" y="7238"/>
                  </a:lnTo>
                  <a:lnTo>
                    <a:pt x="12" y="6654"/>
                  </a:lnTo>
                  <a:lnTo>
                    <a:pt x="0" y="6083"/>
                  </a:lnTo>
                  <a:lnTo>
                    <a:pt x="50" y="5499"/>
                  </a:lnTo>
                  <a:lnTo>
                    <a:pt x="190" y="4927"/>
                  </a:lnTo>
                  <a:lnTo>
                    <a:pt x="330" y="4343"/>
                  </a:lnTo>
                  <a:lnTo>
                    <a:pt x="2844" y="482"/>
                  </a:lnTo>
                  <a:lnTo>
                    <a:pt x="33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9" name="object 3032">
              <a:extLst>
                <a:ext uri="{FF2B5EF4-FFF2-40B4-BE49-F238E27FC236}">
                  <a16:creationId xmlns:a16="http://schemas.microsoft.com/office/drawing/2014/main" id="{9E18E218-8AB8-4F82-952C-E4CE97EE3490}"/>
                </a:ext>
              </a:extLst>
            </p:cNvPr>
            <p:cNvSpPr/>
            <p:nvPr/>
          </p:nvSpPr>
          <p:spPr>
            <a:xfrm>
              <a:off x="2388875" y="29386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079"/>
                  </a:moveTo>
                  <a:lnTo>
                    <a:pt x="0" y="520"/>
                  </a:lnTo>
                  <a:lnTo>
                    <a:pt x="228" y="241"/>
                  </a:lnTo>
                  <a:lnTo>
                    <a:pt x="7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0" name="object 3033">
              <a:extLst>
                <a:ext uri="{FF2B5EF4-FFF2-40B4-BE49-F238E27FC236}">
                  <a16:creationId xmlns:a16="http://schemas.microsoft.com/office/drawing/2014/main" id="{CC685B12-BA76-4510-83EA-D53DE9A36B24}"/>
                </a:ext>
              </a:extLst>
            </p:cNvPr>
            <p:cNvSpPr/>
            <p:nvPr/>
          </p:nvSpPr>
          <p:spPr>
            <a:xfrm>
              <a:off x="2389532" y="2938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1" name="object 3034">
              <a:extLst>
                <a:ext uri="{FF2B5EF4-FFF2-40B4-BE49-F238E27FC236}">
                  <a16:creationId xmlns:a16="http://schemas.microsoft.com/office/drawing/2014/main" id="{52306981-6AC0-4B35-876A-3FE27E9F9320}"/>
                </a:ext>
              </a:extLst>
            </p:cNvPr>
            <p:cNvSpPr/>
            <p:nvPr/>
          </p:nvSpPr>
          <p:spPr>
            <a:xfrm>
              <a:off x="2466348" y="30007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104"/>
                  </a:moveTo>
                  <a:lnTo>
                    <a:pt x="12" y="533"/>
                  </a:lnTo>
                  <a:lnTo>
                    <a:pt x="241" y="253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2" name="object 3035">
              <a:extLst>
                <a:ext uri="{FF2B5EF4-FFF2-40B4-BE49-F238E27FC236}">
                  <a16:creationId xmlns:a16="http://schemas.microsoft.com/office/drawing/2014/main" id="{D5105A37-A171-43B5-A65E-C083799ECEB6}"/>
                </a:ext>
              </a:extLst>
            </p:cNvPr>
            <p:cNvSpPr/>
            <p:nvPr/>
          </p:nvSpPr>
          <p:spPr>
            <a:xfrm>
              <a:off x="2466337" y="300187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219"/>
                  </a:moveTo>
                  <a:lnTo>
                    <a:pt x="0" y="812"/>
                  </a:lnTo>
                  <a:lnTo>
                    <a:pt x="12" y="406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3" name="object 3036">
              <a:extLst>
                <a:ext uri="{FF2B5EF4-FFF2-40B4-BE49-F238E27FC236}">
                  <a16:creationId xmlns:a16="http://schemas.microsoft.com/office/drawing/2014/main" id="{BF6E5A97-01AC-4CE4-93F1-8FA7014D85FC}"/>
                </a:ext>
              </a:extLst>
            </p:cNvPr>
            <p:cNvSpPr/>
            <p:nvPr/>
          </p:nvSpPr>
          <p:spPr>
            <a:xfrm>
              <a:off x="2470155" y="300263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282"/>
                  </a:moveTo>
                  <a:lnTo>
                    <a:pt x="0" y="850"/>
                  </a:lnTo>
                  <a:lnTo>
                    <a:pt x="12" y="431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4" name="object 3037">
              <a:extLst>
                <a:ext uri="{FF2B5EF4-FFF2-40B4-BE49-F238E27FC236}">
                  <a16:creationId xmlns:a16="http://schemas.microsoft.com/office/drawing/2014/main" id="{3DDC42D4-0649-4664-BE6C-CBB5B3FCA75A}"/>
                </a:ext>
              </a:extLst>
            </p:cNvPr>
            <p:cNvSpPr/>
            <p:nvPr/>
          </p:nvSpPr>
          <p:spPr>
            <a:xfrm>
              <a:off x="2388543" y="2925304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5" h="1269">
                  <a:moveTo>
                    <a:pt x="507" y="12"/>
                  </a:moveTo>
                  <a:lnTo>
                    <a:pt x="13144" y="1231"/>
                  </a:lnTo>
                </a:path>
                <a:path w="13335" h="1269">
                  <a:moveTo>
                    <a:pt x="507" y="12"/>
                  </a:moveTo>
                  <a:lnTo>
                    <a:pt x="304" y="0"/>
                  </a:lnTo>
                  <a:lnTo>
                    <a:pt x="152" y="25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5" name="object 3038">
              <a:extLst>
                <a:ext uri="{FF2B5EF4-FFF2-40B4-BE49-F238E27FC236}">
                  <a16:creationId xmlns:a16="http://schemas.microsoft.com/office/drawing/2014/main" id="{4573E711-EAFC-48CC-81D6-BDEDE18C85FE}"/>
                </a:ext>
              </a:extLst>
            </p:cNvPr>
            <p:cNvSpPr/>
            <p:nvPr/>
          </p:nvSpPr>
          <p:spPr>
            <a:xfrm>
              <a:off x="2388492" y="29254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6" name="object 3039">
              <a:extLst>
                <a:ext uri="{FF2B5EF4-FFF2-40B4-BE49-F238E27FC236}">
                  <a16:creationId xmlns:a16="http://schemas.microsoft.com/office/drawing/2014/main" id="{8258279B-C018-418E-BBC4-4DA2F4D97179}"/>
                </a:ext>
              </a:extLst>
            </p:cNvPr>
            <p:cNvSpPr/>
            <p:nvPr/>
          </p:nvSpPr>
          <p:spPr>
            <a:xfrm>
              <a:off x="2389033" y="29253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7" name="object 3040">
              <a:extLst>
                <a:ext uri="{FF2B5EF4-FFF2-40B4-BE49-F238E27FC236}">
                  <a16:creationId xmlns:a16="http://schemas.microsoft.com/office/drawing/2014/main" id="{1E22F1B4-D674-4BDA-A0A2-4EB6673356DB}"/>
                </a:ext>
              </a:extLst>
            </p:cNvPr>
            <p:cNvSpPr/>
            <p:nvPr/>
          </p:nvSpPr>
          <p:spPr>
            <a:xfrm>
              <a:off x="2389578" y="2938606"/>
              <a:ext cx="79375" cy="62865"/>
            </a:xfrm>
            <a:custGeom>
              <a:avLst/>
              <a:gdLst/>
              <a:ahLst/>
              <a:cxnLst/>
              <a:rect l="l" t="t" r="r" b="b"/>
              <a:pathLst>
                <a:path w="79375" h="62864">
                  <a:moveTo>
                    <a:pt x="77495" y="62166"/>
                  </a:moveTo>
                  <a:lnTo>
                    <a:pt x="0" y="0"/>
                  </a:lnTo>
                </a:path>
                <a:path w="79375" h="62864">
                  <a:moveTo>
                    <a:pt x="77495" y="62166"/>
                  </a:moveTo>
                  <a:lnTo>
                    <a:pt x="77889" y="62483"/>
                  </a:lnTo>
                  <a:lnTo>
                    <a:pt x="78282" y="62560"/>
                  </a:lnTo>
                  <a:lnTo>
                    <a:pt x="78765" y="625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8" name="object 3041">
              <a:extLst>
                <a:ext uri="{FF2B5EF4-FFF2-40B4-BE49-F238E27FC236}">
                  <a16:creationId xmlns:a16="http://schemas.microsoft.com/office/drawing/2014/main" id="{2872371A-D807-46D8-BF9C-9964846FDDCA}"/>
                </a:ext>
              </a:extLst>
            </p:cNvPr>
            <p:cNvSpPr/>
            <p:nvPr/>
          </p:nvSpPr>
          <p:spPr>
            <a:xfrm>
              <a:off x="2389586" y="2932476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369" y="0"/>
                  </a:moveTo>
                  <a:lnTo>
                    <a:pt x="8242" y="2044"/>
                  </a:lnTo>
                  <a:lnTo>
                    <a:pt x="4127" y="4089"/>
                  </a:lnTo>
                  <a:lnTo>
                    <a:pt x="0" y="61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9" name="object 3042">
              <a:extLst>
                <a:ext uri="{FF2B5EF4-FFF2-40B4-BE49-F238E27FC236}">
                  <a16:creationId xmlns:a16="http://schemas.microsoft.com/office/drawing/2014/main" id="{31C5E0C0-CEDB-4F11-B254-9C20CDF25A23}"/>
                </a:ext>
              </a:extLst>
            </p:cNvPr>
            <p:cNvSpPr/>
            <p:nvPr/>
          </p:nvSpPr>
          <p:spPr>
            <a:xfrm>
              <a:off x="2466348" y="300187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63" y="622"/>
                  </a:moveTo>
                  <a:lnTo>
                    <a:pt x="1041" y="546"/>
                  </a:lnTo>
                  <a:lnTo>
                    <a:pt x="508" y="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0" name="object 3043">
              <a:extLst>
                <a:ext uri="{FF2B5EF4-FFF2-40B4-BE49-F238E27FC236}">
                  <a16:creationId xmlns:a16="http://schemas.microsoft.com/office/drawing/2014/main" id="{ADE9BD1A-4D9B-4F93-95FE-46403277089A}"/>
                </a:ext>
              </a:extLst>
            </p:cNvPr>
            <p:cNvSpPr/>
            <p:nvPr/>
          </p:nvSpPr>
          <p:spPr>
            <a:xfrm>
              <a:off x="2468333" y="300119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12" y="152"/>
                  </a:moveTo>
                  <a:lnTo>
                    <a:pt x="1054" y="228"/>
                  </a:lnTo>
                  <a:lnTo>
                    <a:pt x="546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1" name="object 3044">
              <a:extLst>
                <a:ext uri="{FF2B5EF4-FFF2-40B4-BE49-F238E27FC236}">
                  <a16:creationId xmlns:a16="http://schemas.microsoft.com/office/drawing/2014/main" id="{7DD7BF8E-BFCA-4B98-B749-01CA7B59A1CB}"/>
                </a:ext>
              </a:extLst>
            </p:cNvPr>
            <p:cNvSpPr/>
            <p:nvPr/>
          </p:nvSpPr>
          <p:spPr>
            <a:xfrm>
              <a:off x="2468008" y="300249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58" y="139"/>
                  </a:moveTo>
                  <a:lnTo>
                    <a:pt x="1422" y="228"/>
                  </a:lnTo>
                  <a:lnTo>
                    <a:pt x="723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2" name="object 3045">
              <a:extLst>
                <a:ext uri="{FF2B5EF4-FFF2-40B4-BE49-F238E27FC236}">
                  <a16:creationId xmlns:a16="http://schemas.microsoft.com/office/drawing/2014/main" id="{DA3F8C0D-EC29-4A7E-BC03-46082E1B1659}"/>
                </a:ext>
              </a:extLst>
            </p:cNvPr>
            <p:cNvSpPr/>
            <p:nvPr/>
          </p:nvSpPr>
          <p:spPr>
            <a:xfrm>
              <a:off x="2453336" y="28680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3" name="object 3046">
              <a:extLst>
                <a:ext uri="{FF2B5EF4-FFF2-40B4-BE49-F238E27FC236}">
                  <a16:creationId xmlns:a16="http://schemas.microsoft.com/office/drawing/2014/main" id="{DBAA7016-A1F0-4B1E-A860-225C7741B5DD}"/>
                </a:ext>
              </a:extLst>
            </p:cNvPr>
            <p:cNvSpPr/>
            <p:nvPr/>
          </p:nvSpPr>
          <p:spPr>
            <a:xfrm>
              <a:off x="2388568" y="29253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82" y="12"/>
                  </a:moveTo>
                  <a:lnTo>
                    <a:pt x="292" y="0"/>
                  </a:lnTo>
                  <a:lnTo>
                    <a:pt x="152" y="25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4" name="object 3047">
              <a:extLst>
                <a:ext uri="{FF2B5EF4-FFF2-40B4-BE49-F238E27FC236}">
                  <a16:creationId xmlns:a16="http://schemas.microsoft.com/office/drawing/2014/main" id="{ED1095E9-5C8D-4697-89BB-88B0125C4B79}"/>
                </a:ext>
              </a:extLst>
            </p:cNvPr>
            <p:cNvSpPr/>
            <p:nvPr/>
          </p:nvSpPr>
          <p:spPr>
            <a:xfrm>
              <a:off x="2667579" y="3582791"/>
              <a:ext cx="26670" cy="88900"/>
            </a:xfrm>
            <a:custGeom>
              <a:avLst/>
              <a:gdLst/>
              <a:ahLst/>
              <a:cxnLst/>
              <a:rect l="l" t="t" r="r" b="b"/>
              <a:pathLst>
                <a:path w="26669" h="88900">
                  <a:moveTo>
                    <a:pt x="26631" y="88303"/>
                  </a:moveTo>
                  <a:lnTo>
                    <a:pt x="26301" y="80517"/>
                  </a:lnTo>
                  <a:lnTo>
                    <a:pt x="26212" y="72720"/>
                  </a:lnTo>
                  <a:lnTo>
                    <a:pt x="25641" y="64947"/>
                  </a:lnTo>
                  <a:lnTo>
                    <a:pt x="25044" y="56857"/>
                  </a:lnTo>
                  <a:lnTo>
                    <a:pt x="21958" y="49910"/>
                  </a:lnTo>
                  <a:lnTo>
                    <a:pt x="18948" y="42671"/>
                  </a:lnTo>
                  <a:lnTo>
                    <a:pt x="14744" y="31803"/>
                  </a:lnTo>
                  <a:lnTo>
                    <a:pt x="10645" y="20916"/>
                  </a:lnTo>
                  <a:lnTo>
                    <a:pt x="5961" y="102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5" name="object 3048">
              <a:extLst>
                <a:ext uri="{FF2B5EF4-FFF2-40B4-BE49-F238E27FC236}">
                  <a16:creationId xmlns:a16="http://schemas.microsoft.com/office/drawing/2014/main" id="{8D1A99D1-65F7-423E-B204-98D8A571DDF3}"/>
                </a:ext>
              </a:extLst>
            </p:cNvPr>
            <p:cNvSpPr/>
            <p:nvPr/>
          </p:nvSpPr>
          <p:spPr>
            <a:xfrm>
              <a:off x="2452794" y="28681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</a:path>
                <a:path w="635" h="635">
                  <a:moveTo>
                    <a:pt x="0" y="165"/>
                  </a:moveTo>
                  <a:lnTo>
                    <a:pt x="152" y="25"/>
                  </a:lnTo>
                  <a:lnTo>
                    <a:pt x="304" y="0"/>
                  </a:lnTo>
                  <a:lnTo>
                    <a:pt x="50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6" name="object 3049">
              <a:extLst>
                <a:ext uri="{FF2B5EF4-FFF2-40B4-BE49-F238E27FC236}">
                  <a16:creationId xmlns:a16="http://schemas.microsoft.com/office/drawing/2014/main" id="{7A5C2A52-8EF7-4035-8038-E85DE59EB9D9}"/>
                </a:ext>
              </a:extLst>
            </p:cNvPr>
            <p:cNvSpPr/>
            <p:nvPr/>
          </p:nvSpPr>
          <p:spPr>
            <a:xfrm>
              <a:off x="2452844" y="2862218"/>
              <a:ext cx="12065" cy="6350"/>
            </a:xfrm>
            <a:custGeom>
              <a:avLst/>
              <a:gdLst/>
              <a:ahLst/>
              <a:cxnLst/>
              <a:rect l="l" t="t" r="r" b="b"/>
              <a:pathLst>
                <a:path w="12064" h="6350">
                  <a:moveTo>
                    <a:pt x="507" y="5867"/>
                  </a:moveTo>
                  <a:lnTo>
                    <a:pt x="304" y="5854"/>
                  </a:lnTo>
                  <a:lnTo>
                    <a:pt x="152" y="5880"/>
                  </a:lnTo>
                  <a:lnTo>
                    <a:pt x="0" y="6019"/>
                  </a:lnTo>
                </a:path>
                <a:path w="12064" h="6350">
                  <a:moveTo>
                    <a:pt x="507" y="5867"/>
                  </a:moveTo>
                  <a:lnTo>
                    <a:pt x="3924" y="2819"/>
                  </a:lnTo>
                  <a:lnTo>
                    <a:pt x="7746" y="1257"/>
                  </a:lnTo>
                  <a:lnTo>
                    <a:pt x="120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7" name="object 3050">
              <a:extLst>
                <a:ext uri="{FF2B5EF4-FFF2-40B4-BE49-F238E27FC236}">
                  <a16:creationId xmlns:a16="http://schemas.microsoft.com/office/drawing/2014/main" id="{EF20CD48-6164-4722-B9A4-E86B1ED59307}"/>
                </a:ext>
              </a:extLst>
            </p:cNvPr>
            <p:cNvSpPr/>
            <p:nvPr/>
          </p:nvSpPr>
          <p:spPr>
            <a:xfrm>
              <a:off x="2464662" y="28621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0" y="38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8" name="object 3051">
              <a:extLst>
                <a:ext uri="{FF2B5EF4-FFF2-40B4-BE49-F238E27FC236}">
                  <a16:creationId xmlns:a16="http://schemas.microsoft.com/office/drawing/2014/main" id="{2299289A-0908-4002-B386-E0E46602E020}"/>
                </a:ext>
              </a:extLst>
            </p:cNvPr>
            <p:cNvSpPr/>
            <p:nvPr/>
          </p:nvSpPr>
          <p:spPr>
            <a:xfrm>
              <a:off x="2480795" y="28598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9" name="object 3052">
              <a:extLst>
                <a:ext uri="{FF2B5EF4-FFF2-40B4-BE49-F238E27FC236}">
                  <a16:creationId xmlns:a16="http://schemas.microsoft.com/office/drawing/2014/main" id="{7F068661-4391-4683-BDEF-793453886DF3}"/>
                </a:ext>
              </a:extLst>
            </p:cNvPr>
            <p:cNvSpPr/>
            <p:nvPr/>
          </p:nvSpPr>
          <p:spPr>
            <a:xfrm>
              <a:off x="2464852" y="2859917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10" h="2539">
                  <a:moveTo>
                    <a:pt x="0" y="2298"/>
                  </a:moveTo>
                  <a:lnTo>
                    <a:pt x="5257" y="749"/>
                  </a:lnTo>
                  <a:lnTo>
                    <a:pt x="10490" y="76"/>
                  </a:lnTo>
                  <a:lnTo>
                    <a:pt x="159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0" name="object 3053">
              <a:extLst>
                <a:ext uri="{FF2B5EF4-FFF2-40B4-BE49-F238E27FC236}">
                  <a16:creationId xmlns:a16="http://schemas.microsoft.com/office/drawing/2014/main" id="{FEFBB28C-911A-446E-83A8-75E2817651FA}"/>
                </a:ext>
              </a:extLst>
            </p:cNvPr>
            <p:cNvSpPr/>
            <p:nvPr/>
          </p:nvSpPr>
          <p:spPr>
            <a:xfrm>
              <a:off x="2611414" y="28582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50"/>
                  </a:moveTo>
                </a:path>
                <a:path w="635" h="635">
                  <a:moveTo>
                    <a:pt x="12" y="50"/>
                  </a:moveTo>
                  <a:lnTo>
                    <a:pt x="50" y="50"/>
                  </a:lnTo>
                </a:path>
                <a:path w="635" h="635">
                  <a:moveTo>
                    <a:pt x="12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1" name="object 3054">
              <a:extLst>
                <a:ext uri="{FF2B5EF4-FFF2-40B4-BE49-F238E27FC236}">
                  <a16:creationId xmlns:a16="http://schemas.microsoft.com/office/drawing/2014/main" id="{ED4735F6-30B1-479D-BA5F-BADD74EA1741}"/>
                </a:ext>
              </a:extLst>
            </p:cNvPr>
            <p:cNvSpPr/>
            <p:nvPr/>
          </p:nvSpPr>
          <p:spPr>
            <a:xfrm>
              <a:off x="2480833" y="28598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2" name="object 3055">
              <a:extLst>
                <a:ext uri="{FF2B5EF4-FFF2-40B4-BE49-F238E27FC236}">
                  <a16:creationId xmlns:a16="http://schemas.microsoft.com/office/drawing/2014/main" id="{3FB21D41-5C52-4DF7-9D0B-6EE2882CEB7B}"/>
                </a:ext>
              </a:extLst>
            </p:cNvPr>
            <p:cNvSpPr/>
            <p:nvPr/>
          </p:nvSpPr>
          <p:spPr>
            <a:xfrm>
              <a:off x="2611427" y="2858254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4" h="6350">
                  <a:moveTo>
                    <a:pt x="0" y="12"/>
                  </a:moveTo>
                  <a:lnTo>
                    <a:pt x="6731" y="368"/>
                  </a:lnTo>
                  <a:lnTo>
                    <a:pt x="8877" y="609"/>
                  </a:lnTo>
                  <a:lnTo>
                    <a:pt x="21005" y="4724"/>
                  </a:lnTo>
                  <a:lnTo>
                    <a:pt x="21704" y="5130"/>
                  </a:lnTo>
                  <a:lnTo>
                    <a:pt x="22377" y="5587"/>
                  </a:lnTo>
                  <a:lnTo>
                    <a:pt x="23012" y="608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3" name="object 3056">
              <a:extLst>
                <a:ext uri="{FF2B5EF4-FFF2-40B4-BE49-F238E27FC236}">
                  <a16:creationId xmlns:a16="http://schemas.microsoft.com/office/drawing/2014/main" id="{DFB0566E-C538-4D9B-959D-982A1D78F99F}"/>
                </a:ext>
              </a:extLst>
            </p:cNvPr>
            <p:cNvSpPr/>
            <p:nvPr/>
          </p:nvSpPr>
          <p:spPr>
            <a:xfrm>
              <a:off x="2634442" y="28643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65" y="0"/>
                  </a:lnTo>
                  <a:lnTo>
                    <a:pt x="431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4" name="object 3057">
              <a:extLst>
                <a:ext uri="{FF2B5EF4-FFF2-40B4-BE49-F238E27FC236}">
                  <a16:creationId xmlns:a16="http://schemas.microsoft.com/office/drawing/2014/main" id="{6B370DFA-7599-42DC-9005-742636429CA8}"/>
                </a:ext>
              </a:extLst>
            </p:cNvPr>
            <p:cNvSpPr/>
            <p:nvPr/>
          </p:nvSpPr>
          <p:spPr>
            <a:xfrm>
              <a:off x="2468112" y="2731711"/>
              <a:ext cx="143510" cy="107950"/>
            </a:xfrm>
            <a:custGeom>
              <a:avLst/>
              <a:gdLst/>
              <a:ahLst/>
              <a:cxnLst/>
              <a:rect l="l" t="t" r="r" b="b"/>
              <a:pathLst>
                <a:path w="143510" h="107950">
                  <a:moveTo>
                    <a:pt x="0" y="0"/>
                  </a:moveTo>
                  <a:lnTo>
                    <a:pt x="143090" y="1076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5" name="object 3058">
              <a:extLst>
                <a:ext uri="{FF2B5EF4-FFF2-40B4-BE49-F238E27FC236}">
                  <a16:creationId xmlns:a16="http://schemas.microsoft.com/office/drawing/2014/main" id="{55AADA66-D473-4826-9340-18DE25599D3E}"/>
                </a:ext>
              </a:extLst>
            </p:cNvPr>
            <p:cNvSpPr/>
            <p:nvPr/>
          </p:nvSpPr>
          <p:spPr>
            <a:xfrm>
              <a:off x="2600258" y="2839404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947" y="0"/>
                  </a:moveTo>
                  <a:lnTo>
                    <a:pt x="8737" y="660"/>
                  </a:lnTo>
                  <a:lnTo>
                    <a:pt x="1104" y="3390"/>
                  </a:lnTo>
                  <a:lnTo>
                    <a:pt x="0" y="62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6" name="object 3059">
              <a:extLst>
                <a:ext uri="{FF2B5EF4-FFF2-40B4-BE49-F238E27FC236}">
                  <a16:creationId xmlns:a16="http://schemas.microsoft.com/office/drawing/2014/main" id="{0F5911EB-D4DC-4AEA-A1CC-DC250F9F3D35}"/>
                </a:ext>
              </a:extLst>
            </p:cNvPr>
            <p:cNvSpPr/>
            <p:nvPr/>
          </p:nvSpPr>
          <p:spPr>
            <a:xfrm>
              <a:off x="2457499" y="2731715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0" y="5905"/>
                  </a:moveTo>
                  <a:lnTo>
                    <a:pt x="1041" y="3124"/>
                  </a:lnTo>
                  <a:lnTo>
                    <a:pt x="8496" y="596"/>
                  </a:lnTo>
                  <a:lnTo>
                    <a:pt x="106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7" name="object 3060">
              <a:extLst>
                <a:ext uri="{FF2B5EF4-FFF2-40B4-BE49-F238E27FC236}">
                  <a16:creationId xmlns:a16="http://schemas.microsoft.com/office/drawing/2014/main" id="{4D9BA2D3-B08F-4EFD-8339-B887E6C56CEA}"/>
                </a:ext>
              </a:extLst>
            </p:cNvPr>
            <p:cNvSpPr/>
            <p:nvPr/>
          </p:nvSpPr>
          <p:spPr>
            <a:xfrm>
              <a:off x="2473435" y="2730213"/>
              <a:ext cx="143510" cy="107950"/>
            </a:xfrm>
            <a:custGeom>
              <a:avLst/>
              <a:gdLst/>
              <a:ahLst/>
              <a:cxnLst/>
              <a:rect l="l" t="t" r="r" b="b"/>
              <a:pathLst>
                <a:path w="143510" h="107950">
                  <a:moveTo>
                    <a:pt x="143230" y="1075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8" name="object 3061">
              <a:extLst>
                <a:ext uri="{FF2B5EF4-FFF2-40B4-BE49-F238E27FC236}">
                  <a16:creationId xmlns:a16="http://schemas.microsoft.com/office/drawing/2014/main" id="{B7CE7FCA-3DA6-4021-9532-E403D53DD4DB}"/>
                </a:ext>
              </a:extLst>
            </p:cNvPr>
            <p:cNvSpPr/>
            <p:nvPr/>
          </p:nvSpPr>
          <p:spPr>
            <a:xfrm>
              <a:off x="2473434" y="2726830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378"/>
                  </a:moveTo>
                  <a:lnTo>
                    <a:pt x="3441" y="2400"/>
                  </a:lnTo>
                  <a:lnTo>
                    <a:pt x="6375" y="0"/>
                  </a:lnTo>
                  <a:lnTo>
                    <a:pt x="10210" y="28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9" name="object 3062">
              <a:extLst>
                <a:ext uri="{FF2B5EF4-FFF2-40B4-BE49-F238E27FC236}">
                  <a16:creationId xmlns:a16="http://schemas.microsoft.com/office/drawing/2014/main" id="{788D3BEA-0E25-4252-BF8B-78AE054DD983}"/>
                </a:ext>
              </a:extLst>
            </p:cNvPr>
            <p:cNvSpPr/>
            <p:nvPr/>
          </p:nvSpPr>
          <p:spPr>
            <a:xfrm>
              <a:off x="2616666" y="2834099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670"/>
                  </a:moveTo>
                  <a:lnTo>
                    <a:pt x="3505" y="2616"/>
                  </a:lnTo>
                  <a:lnTo>
                    <a:pt x="6464" y="0"/>
                  </a:lnTo>
                  <a:lnTo>
                    <a:pt x="10439" y="29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0" name="object 3063">
              <a:extLst>
                <a:ext uri="{FF2B5EF4-FFF2-40B4-BE49-F238E27FC236}">
                  <a16:creationId xmlns:a16="http://schemas.microsoft.com/office/drawing/2014/main" id="{F778DA9B-CFFA-4EF7-B6D3-064DE809D4C3}"/>
                </a:ext>
              </a:extLst>
            </p:cNvPr>
            <p:cNvSpPr/>
            <p:nvPr/>
          </p:nvSpPr>
          <p:spPr>
            <a:xfrm>
              <a:off x="2466836" y="2608573"/>
              <a:ext cx="119380" cy="100330"/>
            </a:xfrm>
            <a:custGeom>
              <a:avLst/>
              <a:gdLst/>
              <a:ahLst/>
              <a:cxnLst/>
              <a:rect l="l" t="t" r="r" b="b"/>
              <a:pathLst>
                <a:path w="119380" h="100330">
                  <a:moveTo>
                    <a:pt x="119316" y="0"/>
                  </a:moveTo>
                  <a:lnTo>
                    <a:pt x="0" y="100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1" name="object 3064">
              <a:extLst>
                <a:ext uri="{FF2B5EF4-FFF2-40B4-BE49-F238E27FC236}">
                  <a16:creationId xmlns:a16="http://schemas.microsoft.com/office/drawing/2014/main" id="{578BE08C-A3D5-4772-BAD3-E94263F7BF40}"/>
                </a:ext>
              </a:extLst>
            </p:cNvPr>
            <p:cNvSpPr/>
            <p:nvPr/>
          </p:nvSpPr>
          <p:spPr>
            <a:xfrm>
              <a:off x="2456332" y="2705412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213"/>
                  </a:moveTo>
                  <a:lnTo>
                    <a:pt x="3835" y="0"/>
                  </a:lnTo>
                  <a:lnTo>
                    <a:pt x="6934" y="2501"/>
                  </a:lnTo>
                  <a:lnTo>
                    <a:pt x="10502" y="33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2" name="object 3065">
              <a:extLst>
                <a:ext uri="{FF2B5EF4-FFF2-40B4-BE49-F238E27FC236}">
                  <a16:creationId xmlns:a16="http://schemas.microsoft.com/office/drawing/2014/main" id="{6A00AC1C-82D3-4D6B-B7E9-092EFBF2AEB7}"/>
                </a:ext>
              </a:extLst>
            </p:cNvPr>
            <p:cNvSpPr/>
            <p:nvPr/>
          </p:nvSpPr>
          <p:spPr>
            <a:xfrm>
              <a:off x="2575916" y="2605436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10236" y="3136"/>
                  </a:moveTo>
                  <a:lnTo>
                    <a:pt x="6743" y="2311"/>
                  </a:lnTo>
                  <a:lnTo>
                    <a:pt x="3708" y="0"/>
                  </a:lnTo>
                  <a:lnTo>
                    <a:pt x="0" y="30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3" name="object 3066">
              <a:extLst>
                <a:ext uri="{FF2B5EF4-FFF2-40B4-BE49-F238E27FC236}">
                  <a16:creationId xmlns:a16="http://schemas.microsoft.com/office/drawing/2014/main" id="{BF13343B-CABE-4635-B7F0-9AAB247DD987}"/>
                </a:ext>
              </a:extLst>
            </p:cNvPr>
            <p:cNvSpPr/>
            <p:nvPr/>
          </p:nvSpPr>
          <p:spPr>
            <a:xfrm>
              <a:off x="2472269" y="2609816"/>
              <a:ext cx="119380" cy="100330"/>
            </a:xfrm>
            <a:custGeom>
              <a:avLst/>
              <a:gdLst/>
              <a:ahLst/>
              <a:cxnLst/>
              <a:rect l="l" t="t" r="r" b="b"/>
              <a:pathLst>
                <a:path w="119380" h="100330">
                  <a:moveTo>
                    <a:pt x="0" y="100329"/>
                  </a:moveTo>
                  <a:lnTo>
                    <a:pt x="11916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4" name="object 3067">
              <a:extLst>
                <a:ext uri="{FF2B5EF4-FFF2-40B4-BE49-F238E27FC236}">
                  <a16:creationId xmlns:a16="http://schemas.microsoft.com/office/drawing/2014/main" id="{483E3029-FC63-4DCF-9062-0A16A4A09BCD}"/>
                </a:ext>
              </a:extLst>
            </p:cNvPr>
            <p:cNvSpPr/>
            <p:nvPr/>
          </p:nvSpPr>
          <p:spPr>
            <a:xfrm>
              <a:off x="2591429" y="260981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490" y="5295"/>
                  </a:moveTo>
                  <a:lnTo>
                    <a:pt x="9499" y="2603"/>
                  </a:lnTo>
                  <a:lnTo>
                    <a:pt x="2006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5" name="object 3068">
              <a:extLst>
                <a:ext uri="{FF2B5EF4-FFF2-40B4-BE49-F238E27FC236}">
                  <a16:creationId xmlns:a16="http://schemas.microsoft.com/office/drawing/2014/main" id="{1D8922C2-BD33-4F82-B18A-21EA6440CF0C}"/>
                </a:ext>
              </a:extLst>
            </p:cNvPr>
            <p:cNvSpPr/>
            <p:nvPr/>
          </p:nvSpPr>
          <p:spPr>
            <a:xfrm>
              <a:off x="2472269" y="2710146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2095" y="520"/>
                  </a:lnTo>
                  <a:lnTo>
                    <a:pt x="9791" y="2832"/>
                  </a:lnTo>
                  <a:lnTo>
                    <a:pt x="10845" y="55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6" name="object 3069">
              <a:extLst>
                <a:ext uri="{FF2B5EF4-FFF2-40B4-BE49-F238E27FC236}">
                  <a16:creationId xmlns:a16="http://schemas.microsoft.com/office/drawing/2014/main" id="{7A6A184D-BF6C-4655-ACD0-A41C98DD190C}"/>
                </a:ext>
              </a:extLst>
            </p:cNvPr>
            <p:cNvSpPr/>
            <p:nvPr/>
          </p:nvSpPr>
          <p:spPr>
            <a:xfrm>
              <a:off x="2586147" y="2607883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283" y="1930"/>
                  </a:moveTo>
                  <a:lnTo>
                    <a:pt x="5587" y="1498"/>
                  </a:lnTo>
                  <a:lnTo>
                    <a:pt x="5613" y="1346"/>
                  </a:lnTo>
                  <a:lnTo>
                    <a:pt x="5600" y="1181"/>
                  </a:lnTo>
                  <a:lnTo>
                    <a:pt x="5511" y="1015"/>
                  </a:lnTo>
                  <a:lnTo>
                    <a:pt x="5435" y="876"/>
                  </a:lnTo>
                  <a:lnTo>
                    <a:pt x="3009" y="25"/>
                  </a:lnTo>
                  <a:lnTo>
                    <a:pt x="2717" y="0"/>
                  </a:lnTo>
                  <a:lnTo>
                    <a:pt x="2425" y="0"/>
                  </a:lnTo>
                  <a:lnTo>
                    <a:pt x="2133" y="25"/>
                  </a:lnTo>
                  <a:lnTo>
                    <a:pt x="1841" y="38"/>
                  </a:lnTo>
                  <a:lnTo>
                    <a:pt x="1549" y="88"/>
                  </a:lnTo>
                  <a:lnTo>
                    <a:pt x="1257" y="152"/>
                  </a:lnTo>
                  <a:lnTo>
                    <a:pt x="1003" y="203"/>
                  </a:lnTo>
                  <a:lnTo>
                    <a:pt x="749" y="279"/>
                  </a:lnTo>
                  <a:lnTo>
                    <a:pt x="507" y="380"/>
                  </a:lnTo>
                  <a:lnTo>
                    <a:pt x="330" y="469"/>
                  </a:lnTo>
                  <a:lnTo>
                    <a:pt x="152" y="558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7" name="object 3070">
              <a:extLst>
                <a:ext uri="{FF2B5EF4-FFF2-40B4-BE49-F238E27FC236}">
                  <a16:creationId xmlns:a16="http://schemas.microsoft.com/office/drawing/2014/main" id="{CFEA657D-C3C8-4B26-8EF8-31517B96246A}"/>
                </a:ext>
              </a:extLst>
            </p:cNvPr>
            <p:cNvSpPr/>
            <p:nvPr/>
          </p:nvSpPr>
          <p:spPr>
            <a:xfrm>
              <a:off x="2466944" y="2710142"/>
              <a:ext cx="6985" cy="20320"/>
            </a:xfrm>
            <a:custGeom>
              <a:avLst/>
              <a:gdLst/>
              <a:ahLst/>
              <a:cxnLst/>
              <a:rect l="l" t="t" r="r" b="b"/>
              <a:pathLst>
                <a:path w="6985" h="20319">
                  <a:moveTo>
                    <a:pt x="6489" y="20065"/>
                  </a:moveTo>
                  <a:lnTo>
                    <a:pt x="1828" y="15252"/>
                  </a:lnTo>
                  <a:lnTo>
                    <a:pt x="1308" y="14452"/>
                  </a:lnTo>
                  <a:lnTo>
                    <a:pt x="876" y="13588"/>
                  </a:lnTo>
                  <a:lnTo>
                    <a:pt x="571" y="12687"/>
                  </a:lnTo>
                  <a:lnTo>
                    <a:pt x="279" y="11836"/>
                  </a:lnTo>
                  <a:lnTo>
                    <a:pt x="88" y="10960"/>
                  </a:lnTo>
                  <a:lnTo>
                    <a:pt x="50" y="10071"/>
                  </a:lnTo>
                  <a:lnTo>
                    <a:pt x="0" y="9182"/>
                  </a:lnTo>
                  <a:lnTo>
                    <a:pt x="76" y="8305"/>
                  </a:lnTo>
                  <a:lnTo>
                    <a:pt x="279" y="7442"/>
                  </a:lnTo>
                  <a:lnTo>
                    <a:pt x="482" y="6540"/>
                  </a:lnTo>
                  <a:lnTo>
                    <a:pt x="812" y="5676"/>
                  </a:lnTo>
                  <a:lnTo>
                    <a:pt x="1244" y="4864"/>
                  </a:lnTo>
                  <a:lnTo>
                    <a:pt x="1714" y="3975"/>
                  </a:lnTo>
                  <a:lnTo>
                    <a:pt x="2285" y="3136"/>
                  </a:lnTo>
                  <a:lnTo>
                    <a:pt x="2933" y="2374"/>
                  </a:lnTo>
                  <a:lnTo>
                    <a:pt x="3657" y="1511"/>
                  </a:lnTo>
                  <a:lnTo>
                    <a:pt x="4470" y="723"/>
                  </a:lnTo>
                  <a:lnTo>
                    <a:pt x="53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8" name="object 3071">
              <a:extLst>
                <a:ext uri="{FF2B5EF4-FFF2-40B4-BE49-F238E27FC236}">
                  <a16:creationId xmlns:a16="http://schemas.microsoft.com/office/drawing/2014/main" id="{F0BF92B4-E9FF-4F13-8709-611D1958939F}"/>
                </a:ext>
              </a:extLst>
            </p:cNvPr>
            <p:cNvSpPr/>
            <p:nvPr/>
          </p:nvSpPr>
          <p:spPr>
            <a:xfrm>
              <a:off x="2611206" y="2837766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38"/>
                  </a:moveTo>
                  <a:lnTo>
                    <a:pt x="254" y="1816"/>
                  </a:lnTo>
                  <a:lnTo>
                    <a:pt x="393" y="1879"/>
                  </a:lnTo>
                  <a:lnTo>
                    <a:pt x="558" y="1968"/>
                  </a:lnTo>
                  <a:lnTo>
                    <a:pt x="723" y="2032"/>
                  </a:lnTo>
                  <a:lnTo>
                    <a:pt x="889" y="2082"/>
                  </a:lnTo>
                  <a:lnTo>
                    <a:pt x="1270" y="2222"/>
                  </a:lnTo>
                  <a:lnTo>
                    <a:pt x="1663" y="2298"/>
                  </a:lnTo>
                  <a:lnTo>
                    <a:pt x="2057" y="2336"/>
                  </a:lnTo>
                  <a:lnTo>
                    <a:pt x="2476" y="2387"/>
                  </a:lnTo>
                  <a:lnTo>
                    <a:pt x="2908" y="2400"/>
                  </a:lnTo>
                  <a:lnTo>
                    <a:pt x="3327" y="2362"/>
                  </a:lnTo>
                  <a:lnTo>
                    <a:pt x="3721" y="2336"/>
                  </a:lnTo>
                  <a:lnTo>
                    <a:pt x="5003" y="1968"/>
                  </a:lnTo>
                  <a:lnTo>
                    <a:pt x="5143" y="1905"/>
                  </a:lnTo>
                  <a:lnTo>
                    <a:pt x="5283" y="1828"/>
                  </a:lnTo>
                  <a:lnTo>
                    <a:pt x="5410" y="1739"/>
                  </a:lnTo>
                  <a:lnTo>
                    <a:pt x="5981" y="990"/>
                  </a:lnTo>
                  <a:lnTo>
                    <a:pt x="556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9" name="object 3072">
              <a:extLst>
                <a:ext uri="{FF2B5EF4-FFF2-40B4-BE49-F238E27FC236}">
                  <a16:creationId xmlns:a16="http://schemas.microsoft.com/office/drawing/2014/main" id="{A332F023-2477-4C97-8623-F9F23F797946}"/>
                </a:ext>
              </a:extLst>
            </p:cNvPr>
            <p:cNvSpPr/>
            <p:nvPr/>
          </p:nvSpPr>
          <p:spPr>
            <a:xfrm>
              <a:off x="2460725" y="2708799"/>
              <a:ext cx="7620" cy="23495"/>
            </a:xfrm>
            <a:custGeom>
              <a:avLst/>
              <a:gdLst/>
              <a:ahLst/>
              <a:cxnLst/>
              <a:rect l="l" t="t" r="r" b="b"/>
              <a:pathLst>
                <a:path w="7619" h="23494">
                  <a:moveTo>
                    <a:pt x="6108" y="0"/>
                  </a:moveTo>
                  <a:lnTo>
                    <a:pt x="5130" y="825"/>
                  </a:lnTo>
                  <a:lnTo>
                    <a:pt x="4203" y="1714"/>
                  </a:lnTo>
                  <a:lnTo>
                    <a:pt x="3378" y="2705"/>
                  </a:lnTo>
                  <a:lnTo>
                    <a:pt x="2641" y="3581"/>
                  </a:lnTo>
                  <a:lnTo>
                    <a:pt x="1968" y="4533"/>
                  </a:lnTo>
                  <a:lnTo>
                    <a:pt x="1435" y="5549"/>
                  </a:lnTo>
                  <a:lnTo>
                    <a:pt x="939" y="6477"/>
                  </a:lnTo>
                  <a:lnTo>
                    <a:pt x="558" y="7467"/>
                  </a:lnTo>
                  <a:lnTo>
                    <a:pt x="317" y="8496"/>
                  </a:lnTo>
                  <a:lnTo>
                    <a:pt x="88" y="9474"/>
                  </a:lnTo>
                  <a:lnTo>
                    <a:pt x="0" y="10477"/>
                  </a:lnTo>
                  <a:lnTo>
                    <a:pt x="50" y="11480"/>
                  </a:lnTo>
                  <a:lnTo>
                    <a:pt x="101" y="12496"/>
                  </a:lnTo>
                  <a:lnTo>
                    <a:pt x="317" y="13512"/>
                  </a:lnTo>
                  <a:lnTo>
                    <a:pt x="647" y="14478"/>
                  </a:lnTo>
                  <a:lnTo>
                    <a:pt x="990" y="15506"/>
                  </a:lnTo>
                  <a:lnTo>
                    <a:pt x="4343" y="20231"/>
                  </a:lnTo>
                  <a:lnTo>
                    <a:pt x="5283" y="21209"/>
                  </a:lnTo>
                  <a:lnTo>
                    <a:pt x="6311" y="22098"/>
                  </a:lnTo>
                  <a:lnTo>
                    <a:pt x="7391" y="229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0" name="object 3073">
              <a:extLst>
                <a:ext uri="{FF2B5EF4-FFF2-40B4-BE49-F238E27FC236}">
                  <a16:creationId xmlns:a16="http://schemas.microsoft.com/office/drawing/2014/main" id="{8231A620-9E04-4EF4-A4D2-CCF8D1F156C3}"/>
                </a:ext>
              </a:extLst>
            </p:cNvPr>
            <p:cNvSpPr/>
            <p:nvPr/>
          </p:nvSpPr>
          <p:spPr>
            <a:xfrm>
              <a:off x="2384776" y="2732714"/>
              <a:ext cx="139700" cy="107950"/>
            </a:xfrm>
            <a:custGeom>
              <a:avLst/>
              <a:gdLst/>
              <a:ahLst/>
              <a:cxnLst/>
              <a:rect l="l" t="t" r="r" b="b"/>
              <a:pathLst>
                <a:path w="139700" h="107950">
                  <a:moveTo>
                    <a:pt x="0" y="0"/>
                  </a:moveTo>
                  <a:lnTo>
                    <a:pt x="139547" y="107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1" name="object 3074">
              <a:extLst>
                <a:ext uri="{FF2B5EF4-FFF2-40B4-BE49-F238E27FC236}">
                  <a16:creationId xmlns:a16="http://schemas.microsoft.com/office/drawing/2014/main" id="{B6D72A9C-8D03-4533-AE70-AAD424887E29}"/>
                </a:ext>
              </a:extLst>
            </p:cNvPr>
            <p:cNvSpPr/>
            <p:nvPr/>
          </p:nvSpPr>
          <p:spPr>
            <a:xfrm>
              <a:off x="2513369" y="2840495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960" y="0"/>
                  </a:moveTo>
                  <a:lnTo>
                    <a:pt x="6692" y="1270"/>
                  </a:lnTo>
                  <a:lnTo>
                    <a:pt x="2336" y="1193"/>
                  </a:lnTo>
                  <a:lnTo>
                    <a:pt x="0" y="63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2" name="object 3075">
              <a:extLst>
                <a:ext uri="{FF2B5EF4-FFF2-40B4-BE49-F238E27FC236}">
                  <a16:creationId xmlns:a16="http://schemas.microsoft.com/office/drawing/2014/main" id="{EF5BB374-9811-42EC-B914-7AFF19D43ED9}"/>
                </a:ext>
              </a:extLst>
            </p:cNvPr>
            <p:cNvSpPr/>
            <p:nvPr/>
          </p:nvSpPr>
          <p:spPr>
            <a:xfrm>
              <a:off x="2374159" y="2732714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617" y="0"/>
                  </a:moveTo>
                  <a:lnTo>
                    <a:pt x="6477" y="1155"/>
                  </a:lnTo>
                  <a:lnTo>
                    <a:pt x="2235" y="939"/>
                  </a:lnTo>
                  <a:lnTo>
                    <a:pt x="0" y="59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3" name="object 3076">
              <a:extLst>
                <a:ext uri="{FF2B5EF4-FFF2-40B4-BE49-F238E27FC236}">
                  <a16:creationId xmlns:a16="http://schemas.microsoft.com/office/drawing/2014/main" id="{642CC80E-439F-4216-A3C8-9028029BFCB3}"/>
                </a:ext>
              </a:extLst>
            </p:cNvPr>
            <p:cNvSpPr/>
            <p:nvPr/>
          </p:nvSpPr>
          <p:spPr>
            <a:xfrm>
              <a:off x="2390117" y="2731222"/>
              <a:ext cx="139700" cy="107950"/>
            </a:xfrm>
            <a:custGeom>
              <a:avLst/>
              <a:gdLst/>
              <a:ahLst/>
              <a:cxnLst/>
              <a:rect l="l" t="t" r="r" b="b"/>
              <a:pathLst>
                <a:path w="139700" h="107950">
                  <a:moveTo>
                    <a:pt x="139700" y="10764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4" name="object 3077">
              <a:extLst>
                <a:ext uri="{FF2B5EF4-FFF2-40B4-BE49-F238E27FC236}">
                  <a16:creationId xmlns:a16="http://schemas.microsoft.com/office/drawing/2014/main" id="{E653E673-ABEC-4D58-B3E7-4AB96136BB57}"/>
                </a:ext>
              </a:extLst>
            </p:cNvPr>
            <p:cNvSpPr/>
            <p:nvPr/>
          </p:nvSpPr>
          <p:spPr>
            <a:xfrm>
              <a:off x="2390120" y="2727938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10299" y="2933"/>
                  </a:moveTo>
                  <a:lnTo>
                    <a:pt x="6477" y="0"/>
                  </a:lnTo>
                  <a:lnTo>
                    <a:pt x="3492" y="2298"/>
                  </a:lnTo>
                  <a:lnTo>
                    <a:pt x="0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5" name="object 3078">
              <a:extLst>
                <a:ext uri="{FF2B5EF4-FFF2-40B4-BE49-F238E27FC236}">
                  <a16:creationId xmlns:a16="http://schemas.microsoft.com/office/drawing/2014/main" id="{0C653B01-79E2-4219-851C-6A36A58970BA}"/>
                </a:ext>
              </a:extLst>
            </p:cNvPr>
            <p:cNvSpPr/>
            <p:nvPr/>
          </p:nvSpPr>
          <p:spPr>
            <a:xfrm>
              <a:off x="2529817" y="2835298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568"/>
                  </a:moveTo>
                  <a:lnTo>
                    <a:pt x="3556" y="2514"/>
                  </a:lnTo>
                  <a:lnTo>
                    <a:pt x="6578" y="0"/>
                  </a:lnTo>
                  <a:lnTo>
                    <a:pt x="10528" y="30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6" name="object 3079">
              <a:extLst>
                <a:ext uri="{FF2B5EF4-FFF2-40B4-BE49-F238E27FC236}">
                  <a16:creationId xmlns:a16="http://schemas.microsoft.com/office/drawing/2014/main" id="{5B222566-D12E-4BB1-8322-A8E9807FFE30}"/>
                </a:ext>
              </a:extLst>
            </p:cNvPr>
            <p:cNvSpPr/>
            <p:nvPr/>
          </p:nvSpPr>
          <p:spPr>
            <a:xfrm>
              <a:off x="2384256" y="2609486"/>
              <a:ext cx="123189" cy="100330"/>
            </a:xfrm>
            <a:custGeom>
              <a:avLst/>
              <a:gdLst/>
              <a:ahLst/>
              <a:cxnLst/>
              <a:rect l="l" t="t" r="r" b="b"/>
              <a:pathLst>
                <a:path w="123189" h="100330">
                  <a:moveTo>
                    <a:pt x="122720" y="0"/>
                  </a:moveTo>
                  <a:lnTo>
                    <a:pt x="0" y="100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7" name="object 3080">
              <a:extLst>
                <a:ext uri="{FF2B5EF4-FFF2-40B4-BE49-F238E27FC236}">
                  <a16:creationId xmlns:a16="http://schemas.microsoft.com/office/drawing/2014/main" id="{BF04A96E-D836-4FE1-B0D9-1E56F9271ADA}"/>
                </a:ext>
              </a:extLst>
            </p:cNvPr>
            <p:cNvSpPr/>
            <p:nvPr/>
          </p:nvSpPr>
          <p:spPr>
            <a:xfrm>
              <a:off x="2373963" y="2706682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3048"/>
                  </a:moveTo>
                  <a:lnTo>
                    <a:pt x="3733" y="0"/>
                  </a:lnTo>
                  <a:lnTo>
                    <a:pt x="6781" y="2222"/>
                  </a:lnTo>
                  <a:lnTo>
                    <a:pt x="10299" y="31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8" name="object 3081">
              <a:extLst>
                <a:ext uri="{FF2B5EF4-FFF2-40B4-BE49-F238E27FC236}">
                  <a16:creationId xmlns:a16="http://schemas.microsoft.com/office/drawing/2014/main" id="{71AD96F5-798D-4000-BA19-410D0C781B0F}"/>
                </a:ext>
              </a:extLst>
            </p:cNvPr>
            <p:cNvSpPr/>
            <p:nvPr/>
          </p:nvSpPr>
          <p:spPr>
            <a:xfrm>
              <a:off x="2496930" y="260661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10045" y="2870"/>
                  </a:moveTo>
                  <a:lnTo>
                    <a:pt x="6603" y="2057"/>
                  </a:lnTo>
                  <a:lnTo>
                    <a:pt x="3619" y="0"/>
                  </a:lnTo>
                  <a:lnTo>
                    <a:pt x="0" y="29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9" name="object 3082">
              <a:extLst>
                <a:ext uri="{FF2B5EF4-FFF2-40B4-BE49-F238E27FC236}">
                  <a16:creationId xmlns:a16="http://schemas.microsoft.com/office/drawing/2014/main" id="{B64D884C-8F60-43EA-A2CB-C6ABC1E9DF20}"/>
                </a:ext>
              </a:extLst>
            </p:cNvPr>
            <p:cNvSpPr/>
            <p:nvPr/>
          </p:nvSpPr>
          <p:spPr>
            <a:xfrm>
              <a:off x="2389626" y="2610725"/>
              <a:ext cx="122555" cy="100965"/>
            </a:xfrm>
            <a:custGeom>
              <a:avLst/>
              <a:gdLst/>
              <a:ahLst/>
              <a:cxnLst/>
              <a:rect l="l" t="t" r="r" b="b"/>
              <a:pathLst>
                <a:path w="122555" h="100964">
                  <a:moveTo>
                    <a:pt x="0" y="100406"/>
                  </a:moveTo>
                  <a:lnTo>
                    <a:pt x="1225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0" name="object 3083">
              <a:extLst>
                <a:ext uri="{FF2B5EF4-FFF2-40B4-BE49-F238E27FC236}">
                  <a16:creationId xmlns:a16="http://schemas.microsoft.com/office/drawing/2014/main" id="{E73FEC56-1A07-46BC-B833-21D700B8DF32}"/>
                </a:ext>
              </a:extLst>
            </p:cNvPr>
            <p:cNvSpPr/>
            <p:nvPr/>
          </p:nvSpPr>
          <p:spPr>
            <a:xfrm>
              <a:off x="2512183" y="2610725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375" y="5359"/>
                  </a:moveTo>
                  <a:lnTo>
                    <a:pt x="8140" y="482"/>
                  </a:lnTo>
                  <a:lnTo>
                    <a:pt x="4013" y="9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1" name="object 3084">
              <a:extLst>
                <a:ext uri="{FF2B5EF4-FFF2-40B4-BE49-F238E27FC236}">
                  <a16:creationId xmlns:a16="http://schemas.microsoft.com/office/drawing/2014/main" id="{43B7DCBA-4EF9-42C0-ABB4-08DB7926360E}"/>
                </a:ext>
              </a:extLst>
            </p:cNvPr>
            <p:cNvSpPr/>
            <p:nvPr/>
          </p:nvSpPr>
          <p:spPr>
            <a:xfrm>
              <a:off x="2389626" y="271113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0" y="0"/>
                  </a:moveTo>
                  <a:lnTo>
                    <a:pt x="4140" y="1041"/>
                  </a:lnTo>
                  <a:lnTo>
                    <a:pt x="8382" y="673"/>
                  </a:lnTo>
                  <a:lnTo>
                    <a:pt x="10718" y="56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2" name="object 3085">
              <a:extLst>
                <a:ext uri="{FF2B5EF4-FFF2-40B4-BE49-F238E27FC236}">
                  <a16:creationId xmlns:a16="http://schemas.microsoft.com/office/drawing/2014/main" id="{E4AB1559-3A30-4DAB-938A-D7FE852FF4B4}"/>
                </a:ext>
              </a:extLst>
            </p:cNvPr>
            <p:cNvSpPr/>
            <p:nvPr/>
          </p:nvSpPr>
          <p:spPr>
            <a:xfrm>
              <a:off x="2506981" y="2608804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206" y="1917"/>
                  </a:moveTo>
                  <a:lnTo>
                    <a:pt x="5372" y="1778"/>
                  </a:lnTo>
                  <a:lnTo>
                    <a:pt x="5486" y="1612"/>
                  </a:lnTo>
                  <a:lnTo>
                    <a:pt x="5537" y="1435"/>
                  </a:lnTo>
                  <a:lnTo>
                    <a:pt x="5562" y="1282"/>
                  </a:lnTo>
                  <a:lnTo>
                    <a:pt x="5092" y="609"/>
                  </a:lnTo>
                  <a:lnTo>
                    <a:pt x="4914" y="482"/>
                  </a:lnTo>
                  <a:lnTo>
                    <a:pt x="3733" y="114"/>
                  </a:lnTo>
                  <a:lnTo>
                    <a:pt x="3454" y="50"/>
                  </a:lnTo>
                  <a:lnTo>
                    <a:pt x="3174" y="25"/>
                  </a:lnTo>
                  <a:lnTo>
                    <a:pt x="2882" y="12"/>
                  </a:lnTo>
                  <a:lnTo>
                    <a:pt x="2603" y="0"/>
                  </a:lnTo>
                  <a:lnTo>
                    <a:pt x="2311" y="0"/>
                  </a:lnTo>
                  <a:lnTo>
                    <a:pt x="2019" y="25"/>
                  </a:lnTo>
                  <a:lnTo>
                    <a:pt x="1752" y="50"/>
                  </a:lnTo>
                  <a:lnTo>
                    <a:pt x="1473" y="88"/>
                  </a:lnTo>
                  <a:lnTo>
                    <a:pt x="1206" y="152"/>
                  </a:lnTo>
                  <a:lnTo>
                    <a:pt x="965" y="203"/>
                  </a:lnTo>
                  <a:lnTo>
                    <a:pt x="736" y="279"/>
                  </a:lnTo>
                  <a:lnTo>
                    <a:pt x="507" y="381"/>
                  </a:lnTo>
                  <a:lnTo>
                    <a:pt x="330" y="457"/>
                  </a:lnTo>
                  <a:lnTo>
                    <a:pt x="152" y="558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3" name="object 3086">
              <a:extLst>
                <a:ext uri="{FF2B5EF4-FFF2-40B4-BE49-F238E27FC236}">
                  <a16:creationId xmlns:a16="http://schemas.microsoft.com/office/drawing/2014/main" id="{E727C848-FCD3-4C1E-8387-48C28FEBB7D9}"/>
                </a:ext>
              </a:extLst>
            </p:cNvPr>
            <p:cNvSpPr/>
            <p:nvPr/>
          </p:nvSpPr>
          <p:spPr>
            <a:xfrm>
              <a:off x="2383986" y="2711127"/>
              <a:ext cx="6350" cy="20320"/>
            </a:xfrm>
            <a:custGeom>
              <a:avLst/>
              <a:gdLst/>
              <a:ahLst/>
              <a:cxnLst/>
              <a:rect l="l" t="t" r="r" b="b"/>
              <a:pathLst>
                <a:path w="6350" h="20319">
                  <a:moveTo>
                    <a:pt x="6134" y="20091"/>
                  </a:moveTo>
                  <a:lnTo>
                    <a:pt x="457" y="12699"/>
                  </a:lnTo>
                  <a:lnTo>
                    <a:pt x="190" y="11849"/>
                  </a:lnTo>
                  <a:lnTo>
                    <a:pt x="38" y="10960"/>
                  </a:lnTo>
                  <a:lnTo>
                    <a:pt x="25" y="10083"/>
                  </a:lnTo>
                  <a:lnTo>
                    <a:pt x="0" y="9194"/>
                  </a:lnTo>
                  <a:lnTo>
                    <a:pt x="114" y="8305"/>
                  </a:lnTo>
                  <a:lnTo>
                    <a:pt x="342" y="7454"/>
                  </a:lnTo>
                  <a:lnTo>
                    <a:pt x="571" y="6553"/>
                  </a:lnTo>
                  <a:lnTo>
                    <a:pt x="939" y="5689"/>
                  </a:lnTo>
                  <a:lnTo>
                    <a:pt x="1397" y="4876"/>
                  </a:lnTo>
                  <a:lnTo>
                    <a:pt x="1892" y="3975"/>
                  </a:lnTo>
                  <a:lnTo>
                    <a:pt x="2501" y="3149"/>
                  </a:lnTo>
                  <a:lnTo>
                    <a:pt x="3175" y="2374"/>
                  </a:lnTo>
                  <a:lnTo>
                    <a:pt x="3924" y="1511"/>
                  </a:lnTo>
                  <a:lnTo>
                    <a:pt x="4762" y="723"/>
                  </a:lnTo>
                  <a:lnTo>
                    <a:pt x="56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4" name="object 3087">
              <a:extLst>
                <a:ext uri="{FF2B5EF4-FFF2-40B4-BE49-F238E27FC236}">
                  <a16:creationId xmlns:a16="http://schemas.microsoft.com/office/drawing/2014/main" id="{DE903658-3BCC-449E-9BAD-A9BB7E04EBEF}"/>
                </a:ext>
              </a:extLst>
            </p:cNvPr>
            <p:cNvSpPr/>
            <p:nvPr/>
          </p:nvSpPr>
          <p:spPr>
            <a:xfrm>
              <a:off x="2524329" y="283887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25"/>
                  </a:moveTo>
                  <a:lnTo>
                    <a:pt x="254" y="1803"/>
                  </a:lnTo>
                  <a:lnTo>
                    <a:pt x="393" y="1866"/>
                  </a:lnTo>
                  <a:lnTo>
                    <a:pt x="546" y="1943"/>
                  </a:lnTo>
                  <a:lnTo>
                    <a:pt x="698" y="2019"/>
                  </a:lnTo>
                  <a:lnTo>
                    <a:pt x="863" y="2070"/>
                  </a:lnTo>
                  <a:lnTo>
                    <a:pt x="1244" y="2197"/>
                  </a:lnTo>
                  <a:lnTo>
                    <a:pt x="1625" y="2285"/>
                  </a:lnTo>
                  <a:lnTo>
                    <a:pt x="2019" y="2324"/>
                  </a:lnTo>
                  <a:lnTo>
                    <a:pt x="2438" y="2374"/>
                  </a:lnTo>
                  <a:lnTo>
                    <a:pt x="2870" y="2387"/>
                  </a:lnTo>
                  <a:lnTo>
                    <a:pt x="3289" y="2349"/>
                  </a:lnTo>
                  <a:lnTo>
                    <a:pt x="3682" y="2324"/>
                  </a:lnTo>
                  <a:lnTo>
                    <a:pt x="4076" y="2247"/>
                  </a:lnTo>
                  <a:lnTo>
                    <a:pt x="4470" y="2133"/>
                  </a:lnTo>
                  <a:lnTo>
                    <a:pt x="4787" y="2044"/>
                  </a:lnTo>
                  <a:lnTo>
                    <a:pt x="5105" y="1917"/>
                  </a:lnTo>
                  <a:lnTo>
                    <a:pt x="5384" y="1727"/>
                  </a:lnTo>
                  <a:lnTo>
                    <a:pt x="5613" y="1562"/>
                  </a:lnTo>
                  <a:lnTo>
                    <a:pt x="5778" y="1371"/>
                  </a:lnTo>
                  <a:lnTo>
                    <a:pt x="5905" y="1181"/>
                  </a:lnTo>
                  <a:lnTo>
                    <a:pt x="5981" y="977"/>
                  </a:lnTo>
                  <a:lnTo>
                    <a:pt x="5994" y="774"/>
                  </a:lnTo>
                  <a:lnTo>
                    <a:pt x="5765" y="266"/>
                  </a:lnTo>
                  <a:lnTo>
                    <a:pt x="55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5" name="object 3088">
              <a:extLst>
                <a:ext uri="{FF2B5EF4-FFF2-40B4-BE49-F238E27FC236}">
                  <a16:creationId xmlns:a16="http://schemas.microsoft.com/office/drawing/2014/main" id="{3D3E621D-18D0-4FF4-A54D-2B225C8633D6}"/>
                </a:ext>
              </a:extLst>
            </p:cNvPr>
            <p:cNvSpPr/>
            <p:nvPr/>
          </p:nvSpPr>
          <p:spPr>
            <a:xfrm>
              <a:off x="2377798" y="2709789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4">
                  <a:moveTo>
                    <a:pt x="6464" y="0"/>
                  </a:moveTo>
                  <a:lnTo>
                    <a:pt x="5460" y="825"/>
                  </a:lnTo>
                  <a:lnTo>
                    <a:pt x="4508" y="1727"/>
                  </a:lnTo>
                  <a:lnTo>
                    <a:pt x="3644" y="2705"/>
                  </a:lnTo>
                  <a:lnTo>
                    <a:pt x="2870" y="3581"/>
                  </a:lnTo>
                  <a:lnTo>
                    <a:pt x="0" y="10477"/>
                  </a:lnTo>
                  <a:lnTo>
                    <a:pt x="25" y="11493"/>
                  </a:lnTo>
                  <a:lnTo>
                    <a:pt x="1854" y="17411"/>
                  </a:lnTo>
                  <a:lnTo>
                    <a:pt x="2463" y="18440"/>
                  </a:lnTo>
                  <a:lnTo>
                    <a:pt x="3200" y="19380"/>
                  </a:lnTo>
                  <a:lnTo>
                    <a:pt x="4013" y="20243"/>
                  </a:lnTo>
                  <a:lnTo>
                    <a:pt x="4927" y="21221"/>
                  </a:lnTo>
                  <a:lnTo>
                    <a:pt x="5918" y="22110"/>
                  </a:lnTo>
                  <a:lnTo>
                    <a:pt x="6972" y="2292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6" name="object 3089">
              <a:extLst>
                <a:ext uri="{FF2B5EF4-FFF2-40B4-BE49-F238E27FC236}">
                  <a16:creationId xmlns:a16="http://schemas.microsoft.com/office/drawing/2014/main" id="{2711913A-0B83-4CC0-8C71-DA418B4B2F1E}"/>
                </a:ext>
              </a:extLst>
            </p:cNvPr>
            <p:cNvSpPr/>
            <p:nvPr/>
          </p:nvSpPr>
          <p:spPr>
            <a:xfrm>
              <a:off x="2717777" y="2728693"/>
              <a:ext cx="110489" cy="77470"/>
            </a:xfrm>
            <a:custGeom>
              <a:avLst/>
              <a:gdLst/>
              <a:ahLst/>
              <a:cxnLst/>
              <a:rect l="l" t="t" r="r" b="b"/>
              <a:pathLst>
                <a:path w="110489" h="77469">
                  <a:moveTo>
                    <a:pt x="0" y="0"/>
                  </a:moveTo>
                  <a:lnTo>
                    <a:pt x="109982" y="768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7" name="object 3090">
              <a:extLst>
                <a:ext uri="{FF2B5EF4-FFF2-40B4-BE49-F238E27FC236}">
                  <a16:creationId xmlns:a16="http://schemas.microsoft.com/office/drawing/2014/main" id="{ADB5E84B-3F71-4618-AA02-AE017CE999A6}"/>
                </a:ext>
              </a:extLst>
            </p:cNvPr>
            <p:cNvSpPr/>
            <p:nvPr/>
          </p:nvSpPr>
          <p:spPr>
            <a:xfrm>
              <a:off x="2817211" y="2805570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541" y="0"/>
                  </a:moveTo>
                  <a:lnTo>
                    <a:pt x="6426" y="1244"/>
                  </a:lnTo>
                  <a:lnTo>
                    <a:pt x="2311" y="1384"/>
                  </a:lnTo>
                  <a:lnTo>
                    <a:pt x="0" y="61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8" name="object 3091">
              <a:extLst>
                <a:ext uri="{FF2B5EF4-FFF2-40B4-BE49-F238E27FC236}">
                  <a16:creationId xmlns:a16="http://schemas.microsoft.com/office/drawing/2014/main" id="{EAFBCE21-626D-408E-ACC8-037878E97514}"/>
                </a:ext>
              </a:extLst>
            </p:cNvPr>
            <p:cNvSpPr/>
            <p:nvPr/>
          </p:nvSpPr>
          <p:spPr>
            <a:xfrm>
              <a:off x="2707451" y="272869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325" y="0"/>
                  </a:moveTo>
                  <a:lnTo>
                    <a:pt x="6299" y="1168"/>
                  </a:lnTo>
                  <a:lnTo>
                    <a:pt x="2247" y="1193"/>
                  </a:lnTo>
                  <a:lnTo>
                    <a:pt x="0" y="59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9" name="object 3092">
              <a:extLst>
                <a:ext uri="{FF2B5EF4-FFF2-40B4-BE49-F238E27FC236}">
                  <a16:creationId xmlns:a16="http://schemas.microsoft.com/office/drawing/2014/main" id="{A4AC327C-8222-4211-B12A-BBF554F6B47B}"/>
                </a:ext>
              </a:extLst>
            </p:cNvPr>
            <p:cNvSpPr/>
            <p:nvPr/>
          </p:nvSpPr>
          <p:spPr>
            <a:xfrm>
              <a:off x="2722909" y="2727202"/>
              <a:ext cx="110489" cy="76835"/>
            </a:xfrm>
            <a:custGeom>
              <a:avLst/>
              <a:gdLst/>
              <a:ahLst/>
              <a:cxnLst/>
              <a:rect l="l" t="t" r="r" b="b"/>
              <a:pathLst>
                <a:path w="110489" h="76835">
                  <a:moveTo>
                    <a:pt x="110070" y="7678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0" name="object 3093">
              <a:extLst>
                <a:ext uri="{FF2B5EF4-FFF2-40B4-BE49-F238E27FC236}">
                  <a16:creationId xmlns:a16="http://schemas.microsoft.com/office/drawing/2014/main" id="{BE796BA2-5E00-43C4-8517-4817060F4E5A}"/>
                </a:ext>
              </a:extLst>
            </p:cNvPr>
            <p:cNvSpPr/>
            <p:nvPr/>
          </p:nvSpPr>
          <p:spPr>
            <a:xfrm>
              <a:off x="2722910" y="2724241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9677" y="2527"/>
                  </a:moveTo>
                  <a:lnTo>
                    <a:pt x="6045" y="0"/>
                  </a:lnTo>
                  <a:lnTo>
                    <a:pt x="3276" y="2006"/>
                  </a:lnTo>
                  <a:lnTo>
                    <a:pt x="0" y="29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1" name="object 3094">
              <a:extLst>
                <a:ext uri="{FF2B5EF4-FFF2-40B4-BE49-F238E27FC236}">
                  <a16:creationId xmlns:a16="http://schemas.microsoft.com/office/drawing/2014/main" id="{8C6E9CDF-6185-4727-8F30-45427F411142}"/>
                </a:ext>
              </a:extLst>
            </p:cNvPr>
            <p:cNvSpPr/>
            <p:nvPr/>
          </p:nvSpPr>
          <p:spPr>
            <a:xfrm>
              <a:off x="2832980" y="2800850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0" y="3136"/>
                  </a:moveTo>
                  <a:lnTo>
                    <a:pt x="3302" y="2133"/>
                  </a:lnTo>
                  <a:lnTo>
                    <a:pt x="6096" y="0"/>
                  </a:lnTo>
                  <a:lnTo>
                    <a:pt x="9804" y="25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2" name="object 3095">
              <a:extLst>
                <a:ext uri="{FF2B5EF4-FFF2-40B4-BE49-F238E27FC236}">
                  <a16:creationId xmlns:a16="http://schemas.microsoft.com/office/drawing/2014/main" id="{7886DD12-9B14-43BF-8EA2-245809724365}"/>
                </a:ext>
              </a:extLst>
            </p:cNvPr>
            <p:cNvSpPr/>
            <p:nvPr/>
          </p:nvSpPr>
          <p:spPr>
            <a:xfrm>
              <a:off x="2714204" y="2632616"/>
              <a:ext cx="80010" cy="73660"/>
            </a:xfrm>
            <a:custGeom>
              <a:avLst/>
              <a:gdLst/>
              <a:ahLst/>
              <a:cxnLst/>
              <a:rect l="l" t="t" r="r" b="b"/>
              <a:pathLst>
                <a:path w="80010" h="73660">
                  <a:moveTo>
                    <a:pt x="79946" y="0"/>
                  </a:moveTo>
                  <a:lnTo>
                    <a:pt x="0" y="73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3" name="object 3096">
              <a:extLst>
                <a:ext uri="{FF2B5EF4-FFF2-40B4-BE49-F238E27FC236}">
                  <a16:creationId xmlns:a16="http://schemas.microsoft.com/office/drawing/2014/main" id="{0B898F5D-B928-45A4-985F-C252025E4843}"/>
                </a:ext>
              </a:extLst>
            </p:cNvPr>
            <p:cNvSpPr/>
            <p:nvPr/>
          </p:nvSpPr>
          <p:spPr>
            <a:xfrm>
              <a:off x="2703353" y="2704307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5">
                  <a:moveTo>
                    <a:pt x="0" y="1587"/>
                  </a:moveTo>
                  <a:lnTo>
                    <a:pt x="1739" y="0"/>
                  </a:lnTo>
                  <a:lnTo>
                    <a:pt x="3467" y="571"/>
                  </a:lnTo>
                  <a:lnTo>
                    <a:pt x="5372" y="685"/>
                  </a:lnTo>
                  <a:lnTo>
                    <a:pt x="7238" y="787"/>
                  </a:lnTo>
                  <a:lnTo>
                    <a:pt x="9042" y="1104"/>
                  </a:lnTo>
                  <a:lnTo>
                    <a:pt x="10858" y="15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4" name="object 3097">
              <a:extLst>
                <a:ext uri="{FF2B5EF4-FFF2-40B4-BE49-F238E27FC236}">
                  <a16:creationId xmlns:a16="http://schemas.microsoft.com/office/drawing/2014/main" id="{16C4F51E-2189-43A4-8ABF-7842D990DCD0}"/>
                </a:ext>
              </a:extLst>
            </p:cNvPr>
            <p:cNvSpPr/>
            <p:nvPr/>
          </p:nvSpPr>
          <p:spPr>
            <a:xfrm>
              <a:off x="2783508" y="2631219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4" h="1905">
                  <a:moveTo>
                    <a:pt x="10642" y="1397"/>
                  </a:moveTo>
                  <a:lnTo>
                    <a:pt x="8864" y="977"/>
                  </a:lnTo>
                  <a:lnTo>
                    <a:pt x="7086" y="698"/>
                  </a:lnTo>
                  <a:lnTo>
                    <a:pt x="5257" y="609"/>
                  </a:lnTo>
                  <a:lnTo>
                    <a:pt x="3390" y="520"/>
                  </a:lnTo>
                  <a:lnTo>
                    <a:pt x="1689" y="0"/>
                  </a:lnTo>
                  <a:lnTo>
                    <a:pt x="0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5" name="object 3098">
              <a:extLst>
                <a:ext uri="{FF2B5EF4-FFF2-40B4-BE49-F238E27FC236}">
                  <a16:creationId xmlns:a16="http://schemas.microsoft.com/office/drawing/2014/main" id="{7345DAF5-07EE-44CA-BECB-E32CDC7C8C0F}"/>
                </a:ext>
              </a:extLst>
            </p:cNvPr>
            <p:cNvSpPr/>
            <p:nvPr/>
          </p:nvSpPr>
          <p:spPr>
            <a:xfrm>
              <a:off x="2719744" y="2633876"/>
              <a:ext cx="80010" cy="73660"/>
            </a:xfrm>
            <a:custGeom>
              <a:avLst/>
              <a:gdLst/>
              <a:ahLst/>
              <a:cxnLst/>
              <a:rect l="l" t="t" r="r" b="b"/>
              <a:pathLst>
                <a:path w="80010" h="73660">
                  <a:moveTo>
                    <a:pt x="0" y="73304"/>
                  </a:moveTo>
                  <a:lnTo>
                    <a:pt x="798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6" name="object 3099">
              <a:extLst>
                <a:ext uri="{FF2B5EF4-FFF2-40B4-BE49-F238E27FC236}">
                  <a16:creationId xmlns:a16="http://schemas.microsoft.com/office/drawing/2014/main" id="{69A69C49-DD44-4B52-94BA-8CE7DC4B7828}"/>
                </a:ext>
              </a:extLst>
            </p:cNvPr>
            <p:cNvSpPr/>
            <p:nvPr/>
          </p:nvSpPr>
          <p:spPr>
            <a:xfrm>
              <a:off x="2799565" y="2633883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680" y="5448"/>
                  </a:moveTo>
                  <a:lnTo>
                    <a:pt x="9690" y="3124"/>
                  </a:lnTo>
                  <a:lnTo>
                    <a:pt x="7734" y="2743"/>
                  </a:lnTo>
                  <a:lnTo>
                    <a:pt x="5816" y="1904"/>
                  </a:lnTo>
                  <a:lnTo>
                    <a:pt x="3924" y="1066"/>
                  </a:lnTo>
                  <a:lnTo>
                    <a:pt x="2006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7" name="object 3100">
              <a:extLst>
                <a:ext uri="{FF2B5EF4-FFF2-40B4-BE49-F238E27FC236}">
                  <a16:creationId xmlns:a16="http://schemas.microsoft.com/office/drawing/2014/main" id="{DF35371C-1F53-4334-8269-33AC6169BB47}"/>
                </a:ext>
              </a:extLst>
            </p:cNvPr>
            <p:cNvSpPr/>
            <p:nvPr/>
          </p:nvSpPr>
          <p:spPr>
            <a:xfrm>
              <a:off x="2719744" y="2707181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2057" y="495"/>
                  </a:lnTo>
                  <a:lnTo>
                    <a:pt x="4025" y="1143"/>
                  </a:lnTo>
                  <a:lnTo>
                    <a:pt x="5956" y="2006"/>
                  </a:lnTo>
                  <a:lnTo>
                    <a:pt x="7924" y="2895"/>
                  </a:lnTo>
                  <a:lnTo>
                    <a:pt x="9918" y="3302"/>
                  </a:lnTo>
                  <a:lnTo>
                    <a:pt x="10947" y="56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8" name="object 3101">
              <a:extLst>
                <a:ext uri="{FF2B5EF4-FFF2-40B4-BE49-F238E27FC236}">
                  <a16:creationId xmlns:a16="http://schemas.microsoft.com/office/drawing/2014/main" id="{DF3E8DEB-424F-4BFC-81E8-C6E7748ED00D}"/>
                </a:ext>
              </a:extLst>
            </p:cNvPr>
            <p:cNvSpPr/>
            <p:nvPr/>
          </p:nvSpPr>
          <p:spPr>
            <a:xfrm>
              <a:off x="2794153" y="2631922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410" y="1955"/>
                  </a:moveTo>
                  <a:lnTo>
                    <a:pt x="5575" y="1765"/>
                  </a:lnTo>
                  <a:lnTo>
                    <a:pt x="5651" y="1625"/>
                  </a:lnTo>
                  <a:lnTo>
                    <a:pt x="5689" y="1473"/>
                  </a:lnTo>
                  <a:lnTo>
                    <a:pt x="5689" y="1333"/>
                  </a:lnTo>
                  <a:lnTo>
                    <a:pt x="5651" y="1168"/>
                  </a:lnTo>
                  <a:lnTo>
                    <a:pt x="5575" y="1028"/>
                  </a:lnTo>
                  <a:lnTo>
                    <a:pt x="5473" y="901"/>
                  </a:lnTo>
                  <a:lnTo>
                    <a:pt x="5333" y="761"/>
                  </a:lnTo>
                  <a:lnTo>
                    <a:pt x="5079" y="571"/>
                  </a:lnTo>
                  <a:lnTo>
                    <a:pt x="2717" y="0"/>
                  </a:lnTo>
                  <a:lnTo>
                    <a:pt x="2425" y="0"/>
                  </a:lnTo>
                  <a:lnTo>
                    <a:pt x="2133" y="12"/>
                  </a:lnTo>
                  <a:lnTo>
                    <a:pt x="1841" y="38"/>
                  </a:lnTo>
                  <a:lnTo>
                    <a:pt x="1549" y="76"/>
                  </a:lnTo>
                  <a:lnTo>
                    <a:pt x="1257" y="139"/>
                  </a:lnTo>
                  <a:lnTo>
                    <a:pt x="1003" y="190"/>
                  </a:lnTo>
                  <a:lnTo>
                    <a:pt x="761" y="266"/>
                  </a:lnTo>
                  <a:lnTo>
                    <a:pt x="520" y="368"/>
                  </a:lnTo>
                  <a:lnTo>
                    <a:pt x="330" y="457"/>
                  </a:lnTo>
                  <a:lnTo>
                    <a:pt x="152" y="558"/>
                  </a:lnTo>
                  <a:lnTo>
                    <a:pt x="0" y="6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9" name="object 3102">
              <a:extLst>
                <a:ext uri="{FF2B5EF4-FFF2-40B4-BE49-F238E27FC236}">
                  <a16:creationId xmlns:a16="http://schemas.microsoft.com/office/drawing/2014/main" id="{77627314-D87A-4676-ACB8-3B9935334CEF}"/>
                </a:ext>
              </a:extLst>
            </p:cNvPr>
            <p:cNvSpPr/>
            <p:nvPr/>
          </p:nvSpPr>
          <p:spPr>
            <a:xfrm>
              <a:off x="2715331" y="2707174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19" h="20319">
                  <a:moveTo>
                    <a:pt x="7581" y="20027"/>
                  </a:moveTo>
                  <a:lnTo>
                    <a:pt x="0" y="8293"/>
                  </a:lnTo>
                  <a:lnTo>
                    <a:pt x="114" y="7429"/>
                  </a:lnTo>
                  <a:lnTo>
                    <a:pt x="228" y="6540"/>
                  </a:lnTo>
                  <a:lnTo>
                    <a:pt x="469" y="5676"/>
                  </a:lnTo>
                  <a:lnTo>
                    <a:pt x="825" y="4864"/>
                  </a:lnTo>
                  <a:lnTo>
                    <a:pt x="1193" y="3975"/>
                  </a:lnTo>
                  <a:lnTo>
                    <a:pt x="1689" y="3136"/>
                  </a:lnTo>
                  <a:lnTo>
                    <a:pt x="2260" y="2374"/>
                  </a:lnTo>
                  <a:lnTo>
                    <a:pt x="2895" y="1511"/>
                  </a:lnTo>
                  <a:lnTo>
                    <a:pt x="3632" y="723"/>
                  </a:lnTo>
                  <a:lnTo>
                    <a:pt x="44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0" name="object 3103">
              <a:extLst>
                <a:ext uri="{FF2B5EF4-FFF2-40B4-BE49-F238E27FC236}">
                  <a16:creationId xmlns:a16="http://schemas.microsoft.com/office/drawing/2014/main" id="{F767C73E-8BF7-4150-AC2A-D6121706F323}"/>
                </a:ext>
              </a:extLst>
            </p:cNvPr>
            <p:cNvSpPr/>
            <p:nvPr/>
          </p:nvSpPr>
          <p:spPr>
            <a:xfrm>
              <a:off x="2827752" y="2803983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587"/>
                  </a:moveTo>
                  <a:lnTo>
                    <a:pt x="279" y="1778"/>
                  </a:lnTo>
                  <a:lnTo>
                    <a:pt x="584" y="1917"/>
                  </a:lnTo>
                  <a:lnTo>
                    <a:pt x="901" y="2019"/>
                  </a:lnTo>
                  <a:lnTo>
                    <a:pt x="1282" y="2146"/>
                  </a:lnTo>
                  <a:lnTo>
                    <a:pt x="1676" y="2222"/>
                  </a:lnTo>
                  <a:lnTo>
                    <a:pt x="2070" y="2273"/>
                  </a:lnTo>
                  <a:lnTo>
                    <a:pt x="2489" y="2311"/>
                  </a:lnTo>
                  <a:lnTo>
                    <a:pt x="2908" y="2324"/>
                  </a:lnTo>
                  <a:lnTo>
                    <a:pt x="3327" y="2298"/>
                  </a:lnTo>
                  <a:lnTo>
                    <a:pt x="3708" y="2260"/>
                  </a:lnTo>
                  <a:lnTo>
                    <a:pt x="4089" y="2197"/>
                  </a:lnTo>
                  <a:lnTo>
                    <a:pt x="4470" y="2082"/>
                  </a:lnTo>
                  <a:lnTo>
                    <a:pt x="4622" y="2044"/>
                  </a:lnTo>
                  <a:lnTo>
                    <a:pt x="4787" y="1981"/>
                  </a:lnTo>
                  <a:lnTo>
                    <a:pt x="4940" y="1905"/>
                  </a:lnTo>
                  <a:lnTo>
                    <a:pt x="5080" y="1841"/>
                  </a:lnTo>
                  <a:lnTo>
                    <a:pt x="5321" y="1689"/>
                  </a:lnTo>
                  <a:lnTo>
                    <a:pt x="5765" y="1155"/>
                  </a:lnTo>
                  <a:lnTo>
                    <a:pt x="5816" y="952"/>
                  </a:lnTo>
                  <a:lnTo>
                    <a:pt x="5816" y="749"/>
                  </a:lnTo>
                  <a:lnTo>
                    <a:pt x="5334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1" name="object 3104">
              <a:extLst>
                <a:ext uri="{FF2B5EF4-FFF2-40B4-BE49-F238E27FC236}">
                  <a16:creationId xmlns:a16="http://schemas.microsoft.com/office/drawing/2014/main" id="{0F28FAD5-1A30-4A95-81A3-09DCD1B217FD}"/>
                </a:ext>
              </a:extLst>
            </p:cNvPr>
            <p:cNvSpPr/>
            <p:nvPr/>
          </p:nvSpPr>
          <p:spPr>
            <a:xfrm>
              <a:off x="2709155" y="2705843"/>
              <a:ext cx="8890" cy="22860"/>
            </a:xfrm>
            <a:custGeom>
              <a:avLst/>
              <a:gdLst/>
              <a:ahLst/>
              <a:cxnLst/>
              <a:rect l="l" t="t" r="r" b="b"/>
              <a:pathLst>
                <a:path w="8889" h="22860">
                  <a:moveTo>
                    <a:pt x="5054" y="0"/>
                  </a:moveTo>
                  <a:lnTo>
                    <a:pt x="4152" y="825"/>
                  </a:lnTo>
                  <a:lnTo>
                    <a:pt x="3327" y="1714"/>
                  </a:lnTo>
                  <a:lnTo>
                    <a:pt x="2603" y="2692"/>
                  </a:lnTo>
                  <a:lnTo>
                    <a:pt x="1943" y="3568"/>
                  </a:lnTo>
                  <a:lnTo>
                    <a:pt x="126" y="8470"/>
                  </a:lnTo>
                  <a:lnTo>
                    <a:pt x="0" y="9461"/>
                  </a:lnTo>
                  <a:lnTo>
                    <a:pt x="0" y="10464"/>
                  </a:lnTo>
                  <a:lnTo>
                    <a:pt x="152" y="11455"/>
                  </a:lnTo>
                  <a:lnTo>
                    <a:pt x="5308" y="20180"/>
                  </a:lnTo>
                  <a:lnTo>
                    <a:pt x="6349" y="21158"/>
                  </a:lnTo>
                  <a:lnTo>
                    <a:pt x="7454" y="22034"/>
                  </a:lnTo>
                  <a:lnTo>
                    <a:pt x="8623" y="228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2" name="object 3105">
              <a:extLst>
                <a:ext uri="{FF2B5EF4-FFF2-40B4-BE49-F238E27FC236}">
                  <a16:creationId xmlns:a16="http://schemas.microsoft.com/office/drawing/2014/main" id="{CE624C3E-FB67-40E8-92DF-CA1460BED38C}"/>
                </a:ext>
              </a:extLst>
            </p:cNvPr>
            <p:cNvSpPr/>
            <p:nvPr/>
          </p:nvSpPr>
          <p:spPr>
            <a:xfrm>
              <a:off x="2696630" y="271855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3" name="object 3106">
              <a:extLst>
                <a:ext uri="{FF2B5EF4-FFF2-40B4-BE49-F238E27FC236}">
                  <a16:creationId xmlns:a16="http://schemas.microsoft.com/office/drawing/2014/main" id="{14C1F363-D4FF-4C19-B765-47508A2BF39D}"/>
                </a:ext>
              </a:extLst>
            </p:cNvPr>
            <p:cNvSpPr/>
            <p:nvPr/>
          </p:nvSpPr>
          <p:spPr>
            <a:xfrm>
              <a:off x="2790496" y="2720613"/>
              <a:ext cx="54610" cy="37465"/>
            </a:xfrm>
            <a:custGeom>
              <a:avLst/>
              <a:gdLst/>
              <a:ahLst/>
              <a:cxnLst/>
              <a:rect l="l" t="t" r="r" b="b"/>
              <a:pathLst>
                <a:path w="54610" h="37464">
                  <a:moveTo>
                    <a:pt x="0" y="0"/>
                  </a:moveTo>
                  <a:lnTo>
                    <a:pt x="54406" y="371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4" name="object 3107">
              <a:extLst>
                <a:ext uri="{FF2B5EF4-FFF2-40B4-BE49-F238E27FC236}">
                  <a16:creationId xmlns:a16="http://schemas.microsoft.com/office/drawing/2014/main" id="{CBC0CA30-3BCE-40FE-9C40-C8AD8D006024}"/>
                </a:ext>
              </a:extLst>
            </p:cNvPr>
            <p:cNvSpPr/>
            <p:nvPr/>
          </p:nvSpPr>
          <p:spPr>
            <a:xfrm>
              <a:off x="2834571" y="2757771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0" y="6032"/>
                  </a:moveTo>
                  <a:lnTo>
                    <a:pt x="2273" y="1320"/>
                  </a:lnTo>
                  <a:lnTo>
                    <a:pt x="6299" y="1193"/>
                  </a:lnTo>
                  <a:lnTo>
                    <a:pt x="103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5" name="object 3108">
              <a:extLst>
                <a:ext uri="{FF2B5EF4-FFF2-40B4-BE49-F238E27FC236}">
                  <a16:creationId xmlns:a16="http://schemas.microsoft.com/office/drawing/2014/main" id="{78C703C8-0652-4763-A980-A6CCE6D805AF}"/>
                </a:ext>
              </a:extLst>
            </p:cNvPr>
            <p:cNvSpPr/>
            <p:nvPr/>
          </p:nvSpPr>
          <p:spPr>
            <a:xfrm>
              <a:off x="2780272" y="272061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223" y="0"/>
                  </a:moveTo>
                  <a:lnTo>
                    <a:pt x="6223" y="1168"/>
                  </a:lnTo>
                  <a:lnTo>
                    <a:pt x="2235" y="1244"/>
                  </a:lnTo>
                  <a:lnTo>
                    <a:pt x="0" y="59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6" name="object 3109">
              <a:extLst>
                <a:ext uri="{FF2B5EF4-FFF2-40B4-BE49-F238E27FC236}">
                  <a16:creationId xmlns:a16="http://schemas.microsoft.com/office/drawing/2014/main" id="{FCEFB7DD-5775-4039-A780-DADBBDA5E296}"/>
                </a:ext>
              </a:extLst>
            </p:cNvPr>
            <p:cNvSpPr/>
            <p:nvPr/>
          </p:nvSpPr>
          <p:spPr>
            <a:xfrm>
              <a:off x="2788908" y="2675150"/>
              <a:ext cx="39370" cy="37465"/>
            </a:xfrm>
            <a:custGeom>
              <a:avLst/>
              <a:gdLst/>
              <a:ahLst/>
              <a:cxnLst/>
              <a:rect l="l" t="t" r="r" b="b"/>
              <a:pathLst>
                <a:path w="39369" h="37464">
                  <a:moveTo>
                    <a:pt x="39077" y="0"/>
                  </a:moveTo>
                  <a:lnTo>
                    <a:pt x="0" y="369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7" name="object 3110">
              <a:extLst>
                <a:ext uri="{FF2B5EF4-FFF2-40B4-BE49-F238E27FC236}">
                  <a16:creationId xmlns:a16="http://schemas.microsoft.com/office/drawing/2014/main" id="{995C0730-C297-4C52-A1C9-9F2269856139}"/>
                </a:ext>
              </a:extLst>
            </p:cNvPr>
            <p:cNvSpPr/>
            <p:nvPr/>
          </p:nvSpPr>
          <p:spPr>
            <a:xfrm>
              <a:off x="2777888" y="2710212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0" y="1917"/>
                  </a:moveTo>
                  <a:lnTo>
                    <a:pt x="2044" y="0"/>
                  </a:lnTo>
                  <a:lnTo>
                    <a:pt x="9042" y="1371"/>
                  </a:lnTo>
                  <a:lnTo>
                    <a:pt x="11010" y="18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8" name="object 3111">
              <a:extLst>
                <a:ext uri="{FF2B5EF4-FFF2-40B4-BE49-F238E27FC236}">
                  <a16:creationId xmlns:a16="http://schemas.microsoft.com/office/drawing/2014/main" id="{A29B16B1-B425-4C80-95F2-5AE05BB2D068}"/>
                </a:ext>
              </a:extLst>
            </p:cNvPr>
            <p:cNvSpPr/>
            <p:nvPr/>
          </p:nvSpPr>
          <p:spPr>
            <a:xfrm>
              <a:off x="2817077" y="2673639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5">
                  <a:moveTo>
                    <a:pt x="10909" y="1511"/>
                  </a:moveTo>
                  <a:lnTo>
                    <a:pt x="9093" y="1079"/>
                  </a:lnTo>
                  <a:lnTo>
                    <a:pt x="7264" y="787"/>
                  </a:lnTo>
                  <a:lnTo>
                    <a:pt x="5397" y="685"/>
                  </a:lnTo>
                  <a:lnTo>
                    <a:pt x="3479" y="584"/>
                  </a:lnTo>
                  <a:lnTo>
                    <a:pt x="1727" y="0"/>
                  </a:ln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9" name="object 3112">
              <a:extLst>
                <a:ext uri="{FF2B5EF4-FFF2-40B4-BE49-F238E27FC236}">
                  <a16:creationId xmlns:a16="http://schemas.microsoft.com/office/drawing/2014/main" id="{05DF12A3-C0AC-49C4-8DE3-0920405AEA88}"/>
                </a:ext>
              </a:extLst>
            </p:cNvPr>
            <p:cNvSpPr/>
            <p:nvPr/>
          </p:nvSpPr>
          <p:spPr>
            <a:xfrm>
              <a:off x="2833554" y="2674535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5">
                  <a:moveTo>
                    <a:pt x="10833" y="1752"/>
                  </a:moveTo>
                  <a:lnTo>
                    <a:pt x="9232" y="0"/>
                  </a:lnTo>
                  <a:lnTo>
                    <a:pt x="7454" y="457"/>
                  </a:lnTo>
                  <a:lnTo>
                    <a:pt x="5549" y="406"/>
                  </a:lnTo>
                  <a:lnTo>
                    <a:pt x="3670" y="368"/>
                  </a:lnTo>
                  <a:lnTo>
                    <a:pt x="1841" y="533"/>
                  </a:lnTo>
                  <a:lnTo>
                    <a:pt x="0" y="8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0" name="object 3113">
              <a:extLst>
                <a:ext uri="{FF2B5EF4-FFF2-40B4-BE49-F238E27FC236}">
                  <a16:creationId xmlns:a16="http://schemas.microsoft.com/office/drawing/2014/main" id="{396F059F-E3F5-4572-9468-36D54E8F14C7}"/>
                </a:ext>
              </a:extLst>
            </p:cNvPr>
            <p:cNvSpPr/>
            <p:nvPr/>
          </p:nvSpPr>
          <p:spPr>
            <a:xfrm>
              <a:off x="2850537" y="2757407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80">
                  <a:moveTo>
                    <a:pt x="12179" y="4762"/>
                  </a:moveTo>
                  <a:lnTo>
                    <a:pt x="11023" y="1727"/>
                  </a:lnTo>
                  <a:lnTo>
                    <a:pt x="2209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1" name="object 3114">
              <a:extLst>
                <a:ext uri="{FF2B5EF4-FFF2-40B4-BE49-F238E27FC236}">
                  <a16:creationId xmlns:a16="http://schemas.microsoft.com/office/drawing/2014/main" id="{1DC530DC-90B0-4610-A0CA-7F3E5630CD95}"/>
                </a:ext>
              </a:extLst>
            </p:cNvPr>
            <p:cNvSpPr/>
            <p:nvPr/>
          </p:nvSpPr>
          <p:spPr>
            <a:xfrm>
              <a:off x="2827991" y="267443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562" y="927"/>
                  </a:moveTo>
                  <a:lnTo>
                    <a:pt x="4457" y="292"/>
                  </a:lnTo>
                  <a:lnTo>
                    <a:pt x="4203" y="203"/>
                  </a:lnTo>
                  <a:lnTo>
                    <a:pt x="3936" y="139"/>
                  </a:lnTo>
                  <a:lnTo>
                    <a:pt x="3670" y="101"/>
                  </a:lnTo>
                  <a:lnTo>
                    <a:pt x="3390" y="50"/>
                  </a:lnTo>
                  <a:lnTo>
                    <a:pt x="3098" y="25"/>
                  </a:lnTo>
                  <a:lnTo>
                    <a:pt x="2806" y="12"/>
                  </a:lnTo>
                  <a:lnTo>
                    <a:pt x="2514" y="0"/>
                  </a:lnTo>
                  <a:lnTo>
                    <a:pt x="2235" y="0"/>
                  </a:lnTo>
                  <a:lnTo>
                    <a:pt x="1943" y="38"/>
                  </a:lnTo>
                  <a:lnTo>
                    <a:pt x="1676" y="63"/>
                  </a:lnTo>
                  <a:lnTo>
                    <a:pt x="469" y="406"/>
                  </a:lnTo>
                  <a:lnTo>
                    <a:pt x="304" y="482"/>
                  </a:lnTo>
                  <a:lnTo>
                    <a:pt x="139" y="584"/>
                  </a:lnTo>
                  <a:lnTo>
                    <a:pt x="0" y="72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2" name="object 3115">
              <a:extLst>
                <a:ext uri="{FF2B5EF4-FFF2-40B4-BE49-F238E27FC236}">
                  <a16:creationId xmlns:a16="http://schemas.microsoft.com/office/drawing/2014/main" id="{7E7968DB-76BA-480C-90DC-E544CE245640}"/>
                </a:ext>
              </a:extLst>
            </p:cNvPr>
            <p:cNvSpPr/>
            <p:nvPr/>
          </p:nvSpPr>
          <p:spPr>
            <a:xfrm>
              <a:off x="2833547" y="2675360"/>
              <a:ext cx="24130" cy="82550"/>
            </a:xfrm>
            <a:custGeom>
              <a:avLst/>
              <a:gdLst/>
              <a:ahLst/>
              <a:cxnLst/>
              <a:rect l="l" t="t" r="r" b="b"/>
              <a:pathLst>
                <a:path w="24130" h="82550">
                  <a:moveTo>
                    <a:pt x="16992" y="82041"/>
                  </a:moveTo>
                  <a:lnTo>
                    <a:pt x="18465" y="78841"/>
                  </a:lnTo>
                  <a:lnTo>
                    <a:pt x="19735" y="75539"/>
                  </a:lnTo>
                  <a:lnTo>
                    <a:pt x="20739" y="72148"/>
                  </a:lnTo>
                  <a:lnTo>
                    <a:pt x="21755" y="68719"/>
                  </a:lnTo>
                  <a:lnTo>
                    <a:pt x="22504" y="65214"/>
                  </a:lnTo>
                  <a:lnTo>
                    <a:pt x="22961" y="61658"/>
                  </a:lnTo>
                  <a:lnTo>
                    <a:pt x="23406" y="58178"/>
                  </a:lnTo>
                  <a:lnTo>
                    <a:pt x="23558" y="54660"/>
                  </a:lnTo>
                  <a:lnTo>
                    <a:pt x="23431" y="51155"/>
                  </a:lnTo>
                  <a:lnTo>
                    <a:pt x="14541" y="20154"/>
                  </a:lnTo>
                  <a:lnTo>
                    <a:pt x="12674" y="16700"/>
                  </a:lnTo>
                  <a:lnTo>
                    <a:pt x="10566" y="13373"/>
                  </a:lnTo>
                  <a:lnTo>
                    <a:pt x="8267" y="10185"/>
                  </a:lnTo>
                  <a:lnTo>
                    <a:pt x="5727" y="6629"/>
                  </a:lnTo>
                  <a:lnTo>
                    <a:pt x="2946" y="32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3" name="object 3116">
              <a:extLst>
                <a:ext uri="{FF2B5EF4-FFF2-40B4-BE49-F238E27FC236}">
                  <a16:creationId xmlns:a16="http://schemas.microsoft.com/office/drawing/2014/main" id="{F6A5CF9B-112E-42FF-9FE2-455627C36759}"/>
                </a:ext>
              </a:extLst>
            </p:cNvPr>
            <p:cNvSpPr/>
            <p:nvPr/>
          </p:nvSpPr>
          <p:spPr>
            <a:xfrm>
              <a:off x="2844904" y="275739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368"/>
                  </a:moveTo>
                  <a:lnTo>
                    <a:pt x="190" y="495"/>
                  </a:lnTo>
                  <a:lnTo>
                    <a:pt x="406" y="609"/>
                  </a:lnTo>
                  <a:lnTo>
                    <a:pt x="622" y="685"/>
                  </a:lnTo>
                  <a:lnTo>
                    <a:pt x="876" y="787"/>
                  </a:lnTo>
                  <a:lnTo>
                    <a:pt x="2603" y="1066"/>
                  </a:lnTo>
                  <a:lnTo>
                    <a:pt x="2895" y="1066"/>
                  </a:lnTo>
                  <a:lnTo>
                    <a:pt x="4775" y="711"/>
                  </a:lnTo>
                  <a:lnTo>
                    <a:pt x="4978" y="622"/>
                  </a:lnTo>
                  <a:lnTo>
                    <a:pt x="5156" y="520"/>
                  </a:lnTo>
                  <a:lnTo>
                    <a:pt x="5321" y="393"/>
                  </a:lnTo>
                  <a:lnTo>
                    <a:pt x="5461" y="266"/>
                  </a:lnTo>
                  <a:lnTo>
                    <a:pt x="560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4" name="object 3117">
              <a:extLst>
                <a:ext uri="{FF2B5EF4-FFF2-40B4-BE49-F238E27FC236}">
                  <a16:creationId xmlns:a16="http://schemas.microsoft.com/office/drawing/2014/main" id="{BAB9CC2B-FCCE-4397-9225-AFD01E75FABA}"/>
                </a:ext>
              </a:extLst>
            </p:cNvPr>
            <p:cNvSpPr/>
            <p:nvPr/>
          </p:nvSpPr>
          <p:spPr>
            <a:xfrm>
              <a:off x="2787115" y="271206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10" h="8889">
                  <a:moveTo>
                    <a:pt x="1790" y="0"/>
                  </a:moveTo>
                  <a:lnTo>
                    <a:pt x="1460" y="304"/>
                  </a:lnTo>
                  <a:lnTo>
                    <a:pt x="1155" y="647"/>
                  </a:lnTo>
                  <a:lnTo>
                    <a:pt x="901" y="1016"/>
                  </a:lnTo>
                  <a:lnTo>
                    <a:pt x="660" y="1346"/>
                  </a:lnTo>
                  <a:lnTo>
                    <a:pt x="457" y="1701"/>
                  </a:lnTo>
                  <a:lnTo>
                    <a:pt x="317" y="2082"/>
                  </a:lnTo>
                  <a:lnTo>
                    <a:pt x="177" y="2438"/>
                  </a:lnTo>
                  <a:lnTo>
                    <a:pt x="76" y="2806"/>
                  </a:lnTo>
                  <a:lnTo>
                    <a:pt x="38" y="3175"/>
                  </a:lnTo>
                  <a:lnTo>
                    <a:pt x="0" y="3556"/>
                  </a:lnTo>
                  <a:lnTo>
                    <a:pt x="12" y="3937"/>
                  </a:lnTo>
                  <a:lnTo>
                    <a:pt x="88" y="4305"/>
                  </a:lnTo>
                  <a:lnTo>
                    <a:pt x="152" y="4686"/>
                  </a:lnTo>
                  <a:lnTo>
                    <a:pt x="279" y="5054"/>
                  </a:lnTo>
                  <a:lnTo>
                    <a:pt x="457" y="5410"/>
                  </a:lnTo>
                  <a:lnTo>
                    <a:pt x="634" y="5803"/>
                  </a:lnTo>
                  <a:lnTo>
                    <a:pt x="863" y="6172"/>
                  </a:lnTo>
                  <a:lnTo>
                    <a:pt x="1130" y="6502"/>
                  </a:lnTo>
                  <a:lnTo>
                    <a:pt x="1422" y="6883"/>
                  </a:lnTo>
                  <a:lnTo>
                    <a:pt x="1752" y="7238"/>
                  </a:lnTo>
                  <a:lnTo>
                    <a:pt x="2108" y="7556"/>
                  </a:lnTo>
                  <a:lnTo>
                    <a:pt x="2514" y="7924"/>
                  </a:lnTo>
                  <a:lnTo>
                    <a:pt x="2933" y="8255"/>
                  </a:lnTo>
                  <a:lnTo>
                    <a:pt x="3378" y="85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5" name="object 3118">
              <a:extLst>
                <a:ext uri="{FF2B5EF4-FFF2-40B4-BE49-F238E27FC236}">
                  <a16:creationId xmlns:a16="http://schemas.microsoft.com/office/drawing/2014/main" id="{935362A0-70CD-4332-B47D-DC1D1128748E}"/>
                </a:ext>
              </a:extLst>
            </p:cNvPr>
            <p:cNvSpPr/>
            <p:nvPr/>
          </p:nvSpPr>
          <p:spPr>
            <a:xfrm>
              <a:off x="2869340" y="27355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25" y="0"/>
                  </a:moveTo>
                  <a:lnTo>
                    <a:pt x="12" y="228"/>
                  </a:lnTo>
                  <a:lnTo>
                    <a:pt x="12" y="457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6" name="object 3119">
              <a:extLst>
                <a:ext uri="{FF2B5EF4-FFF2-40B4-BE49-F238E27FC236}">
                  <a16:creationId xmlns:a16="http://schemas.microsoft.com/office/drawing/2014/main" id="{7084A4BF-4B38-478F-A7B9-7EF6F80DFC7A}"/>
                </a:ext>
              </a:extLst>
            </p:cNvPr>
            <p:cNvSpPr/>
            <p:nvPr/>
          </p:nvSpPr>
          <p:spPr>
            <a:xfrm>
              <a:off x="2551410" y="2730701"/>
              <a:ext cx="189865" cy="139065"/>
            </a:xfrm>
            <a:custGeom>
              <a:avLst/>
              <a:gdLst/>
              <a:ahLst/>
              <a:cxnLst/>
              <a:rect l="l" t="t" r="r" b="b"/>
              <a:pathLst>
                <a:path w="189864" h="139064">
                  <a:moveTo>
                    <a:pt x="0" y="0"/>
                  </a:moveTo>
                  <a:lnTo>
                    <a:pt x="189331" y="1389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7" name="object 3120">
              <a:extLst>
                <a:ext uri="{FF2B5EF4-FFF2-40B4-BE49-F238E27FC236}">
                  <a16:creationId xmlns:a16="http://schemas.microsoft.com/office/drawing/2014/main" id="{1423D9B8-4841-4D45-8EB2-986F34A9FAEF}"/>
                </a:ext>
              </a:extLst>
            </p:cNvPr>
            <p:cNvSpPr/>
            <p:nvPr/>
          </p:nvSpPr>
          <p:spPr>
            <a:xfrm>
              <a:off x="2729857" y="2869644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5">
                  <a:moveTo>
                    <a:pt x="10883" y="0"/>
                  </a:moveTo>
                  <a:lnTo>
                    <a:pt x="6642" y="1308"/>
                  </a:lnTo>
                  <a:lnTo>
                    <a:pt x="2362" y="1409"/>
                  </a:lnTo>
                  <a:lnTo>
                    <a:pt x="0" y="64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8" name="object 3121">
              <a:extLst>
                <a:ext uri="{FF2B5EF4-FFF2-40B4-BE49-F238E27FC236}">
                  <a16:creationId xmlns:a16="http://schemas.microsoft.com/office/drawing/2014/main" id="{1203DE71-36E8-4DAB-8A1C-C1D1847F2B7B}"/>
                </a:ext>
              </a:extLst>
            </p:cNvPr>
            <p:cNvSpPr/>
            <p:nvPr/>
          </p:nvSpPr>
          <p:spPr>
            <a:xfrm>
              <a:off x="2540946" y="2730701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464" y="0"/>
                  </a:moveTo>
                  <a:lnTo>
                    <a:pt x="6388" y="1168"/>
                  </a:lnTo>
                  <a:lnTo>
                    <a:pt x="2235" y="1079"/>
                  </a:lnTo>
                  <a:lnTo>
                    <a:pt x="0" y="59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9" name="object 3122">
              <a:extLst>
                <a:ext uri="{FF2B5EF4-FFF2-40B4-BE49-F238E27FC236}">
                  <a16:creationId xmlns:a16="http://schemas.microsoft.com/office/drawing/2014/main" id="{9822A42B-2C3F-4F35-B1D1-27D89660D1A4}"/>
                </a:ext>
              </a:extLst>
            </p:cNvPr>
            <p:cNvSpPr/>
            <p:nvPr/>
          </p:nvSpPr>
          <p:spPr>
            <a:xfrm>
              <a:off x="2556657" y="2729206"/>
              <a:ext cx="189865" cy="139065"/>
            </a:xfrm>
            <a:custGeom>
              <a:avLst/>
              <a:gdLst/>
              <a:ahLst/>
              <a:cxnLst/>
              <a:rect l="l" t="t" r="r" b="b"/>
              <a:pathLst>
                <a:path w="189864" h="139064">
                  <a:moveTo>
                    <a:pt x="189496" y="13877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0" name="object 3123">
              <a:extLst>
                <a:ext uri="{FF2B5EF4-FFF2-40B4-BE49-F238E27FC236}">
                  <a16:creationId xmlns:a16="http://schemas.microsoft.com/office/drawing/2014/main" id="{AD0626D7-F9E2-49D4-A433-7DFC6E2ED6A7}"/>
                </a:ext>
              </a:extLst>
            </p:cNvPr>
            <p:cNvSpPr/>
            <p:nvPr/>
          </p:nvSpPr>
          <p:spPr>
            <a:xfrm>
              <a:off x="2556650" y="272609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0" y="3111"/>
                  </a:moveTo>
                  <a:lnTo>
                    <a:pt x="3378" y="2146"/>
                  </a:lnTo>
                  <a:lnTo>
                    <a:pt x="6261" y="0"/>
                  </a:lnTo>
                  <a:lnTo>
                    <a:pt x="9982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1" name="object 3124">
              <a:extLst>
                <a:ext uri="{FF2B5EF4-FFF2-40B4-BE49-F238E27FC236}">
                  <a16:creationId xmlns:a16="http://schemas.microsoft.com/office/drawing/2014/main" id="{46161A18-4972-4276-8845-82593754D09B}"/>
                </a:ext>
              </a:extLst>
            </p:cNvPr>
            <p:cNvSpPr/>
            <p:nvPr/>
          </p:nvSpPr>
          <p:spPr>
            <a:xfrm>
              <a:off x="2746153" y="2864512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467"/>
                  </a:moveTo>
                  <a:lnTo>
                    <a:pt x="3454" y="2400"/>
                  </a:lnTo>
                  <a:lnTo>
                    <a:pt x="6362" y="0"/>
                  </a:lnTo>
                  <a:lnTo>
                    <a:pt x="10248" y="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2" name="object 3125">
              <a:extLst>
                <a:ext uri="{FF2B5EF4-FFF2-40B4-BE49-F238E27FC236}">
                  <a16:creationId xmlns:a16="http://schemas.microsoft.com/office/drawing/2014/main" id="{4C1FA967-10CD-46BF-A9FF-E108087D6B30}"/>
                </a:ext>
              </a:extLst>
            </p:cNvPr>
            <p:cNvSpPr/>
            <p:nvPr/>
          </p:nvSpPr>
          <p:spPr>
            <a:xfrm>
              <a:off x="2549373" y="2581454"/>
              <a:ext cx="146685" cy="126364"/>
            </a:xfrm>
            <a:custGeom>
              <a:avLst/>
              <a:gdLst/>
              <a:ahLst/>
              <a:cxnLst/>
              <a:rect l="l" t="t" r="r" b="b"/>
              <a:pathLst>
                <a:path w="146685" h="126364">
                  <a:moveTo>
                    <a:pt x="146265" y="0"/>
                  </a:moveTo>
                  <a:lnTo>
                    <a:pt x="0" y="1263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3" name="object 3126">
              <a:extLst>
                <a:ext uri="{FF2B5EF4-FFF2-40B4-BE49-F238E27FC236}">
                  <a16:creationId xmlns:a16="http://schemas.microsoft.com/office/drawing/2014/main" id="{92A20298-FA0B-4696-A3C9-A17A7DE79702}"/>
                </a:ext>
              </a:extLst>
            </p:cNvPr>
            <p:cNvSpPr/>
            <p:nvPr/>
          </p:nvSpPr>
          <p:spPr>
            <a:xfrm>
              <a:off x="2538790" y="2704533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276"/>
                  </a:moveTo>
                  <a:lnTo>
                    <a:pt x="3810" y="0"/>
                  </a:lnTo>
                  <a:lnTo>
                    <a:pt x="6959" y="2387"/>
                  </a:lnTo>
                  <a:lnTo>
                    <a:pt x="10579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4" name="object 3127">
              <a:extLst>
                <a:ext uri="{FF2B5EF4-FFF2-40B4-BE49-F238E27FC236}">
                  <a16:creationId xmlns:a16="http://schemas.microsoft.com/office/drawing/2014/main" id="{7E666A41-59BE-4DB2-8932-0CF9C33FBDBB}"/>
                </a:ext>
              </a:extLst>
            </p:cNvPr>
            <p:cNvSpPr/>
            <p:nvPr/>
          </p:nvSpPr>
          <p:spPr>
            <a:xfrm>
              <a:off x="2685416" y="257848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10223" y="2971"/>
                  </a:moveTo>
                  <a:lnTo>
                    <a:pt x="6705" y="2158"/>
                  </a:lnTo>
                  <a:lnTo>
                    <a:pt x="3644" y="0"/>
                  </a:lnTo>
                  <a:lnTo>
                    <a:pt x="0" y="31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5" name="object 3128">
              <a:extLst>
                <a:ext uri="{FF2B5EF4-FFF2-40B4-BE49-F238E27FC236}">
                  <a16:creationId xmlns:a16="http://schemas.microsoft.com/office/drawing/2014/main" id="{A706FB9D-3103-4DD7-9FEA-276EC46C3472}"/>
                </a:ext>
              </a:extLst>
            </p:cNvPr>
            <p:cNvSpPr/>
            <p:nvPr/>
          </p:nvSpPr>
          <p:spPr>
            <a:xfrm>
              <a:off x="2554818" y="2582662"/>
              <a:ext cx="146685" cy="127000"/>
            </a:xfrm>
            <a:custGeom>
              <a:avLst/>
              <a:gdLst/>
              <a:ahLst/>
              <a:cxnLst/>
              <a:rect l="l" t="t" r="r" b="b"/>
              <a:pathLst>
                <a:path w="146685" h="127000">
                  <a:moveTo>
                    <a:pt x="0" y="126491"/>
                  </a:moveTo>
                  <a:lnTo>
                    <a:pt x="1460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6" name="object 3129">
              <a:extLst>
                <a:ext uri="{FF2B5EF4-FFF2-40B4-BE49-F238E27FC236}">
                  <a16:creationId xmlns:a16="http://schemas.microsoft.com/office/drawing/2014/main" id="{BFEBAB08-D34D-4CAE-8A5D-04B781EF9C37}"/>
                </a:ext>
              </a:extLst>
            </p:cNvPr>
            <p:cNvSpPr/>
            <p:nvPr/>
          </p:nvSpPr>
          <p:spPr>
            <a:xfrm>
              <a:off x="2700891" y="2582656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375" y="5295"/>
                  </a:moveTo>
                  <a:lnTo>
                    <a:pt x="8191" y="317"/>
                  </a:lnTo>
                  <a:lnTo>
                    <a:pt x="4000" y="9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7" name="object 3130">
              <a:extLst>
                <a:ext uri="{FF2B5EF4-FFF2-40B4-BE49-F238E27FC236}">
                  <a16:creationId xmlns:a16="http://schemas.microsoft.com/office/drawing/2014/main" id="{F89E2968-077C-4310-B2EC-D1E727DE725B}"/>
                </a:ext>
              </a:extLst>
            </p:cNvPr>
            <p:cNvSpPr/>
            <p:nvPr/>
          </p:nvSpPr>
          <p:spPr>
            <a:xfrm>
              <a:off x="2554818" y="2709154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4178" y="1028"/>
                  </a:lnTo>
                  <a:lnTo>
                    <a:pt x="8521" y="533"/>
                  </a:lnTo>
                  <a:lnTo>
                    <a:pt x="10833" y="56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8" name="object 3131">
              <a:extLst>
                <a:ext uri="{FF2B5EF4-FFF2-40B4-BE49-F238E27FC236}">
                  <a16:creationId xmlns:a16="http://schemas.microsoft.com/office/drawing/2014/main" id="{7B11AE4B-72CC-4D79-BE97-1BBC5CB032FB}"/>
                </a:ext>
              </a:extLst>
            </p:cNvPr>
            <p:cNvSpPr/>
            <p:nvPr/>
          </p:nvSpPr>
          <p:spPr>
            <a:xfrm>
              <a:off x="2695640" y="258079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5245" y="1866"/>
                  </a:moveTo>
                  <a:lnTo>
                    <a:pt x="5372" y="1739"/>
                  </a:lnTo>
                  <a:lnTo>
                    <a:pt x="5473" y="1600"/>
                  </a:lnTo>
                  <a:lnTo>
                    <a:pt x="5524" y="1447"/>
                  </a:lnTo>
                  <a:lnTo>
                    <a:pt x="5549" y="1295"/>
                  </a:lnTo>
                  <a:lnTo>
                    <a:pt x="5524" y="1142"/>
                  </a:lnTo>
                  <a:lnTo>
                    <a:pt x="5448" y="1003"/>
                  </a:lnTo>
                  <a:lnTo>
                    <a:pt x="5372" y="863"/>
                  </a:lnTo>
                  <a:lnTo>
                    <a:pt x="5245" y="749"/>
                  </a:lnTo>
                  <a:lnTo>
                    <a:pt x="5118" y="660"/>
                  </a:lnTo>
                  <a:lnTo>
                    <a:pt x="4940" y="520"/>
                  </a:lnTo>
                  <a:lnTo>
                    <a:pt x="4737" y="419"/>
                  </a:lnTo>
                  <a:lnTo>
                    <a:pt x="4521" y="342"/>
                  </a:lnTo>
                  <a:lnTo>
                    <a:pt x="4279" y="241"/>
                  </a:lnTo>
                  <a:lnTo>
                    <a:pt x="2628" y="0"/>
                  </a:lnTo>
                  <a:lnTo>
                    <a:pt x="2349" y="0"/>
                  </a:lnTo>
                  <a:lnTo>
                    <a:pt x="2057" y="12"/>
                  </a:lnTo>
                  <a:lnTo>
                    <a:pt x="1778" y="38"/>
                  </a:lnTo>
                  <a:lnTo>
                    <a:pt x="1485" y="76"/>
                  </a:lnTo>
                  <a:lnTo>
                    <a:pt x="1206" y="139"/>
                  </a:lnTo>
                  <a:lnTo>
                    <a:pt x="952" y="190"/>
                  </a:lnTo>
                  <a:lnTo>
                    <a:pt x="711" y="266"/>
                  </a:lnTo>
                  <a:lnTo>
                    <a:pt x="482" y="368"/>
                  </a:lnTo>
                  <a:lnTo>
                    <a:pt x="304" y="444"/>
                  </a:lnTo>
                  <a:lnTo>
                    <a:pt x="139" y="533"/>
                  </a:lnTo>
                  <a:lnTo>
                    <a:pt x="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9" name="object 3132">
              <a:extLst>
                <a:ext uri="{FF2B5EF4-FFF2-40B4-BE49-F238E27FC236}">
                  <a16:creationId xmlns:a16="http://schemas.microsoft.com/office/drawing/2014/main" id="{2829BA76-CD55-434B-974A-E9EA690CC725}"/>
                </a:ext>
              </a:extLst>
            </p:cNvPr>
            <p:cNvSpPr/>
            <p:nvPr/>
          </p:nvSpPr>
          <p:spPr>
            <a:xfrm>
              <a:off x="2549792" y="2709154"/>
              <a:ext cx="6985" cy="20320"/>
            </a:xfrm>
            <a:custGeom>
              <a:avLst/>
              <a:gdLst/>
              <a:ahLst/>
              <a:cxnLst/>
              <a:rect l="l" t="t" r="r" b="b"/>
              <a:pathLst>
                <a:path w="6985" h="20319">
                  <a:moveTo>
                    <a:pt x="6857" y="20053"/>
                  </a:moveTo>
                  <a:lnTo>
                    <a:pt x="5880" y="19342"/>
                  </a:lnTo>
                  <a:lnTo>
                    <a:pt x="4952" y="18567"/>
                  </a:lnTo>
                  <a:lnTo>
                    <a:pt x="4102" y="17716"/>
                  </a:lnTo>
                  <a:lnTo>
                    <a:pt x="3340" y="16954"/>
                  </a:lnTo>
                  <a:lnTo>
                    <a:pt x="0" y="9182"/>
                  </a:lnTo>
                  <a:lnTo>
                    <a:pt x="50" y="8293"/>
                  </a:lnTo>
                  <a:lnTo>
                    <a:pt x="215" y="7442"/>
                  </a:lnTo>
                  <a:lnTo>
                    <a:pt x="393" y="6540"/>
                  </a:lnTo>
                  <a:lnTo>
                    <a:pt x="698" y="5676"/>
                  </a:lnTo>
                  <a:lnTo>
                    <a:pt x="1104" y="4864"/>
                  </a:lnTo>
                  <a:lnTo>
                    <a:pt x="1536" y="3975"/>
                  </a:lnTo>
                  <a:lnTo>
                    <a:pt x="2095" y="3136"/>
                  </a:lnTo>
                  <a:lnTo>
                    <a:pt x="2717" y="2362"/>
                  </a:lnTo>
                  <a:lnTo>
                    <a:pt x="3403" y="1511"/>
                  </a:lnTo>
                  <a:lnTo>
                    <a:pt x="4190" y="723"/>
                  </a:lnTo>
                  <a:lnTo>
                    <a:pt x="50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0" name="object 3133">
              <a:extLst>
                <a:ext uri="{FF2B5EF4-FFF2-40B4-BE49-F238E27FC236}">
                  <a16:creationId xmlns:a16="http://schemas.microsoft.com/office/drawing/2014/main" id="{6EAA74F4-8E2B-4628-82A1-B8B5100E4E94}"/>
                </a:ext>
              </a:extLst>
            </p:cNvPr>
            <p:cNvSpPr/>
            <p:nvPr/>
          </p:nvSpPr>
          <p:spPr>
            <a:xfrm>
              <a:off x="2740741" y="286798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63"/>
                  </a:moveTo>
                  <a:lnTo>
                    <a:pt x="266" y="1841"/>
                  </a:lnTo>
                  <a:lnTo>
                    <a:pt x="419" y="1917"/>
                  </a:lnTo>
                  <a:lnTo>
                    <a:pt x="571" y="1993"/>
                  </a:lnTo>
                  <a:lnTo>
                    <a:pt x="749" y="2057"/>
                  </a:lnTo>
                  <a:lnTo>
                    <a:pt x="914" y="2120"/>
                  </a:lnTo>
                  <a:lnTo>
                    <a:pt x="1295" y="2247"/>
                  </a:lnTo>
                  <a:lnTo>
                    <a:pt x="1701" y="2336"/>
                  </a:lnTo>
                  <a:lnTo>
                    <a:pt x="2108" y="2374"/>
                  </a:lnTo>
                  <a:lnTo>
                    <a:pt x="2527" y="2425"/>
                  </a:lnTo>
                  <a:lnTo>
                    <a:pt x="2959" y="2438"/>
                  </a:lnTo>
                  <a:lnTo>
                    <a:pt x="3378" y="2400"/>
                  </a:lnTo>
                  <a:lnTo>
                    <a:pt x="3784" y="2374"/>
                  </a:lnTo>
                  <a:lnTo>
                    <a:pt x="4178" y="2311"/>
                  </a:lnTo>
                  <a:lnTo>
                    <a:pt x="4559" y="2184"/>
                  </a:lnTo>
                  <a:lnTo>
                    <a:pt x="4724" y="2133"/>
                  </a:lnTo>
                  <a:lnTo>
                    <a:pt x="4889" y="2070"/>
                  </a:lnTo>
                  <a:lnTo>
                    <a:pt x="5054" y="2006"/>
                  </a:lnTo>
                  <a:lnTo>
                    <a:pt x="5194" y="1930"/>
                  </a:lnTo>
                  <a:lnTo>
                    <a:pt x="5994" y="1003"/>
                  </a:lnTo>
                  <a:lnTo>
                    <a:pt x="5524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1" name="object 3134">
              <a:extLst>
                <a:ext uri="{FF2B5EF4-FFF2-40B4-BE49-F238E27FC236}">
                  <a16:creationId xmlns:a16="http://schemas.microsoft.com/office/drawing/2014/main" id="{1E41442B-1E42-443A-A7B1-AFE8F0EAD26A}"/>
                </a:ext>
              </a:extLst>
            </p:cNvPr>
            <p:cNvSpPr/>
            <p:nvPr/>
          </p:nvSpPr>
          <p:spPr>
            <a:xfrm>
              <a:off x="2543614" y="2707814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4">
                  <a:moveTo>
                    <a:pt x="5753" y="0"/>
                  </a:moveTo>
                  <a:lnTo>
                    <a:pt x="0" y="10477"/>
                  </a:lnTo>
                  <a:lnTo>
                    <a:pt x="88" y="11468"/>
                  </a:lnTo>
                  <a:lnTo>
                    <a:pt x="177" y="12496"/>
                  </a:lnTo>
                  <a:lnTo>
                    <a:pt x="419" y="13500"/>
                  </a:lnTo>
                  <a:lnTo>
                    <a:pt x="774" y="14452"/>
                  </a:lnTo>
                  <a:lnTo>
                    <a:pt x="1155" y="15494"/>
                  </a:lnTo>
                  <a:lnTo>
                    <a:pt x="4660" y="20218"/>
                  </a:lnTo>
                  <a:lnTo>
                    <a:pt x="5626" y="21183"/>
                  </a:lnTo>
                  <a:lnTo>
                    <a:pt x="6692" y="22072"/>
                  </a:lnTo>
                  <a:lnTo>
                    <a:pt x="7797" y="228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2" name="object 3135">
              <a:extLst>
                <a:ext uri="{FF2B5EF4-FFF2-40B4-BE49-F238E27FC236}">
                  <a16:creationId xmlns:a16="http://schemas.microsoft.com/office/drawing/2014/main" id="{D8484EED-1C5D-4D80-9E6D-440F471AC609}"/>
                </a:ext>
              </a:extLst>
            </p:cNvPr>
            <p:cNvSpPr/>
            <p:nvPr/>
          </p:nvSpPr>
          <p:spPr>
            <a:xfrm>
              <a:off x="2531165" y="272172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3" name="object 3136">
              <a:extLst>
                <a:ext uri="{FF2B5EF4-FFF2-40B4-BE49-F238E27FC236}">
                  <a16:creationId xmlns:a16="http://schemas.microsoft.com/office/drawing/2014/main" id="{90FB1BF3-ABFD-44C3-95AB-1E3DFB34F241}"/>
                </a:ext>
              </a:extLst>
            </p:cNvPr>
            <p:cNvSpPr/>
            <p:nvPr/>
          </p:nvSpPr>
          <p:spPr>
            <a:xfrm>
              <a:off x="2531167" y="272220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4" name="object 3137">
              <a:extLst>
                <a:ext uri="{FF2B5EF4-FFF2-40B4-BE49-F238E27FC236}">
                  <a16:creationId xmlns:a16="http://schemas.microsoft.com/office/drawing/2014/main" id="{8CE96A82-158B-49EF-84A5-D2C6A6C1432F}"/>
                </a:ext>
              </a:extLst>
            </p:cNvPr>
            <p:cNvSpPr/>
            <p:nvPr/>
          </p:nvSpPr>
          <p:spPr>
            <a:xfrm>
              <a:off x="2562268" y="27218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5" name="object 3138">
              <a:extLst>
                <a:ext uri="{FF2B5EF4-FFF2-40B4-BE49-F238E27FC236}">
                  <a16:creationId xmlns:a16="http://schemas.microsoft.com/office/drawing/2014/main" id="{75C7E8E5-3FD8-44A2-AC28-89915F2968EA}"/>
                </a:ext>
              </a:extLst>
            </p:cNvPr>
            <p:cNvSpPr/>
            <p:nvPr/>
          </p:nvSpPr>
          <p:spPr>
            <a:xfrm>
              <a:off x="2634627" y="2729697"/>
              <a:ext cx="150495" cy="107950"/>
            </a:xfrm>
            <a:custGeom>
              <a:avLst/>
              <a:gdLst/>
              <a:ahLst/>
              <a:cxnLst/>
              <a:rect l="l" t="t" r="r" b="b"/>
              <a:pathLst>
                <a:path w="150494" h="107950">
                  <a:moveTo>
                    <a:pt x="0" y="0"/>
                  </a:moveTo>
                  <a:lnTo>
                    <a:pt x="150152" y="1075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6" name="object 3139">
              <a:extLst>
                <a:ext uri="{FF2B5EF4-FFF2-40B4-BE49-F238E27FC236}">
                  <a16:creationId xmlns:a16="http://schemas.microsoft.com/office/drawing/2014/main" id="{E9BB39FF-D8BF-41A4-860D-1A1348F0D3B6}"/>
                </a:ext>
              </a:extLst>
            </p:cNvPr>
            <p:cNvSpPr/>
            <p:nvPr/>
          </p:nvSpPr>
          <p:spPr>
            <a:xfrm>
              <a:off x="2774064" y="2837212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718" y="0"/>
                  </a:moveTo>
                  <a:lnTo>
                    <a:pt x="6540" y="1270"/>
                  </a:lnTo>
                  <a:lnTo>
                    <a:pt x="2349" y="1397"/>
                  </a:lnTo>
                  <a:lnTo>
                    <a:pt x="0" y="6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7" name="object 3140">
              <a:extLst>
                <a:ext uri="{FF2B5EF4-FFF2-40B4-BE49-F238E27FC236}">
                  <a16:creationId xmlns:a16="http://schemas.microsoft.com/office/drawing/2014/main" id="{A9CEEF1D-F72C-4DF9-9DDE-79CF5250820E}"/>
                </a:ext>
              </a:extLst>
            </p:cNvPr>
            <p:cNvSpPr/>
            <p:nvPr/>
          </p:nvSpPr>
          <p:spPr>
            <a:xfrm>
              <a:off x="2624232" y="2729700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0" y="5956"/>
                  </a:moveTo>
                  <a:lnTo>
                    <a:pt x="2247" y="1130"/>
                  </a:lnTo>
                  <a:lnTo>
                    <a:pt x="6337" y="1168"/>
                  </a:lnTo>
                  <a:lnTo>
                    <a:pt x="104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8" name="object 3141">
              <a:extLst>
                <a:ext uri="{FF2B5EF4-FFF2-40B4-BE49-F238E27FC236}">
                  <a16:creationId xmlns:a16="http://schemas.microsoft.com/office/drawing/2014/main" id="{7BBC5DF1-D539-46B9-A0F0-51419D3DFFFE}"/>
                </a:ext>
              </a:extLst>
            </p:cNvPr>
            <p:cNvSpPr/>
            <p:nvPr/>
          </p:nvSpPr>
          <p:spPr>
            <a:xfrm>
              <a:off x="2639822" y="2728211"/>
              <a:ext cx="150495" cy="107950"/>
            </a:xfrm>
            <a:custGeom>
              <a:avLst/>
              <a:gdLst/>
              <a:ahLst/>
              <a:cxnLst/>
              <a:rect l="l" t="t" r="r" b="b"/>
              <a:pathLst>
                <a:path w="150494" h="107950">
                  <a:moveTo>
                    <a:pt x="150279" y="10737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9" name="object 3142">
              <a:extLst>
                <a:ext uri="{FF2B5EF4-FFF2-40B4-BE49-F238E27FC236}">
                  <a16:creationId xmlns:a16="http://schemas.microsoft.com/office/drawing/2014/main" id="{4769D0AD-D5D1-4021-8FFA-5604F2F236D3}"/>
                </a:ext>
              </a:extLst>
            </p:cNvPr>
            <p:cNvSpPr/>
            <p:nvPr/>
          </p:nvSpPr>
          <p:spPr>
            <a:xfrm>
              <a:off x="2639815" y="2725175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9829" y="2616"/>
                  </a:moveTo>
                  <a:lnTo>
                    <a:pt x="6146" y="0"/>
                  </a:lnTo>
                  <a:lnTo>
                    <a:pt x="3327" y="2070"/>
                  </a:lnTo>
                  <a:lnTo>
                    <a:pt x="0" y="30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0" name="object 3143">
              <a:extLst>
                <a:ext uri="{FF2B5EF4-FFF2-40B4-BE49-F238E27FC236}">
                  <a16:creationId xmlns:a16="http://schemas.microsoft.com/office/drawing/2014/main" id="{4BA7CF9E-D6CC-49D5-B396-8A252613754B}"/>
                </a:ext>
              </a:extLst>
            </p:cNvPr>
            <p:cNvSpPr/>
            <p:nvPr/>
          </p:nvSpPr>
          <p:spPr>
            <a:xfrm>
              <a:off x="2790101" y="2832287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60" h="3810">
                  <a:moveTo>
                    <a:pt x="0" y="3301"/>
                  </a:moveTo>
                  <a:lnTo>
                    <a:pt x="3378" y="2273"/>
                  </a:lnTo>
                  <a:lnTo>
                    <a:pt x="6223" y="0"/>
                  </a:lnTo>
                  <a:lnTo>
                    <a:pt x="10033" y="27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1" name="object 3144">
              <a:extLst>
                <a:ext uri="{FF2B5EF4-FFF2-40B4-BE49-F238E27FC236}">
                  <a16:creationId xmlns:a16="http://schemas.microsoft.com/office/drawing/2014/main" id="{9FA464DA-8E2C-4F9C-A30A-2463376287A0}"/>
                </a:ext>
              </a:extLst>
            </p:cNvPr>
            <p:cNvSpPr/>
            <p:nvPr/>
          </p:nvSpPr>
          <p:spPr>
            <a:xfrm>
              <a:off x="2631815" y="2606759"/>
              <a:ext cx="113030" cy="100330"/>
            </a:xfrm>
            <a:custGeom>
              <a:avLst/>
              <a:gdLst/>
              <a:ahLst/>
              <a:cxnLst/>
              <a:rect l="l" t="t" r="r" b="b"/>
              <a:pathLst>
                <a:path w="113030" h="100330">
                  <a:moveTo>
                    <a:pt x="112547" y="0"/>
                  </a:moveTo>
                  <a:lnTo>
                    <a:pt x="0" y="1000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2" name="object 3145">
              <a:extLst>
                <a:ext uri="{FF2B5EF4-FFF2-40B4-BE49-F238E27FC236}">
                  <a16:creationId xmlns:a16="http://schemas.microsoft.com/office/drawing/2014/main" id="{484F3964-0CBC-4A78-8970-B8E04A544298}"/>
                </a:ext>
              </a:extLst>
            </p:cNvPr>
            <p:cNvSpPr/>
            <p:nvPr/>
          </p:nvSpPr>
          <p:spPr>
            <a:xfrm>
              <a:off x="2621104" y="2703448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403"/>
                  </a:moveTo>
                  <a:lnTo>
                    <a:pt x="3848" y="0"/>
                  </a:lnTo>
                  <a:lnTo>
                    <a:pt x="7048" y="2489"/>
                  </a:lnTo>
                  <a:lnTo>
                    <a:pt x="10718" y="33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3" name="object 3146">
              <a:extLst>
                <a:ext uri="{FF2B5EF4-FFF2-40B4-BE49-F238E27FC236}">
                  <a16:creationId xmlns:a16="http://schemas.microsoft.com/office/drawing/2014/main" id="{F9667A3B-763B-419D-B14F-2F36E7D16F9C}"/>
                </a:ext>
              </a:extLst>
            </p:cNvPr>
            <p:cNvSpPr/>
            <p:nvPr/>
          </p:nvSpPr>
          <p:spPr>
            <a:xfrm>
              <a:off x="2733936" y="2603622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10426" y="3136"/>
                  </a:moveTo>
                  <a:lnTo>
                    <a:pt x="6845" y="2311"/>
                  </a:lnTo>
                  <a:lnTo>
                    <a:pt x="3708" y="0"/>
                  </a:lnTo>
                  <a:lnTo>
                    <a:pt x="0" y="32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4" name="object 3147">
              <a:extLst>
                <a:ext uri="{FF2B5EF4-FFF2-40B4-BE49-F238E27FC236}">
                  <a16:creationId xmlns:a16="http://schemas.microsoft.com/office/drawing/2014/main" id="{114FA7C8-9034-44E2-84B2-97A3D48D7DE0}"/>
                </a:ext>
              </a:extLst>
            </p:cNvPr>
            <p:cNvSpPr/>
            <p:nvPr/>
          </p:nvSpPr>
          <p:spPr>
            <a:xfrm>
              <a:off x="2637314" y="2607990"/>
              <a:ext cx="112395" cy="100330"/>
            </a:xfrm>
            <a:custGeom>
              <a:avLst/>
              <a:gdLst/>
              <a:ahLst/>
              <a:cxnLst/>
              <a:rect l="l" t="t" r="r" b="b"/>
              <a:pathLst>
                <a:path w="112394" h="100330">
                  <a:moveTo>
                    <a:pt x="0" y="100177"/>
                  </a:moveTo>
                  <a:lnTo>
                    <a:pt x="1123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5" name="object 3148">
              <a:extLst>
                <a:ext uri="{FF2B5EF4-FFF2-40B4-BE49-F238E27FC236}">
                  <a16:creationId xmlns:a16="http://schemas.microsoft.com/office/drawing/2014/main" id="{499CAB01-5257-4364-BA55-D506B20F3B26}"/>
                </a:ext>
              </a:extLst>
            </p:cNvPr>
            <p:cNvSpPr/>
            <p:nvPr/>
          </p:nvSpPr>
          <p:spPr>
            <a:xfrm>
              <a:off x="2749693" y="260799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528" y="5372"/>
                  </a:moveTo>
                  <a:lnTo>
                    <a:pt x="9537" y="3086"/>
                  </a:lnTo>
                  <a:lnTo>
                    <a:pt x="7620" y="2705"/>
                  </a:lnTo>
                  <a:lnTo>
                    <a:pt x="5727" y="1879"/>
                  </a:lnTo>
                  <a:lnTo>
                    <a:pt x="3873" y="1054"/>
                  </a:lnTo>
                  <a:lnTo>
                    <a:pt x="1968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6" name="object 3149">
              <a:extLst>
                <a:ext uri="{FF2B5EF4-FFF2-40B4-BE49-F238E27FC236}">
                  <a16:creationId xmlns:a16="http://schemas.microsoft.com/office/drawing/2014/main" id="{A8031415-AD03-48A8-91C6-BAD16F82EF99}"/>
                </a:ext>
              </a:extLst>
            </p:cNvPr>
            <p:cNvSpPr/>
            <p:nvPr/>
          </p:nvSpPr>
          <p:spPr>
            <a:xfrm>
              <a:off x="2637314" y="2708167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2044" y="495"/>
                  </a:lnTo>
                  <a:lnTo>
                    <a:pt x="4013" y="1143"/>
                  </a:lnTo>
                  <a:lnTo>
                    <a:pt x="5930" y="2019"/>
                  </a:lnTo>
                  <a:lnTo>
                    <a:pt x="7886" y="2895"/>
                  </a:lnTo>
                  <a:lnTo>
                    <a:pt x="9855" y="3327"/>
                  </a:lnTo>
                  <a:lnTo>
                    <a:pt x="10896" y="56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7" name="object 3150">
              <a:extLst>
                <a:ext uri="{FF2B5EF4-FFF2-40B4-BE49-F238E27FC236}">
                  <a16:creationId xmlns:a16="http://schemas.microsoft.com/office/drawing/2014/main" id="{43CEA26D-676D-4254-8460-BFFD47856E34}"/>
                </a:ext>
              </a:extLst>
            </p:cNvPr>
            <p:cNvSpPr/>
            <p:nvPr/>
          </p:nvSpPr>
          <p:spPr>
            <a:xfrm>
              <a:off x="2744358" y="2606075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333" y="1917"/>
                  </a:moveTo>
                  <a:lnTo>
                    <a:pt x="5499" y="1727"/>
                  </a:lnTo>
                  <a:lnTo>
                    <a:pt x="5587" y="1587"/>
                  </a:lnTo>
                  <a:lnTo>
                    <a:pt x="5626" y="1435"/>
                  </a:lnTo>
                  <a:lnTo>
                    <a:pt x="5613" y="1282"/>
                  </a:lnTo>
                  <a:lnTo>
                    <a:pt x="4622" y="381"/>
                  </a:lnTo>
                  <a:lnTo>
                    <a:pt x="4368" y="279"/>
                  </a:lnTo>
                  <a:lnTo>
                    <a:pt x="2425" y="0"/>
                  </a:lnTo>
                  <a:lnTo>
                    <a:pt x="2133" y="25"/>
                  </a:lnTo>
                  <a:lnTo>
                    <a:pt x="1841" y="38"/>
                  </a:lnTo>
                  <a:lnTo>
                    <a:pt x="1549" y="76"/>
                  </a:lnTo>
                  <a:lnTo>
                    <a:pt x="1269" y="139"/>
                  </a:lnTo>
                  <a:lnTo>
                    <a:pt x="1015" y="190"/>
                  </a:lnTo>
                  <a:lnTo>
                    <a:pt x="761" y="266"/>
                  </a:lnTo>
                  <a:lnTo>
                    <a:pt x="533" y="368"/>
                  </a:lnTo>
                  <a:lnTo>
                    <a:pt x="342" y="444"/>
                  </a:lnTo>
                  <a:lnTo>
                    <a:pt x="165" y="546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8" name="object 3151">
              <a:extLst>
                <a:ext uri="{FF2B5EF4-FFF2-40B4-BE49-F238E27FC236}">
                  <a16:creationId xmlns:a16="http://schemas.microsoft.com/office/drawing/2014/main" id="{6ED90755-2025-4842-8E40-748511DD5162}"/>
                </a:ext>
              </a:extLst>
            </p:cNvPr>
            <p:cNvSpPr/>
            <p:nvPr/>
          </p:nvSpPr>
          <p:spPr>
            <a:xfrm>
              <a:off x="2632603" y="2708164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19" h="20319">
                  <a:moveTo>
                    <a:pt x="7213" y="20040"/>
                  </a:moveTo>
                  <a:lnTo>
                    <a:pt x="6210" y="19329"/>
                  </a:lnTo>
                  <a:lnTo>
                    <a:pt x="5257" y="18554"/>
                  </a:lnTo>
                  <a:lnTo>
                    <a:pt x="4381" y="17703"/>
                  </a:lnTo>
                  <a:lnTo>
                    <a:pt x="3594" y="16941"/>
                  </a:lnTo>
                  <a:lnTo>
                    <a:pt x="2870" y="16116"/>
                  </a:lnTo>
                  <a:lnTo>
                    <a:pt x="2235" y="15227"/>
                  </a:lnTo>
                  <a:lnTo>
                    <a:pt x="1663" y="14427"/>
                  </a:lnTo>
                  <a:lnTo>
                    <a:pt x="1168" y="13576"/>
                  </a:lnTo>
                  <a:lnTo>
                    <a:pt x="800" y="12661"/>
                  </a:lnTo>
                  <a:lnTo>
                    <a:pt x="457" y="11823"/>
                  </a:lnTo>
                  <a:lnTo>
                    <a:pt x="215" y="10947"/>
                  </a:lnTo>
                  <a:lnTo>
                    <a:pt x="101" y="10058"/>
                  </a:lnTo>
                  <a:lnTo>
                    <a:pt x="0" y="9182"/>
                  </a:lnTo>
                  <a:lnTo>
                    <a:pt x="12" y="8293"/>
                  </a:lnTo>
                  <a:lnTo>
                    <a:pt x="3898" y="723"/>
                  </a:lnTo>
                  <a:lnTo>
                    <a:pt x="47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9" name="object 3152">
              <a:extLst>
                <a:ext uri="{FF2B5EF4-FFF2-40B4-BE49-F238E27FC236}">
                  <a16:creationId xmlns:a16="http://schemas.microsoft.com/office/drawing/2014/main" id="{BA02C545-62F6-456A-A12C-75A074BF3F80}"/>
                </a:ext>
              </a:extLst>
            </p:cNvPr>
            <p:cNvSpPr/>
            <p:nvPr/>
          </p:nvSpPr>
          <p:spPr>
            <a:xfrm>
              <a:off x="2784783" y="2835587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25"/>
                  </a:moveTo>
                  <a:lnTo>
                    <a:pt x="279" y="1828"/>
                  </a:lnTo>
                  <a:lnTo>
                    <a:pt x="584" y="1968"/>
                  </a:lnTo>
                  <a:lnTo>
                    <a:pt x="914" y="2070"/>
                  </a:lnTo>
                  <a:lnTo>
                    <a:pt x="1295" y="2197"/>
                  </a:lnTo>
                  <a:lnTo>
                    <a:pt x="1689" y="2273"/>
                  </a:lnTo>
                  <a:lnTo>
                    <a:pt x="2082" y="2324"/>
                  </a:lnTo>
                  <a:lnTo>
                    <a:pt x="2514" y="2374"/>
                  </a:lnTo>
                  <a:lnTo>
                    <a:pt x="2933" y="2374"/>
                  </a:lnTo>
                  <a:lnTo>
                    <a:pt x="3352" y="2349"/>
                  </a:lnTo>
                  <a:lnTo>
                    <a:pt x="3746" y="2324"/>
                  </a:lnTo>
                  <a:lnTo>
                    <a:pt x="4140" y="2247"/>
                  </a:lnTo>
                  <a:lnTo>
                    <a:pt x="4508" y="2133"/>
                  </a:lnTo>
                  <a:lnTo>
                    <a:pt x="4673" y="2082"/>
                  </a:lnTo>
                  <a:lnTo>
                    <a:pt x="4838" y="2031"/>
                  </a:lnTo>
                  <a:lnTo>
                    <a:pt x="4991" y="1955"/>
                  </a:lnTo>
                  <a:lnTo>
                    <a:pt x="5130" y="1892"/>
                  </a:lnTo>
                  <a:lnTo>
                    <a:pt x="5270" y="1816"/>
                  </a:lnTo>
                  <a:lnTo>
                    <a:pt x="5499" y="1650"/>
                  </a:lnTo>
                  <a:lnTo>
                    <a:pt x="5854" y="1181"/>
                  </a:lnTo>
                  <a:lnTo>
                    <a:pt x="5905" y="977"/>
                  </a:lnTo>
                  <a:lnTo>
                    <a:pt x="543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0" name="object 3153">
              <a:extLst>
                <a:ext uri="{FF2B5EF4-FFF2-40B4-BE49-F238E27FC236}">
                  <a16:creationId xmlns:a16="http://schemas.microsoft.com/office/drawing/2014/main" id="{3E603452-8344-48BA-A036-43858AE5E6F3}"/>
                </a:ext>
              </a:extLst>
            </p:cNvPr>
            <p:cNvSpPr/>
            <p:nvPr/>
          </p:nvSpPr>
          <p:spPr>
            <a:xfrm>
              <a:off x="2626424" y="2706829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4">
                  <a:moveTo>
                    <a:pt x="5397" y="0"/>
                  </a:moveTo>
                  <a:lnTo>
                    <a:pt x="1104" y="5537"/>
                  </a:lnTo>
                  <a:lnTo>
                    <a:pt x="673" y="6464"/>
                  </a:lnTo>
                  <a:lnTo>
                    <a:pt x="355" y="7454"/>
                  </a:lnTo>
                  <a:lnTo>
                    <a:pt x="177" y="8470"/>
                  </a:lnTo>
                  <a:lnTo>
                    <a:pt x="25" y="9461"/>
                  </a:lnTo>
                  <a:lnTo>
                    <a:pt x="0" y="10464"/>
                  </a:lnTo>
                  <a:lnTo>
                    <a:pt x="114" y="11455"/>
                  </a:lnTo>
                  <a:lnTo>
                    <a:pt x="241" y="12484"/>
                  </a:lnTo>
                  <a:lnTo>
                    <a:pt x="508" y="13487"/>
                  </a:lnTo>
                  <a:lnTo>
                    <a:pt x="901" y="14439"/>
                  </a:lnTo>
                  <a:lnTo>
                    <a:pt x="1320" y="15481"/>
                  </a:lnTo>
                  <a:lnTo>
                    <a:pt x="4978" y="20193"/>
                  </a:lnTo>
                  <a:lnTo>
                    <a:pt x="5981" y="21170"/>
                  </a:lnTo>
                  <a:lnTo>
                    <a:pt x="7073" y="22059"/>
                  </a:lnTo>
                  <a:lnTo>
                    <a:pt x="8204" y="228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1" name="object 3154">
              <a:extLst>
                <a:ext uri="{FF2B5EF4-FFF2-40B4-BE49-F238E27FC236}">
                  <a16:creationId xmlns:a16="http://schemas.microsoft.com/office/drawing/2014/main" id="{2AFA94F0-3FBB-44B4-B5EF-1AA93DDAAC3B}"/>
                </a:ext>
              </a:extLst>
            </p:cNvPr>
            <p:cNvSpPr/>
            <p:nvPr/>
          </p:nvSpPr>
          <p:spPr>
            <a:xfrm>
              <a:off x="1907552" y="2789860"/>
              <a:ext cx="269875" cy="3810"/>
            </a:xfrm>
            <a:custGeom>
              <a:avLst/>
              <a:gdLst/>
              <a:ahLst/>
              <a:cxnLst/>
              <a:rect l="l" t="t" r="r" b="b"/>
              <a:pathLst>
                <a:path w="269875" h="3810">
                  <a:moveTo>
                    <a:pt x="269481" y="0"/>
                  </a:moveTo>
                  <a:lnTo>
                    <a:pt x="0" y="33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2" name="object 3155">
              <a:extLst>
                <a:ext uri="{FF2B5EF4-FFF2-40B4-BE49-F238E27FC236}">
                  <a16:creationId xmlns:a16="http://schemas.microsoft.com/office/drawing/2014/main" id="{A76036A1-3D9E-4D2D-AE34-90C6FE8407A9}"/>
                </a:ext>
              </a:extLst>
            </p:cNvPr>
            <p:cNvSpPr/>
            <p:nvPr/>
          </p:nvSpPr>
          <p:spPr>
            <a:xfrm>
              <a:off x="1906192" y="278964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49" y="0"/>
                  </a:moveTo>
                  <a:lnTo>
                    <a:pt x="0" y="25"/>
                  </a:lnTo>
                  <a:lnTo>
                    <a:pt x="1562" y="2311"/>
                  </a:lnTo>
                  <a:lnTo>
                    <a:pt x="1358" y="35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3" name="object 3156">
              <a:extLst>
                <a:ext uri="{FF2B5EF4-FFF2-40B4-BE49-F238E27FC236}">
                  <a16:creationId xmlns:a16="http://schemas.microsoft.com/office/drawing/2014/main" id="{85E43475-DAAF-42F0-BA3F-FC5DEDE05BCD}"/>
                </a:ext>
              </a:extLst>
            </p:cNvPr>
            <p:cNvSpPr/>
            <p:nvPr/>
          </p:nvSpPr>
          <p:spPr>
            <a:xfrm>
              <a:off x="2176241" y="278633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1168" y="0"/>
                  </a:moveTo>
                  <a:lnTo>
                    <a:pt x="0" y="12"/>
                  </a:lnTo>
                  <a:lnTo>
                    <a:pt x="965" y="1155"/>
                  </a:lnTo>
                  <a:lnTo>
                    <a:pt x="914" y="1752"/>
                  </a:lnTo>
                  <a:lnTo>
                    <a:pt x="863" y="2336"/>
                  </a:lnTo>
                  <a:lnTo>
                    <a:pt x="825" y="2933"/>
                  </a:lnTo>
                  <a:lnTo>
                    <a:pt x="787" y="35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4" name="object 3157">
              <a:extLst>
                <a:ext uri="{FF2B5EF4-FFF2-40B4-BE49-F238E27FC236}">
                  <a16:creationId xmlns:a16="http://schemas.microsoft.com/office/drawing/2014/main" id="{C489B4E3-AEC5-42B2-A2F1-5F6C24F7D3EA}"/>
                </a:ext>
              </a:extLst>
            </p:cNvPr>
            <p:cNvSpPr/>
            <p:nvPr/>
          </p:nvSpPr>
          <p:spPr>
            <a:xfrm>
              <a:off x="1907052" y="2792880"/>
              <a:ext cx="269875" cy="3810"/>
            </a:xfrm>
            <a:custGeom>
              <a:avLst/>
              <a:gdLst/>
              <a:ahLst/>
              <a:cxnLst/>
              <a:rect l="l" t="t" r="r" b="b"/>
              <a:pathLst>
                <a:path w="269875" h="3810">
                  <a:moveTo>
                    <a:pt x="0" y="3327"/>
                  </a:moveTo>
                  <a:lnTo>
                    <a:pt x="2697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5" name="object 3158">
              <a:extLst>
                <a:ext uri="{FF2B5EF4-FFF2-40B4-BE49-F238E27FC236}">
                  <a16:creationId xmlns:a16="http://schemas.microsoft.com/office/drawing/2014/main" id="{24D96600-25D5-4B9C-BB78-101E0FFEDCF1}"/>
                </a:ext>
              </a:extLst>
            </p:cNvPr>
            <p:cNvSpPr/>
            <p:nvPr/>
          </p:nvSpPr>
          <p:spPr>
            <a:xfrm>
              <a:off x="2176551" y="2792882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" y="8928"/>
                  </a:moveTo>
                  <a:lnTo>
                    <a:pt x="0" y="5943"/>
                  </a:lnTo>
                  <a:lnTo>
                    <a:pt x="126" y="2971"/>
                  </a:lnTo>
                  <a:lnTo>
                    <a:pt x="3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6" name="object 3159">
              <a:extLst>
                <a:ext uri="{FF2B5EF4-FFF2-40B4-BE49-F238E27FC236}">
                  <a16:creationId xmlns:a16="http://schemas.microsoft.com/office/drawing/2014/main" id="{C823B265-7281-4272-85B8-A83CEE9A6ED0}"/>
                </a:ext>
              </a:extLst>
            </p:cNvPr>
            <p:cNvSpPr/>
            <p:nvPr/>
          </p:nvSpPr>
          <p:spPr>
            <a:xfrm>
              <a:off x="1906201" y="279620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50" y="0"/>
                  </a:moveTo>
                  <a:lnTo>
                    <a:pt x="355" y="2971"/>
                  </a:lnTo>
                  <a:lnTo>
                    <a:pt x="0" y="5918"/>
                  </a:lnTo>
                  <a:lnTo>
                    <a:pt x="63" y="895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7" name="object 3160">
              <a:extLst>
                <a:ext uri="{FF2B5EF4-FFF2-40B4-BE49-F238E27FC236}">
                  <a16:creationId xmlns:a16="http://schemas.microsoft.com/office/drawing/2014/main" id="{24DD1B96-B4E0-44F5-83C8-C07763A2E87F}"/>
                </a:ext>
              </a:extLst>
            </p:cNvPr>
            <p:cNvSpPr/>
            <p:nvPr/>
          </p:nvSpPr>
          <p:spPr>
            <a:xfrm>
              <a:off x="2221040" y="2801465"/>
              <a:ext cx="136525" cy="114300"/>
            </a:xfrm>
            <a:custGeom>
              <a:avLst/>
              <a:gdLst/>
              <a:ahLst/>
              <a:cxnLst/>
              <a:rect l="l" t="t" r="r" b="b"/>
              <a:pathLst>
                <a:path w="136525" h="114300">
                  <a:moveTo>
                    <a:pt x="136296" y="11394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8" name="object 3161">
              <a:extLst>
                <a:ext uri="{FF2B5EF4-FFF2-40B4-BE49-F238E27FC236}">
                  <a16:creationId xmlns:a16="http://schemas.microsoft.com/office/drawing/2014/main" id="{3945D2E4-E7C3-4ADB-B632-52C7E219EF5F}"/>
                </a:ext>
              </a:extLst>
            </p:cNvPr>
            <p:cNvSpPr/>
            <p:nvPr/>
          </p:nvSpPr>
          <p:spPr>
            <a:xfrm>
              <a:off x="2221043" y="279921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10998" y="1714"/>
                  </a:moveTo>
                  <a:lnTo>
                    <a:pt x="8940" y="0"/>
                  </a:lnTo>
                  <a:lnTo>
                    <a:pt x="1854" y="1727"/>
                  </a:lnTo>
                  <a:lnTo>
                    <a:pt x="0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9" name="object 3162">
              <a:extLst>
                <a:ext uri="{FF2B5EF4-FFF2-40B4-BE49-F238E27FC236}">
                  <a16:creationId xmlns:a16="http://schemas.microsoft.com/office/drawing/2014/main" id="{63E7255F-7B49-4349-96D5-D69FCC83175D}"/>
                </a:ext>
              </a:extLst>
            </p:cNvPr>
            <p:cNvSpPr/>
            <p:nvPr/>
          </p:nvSpPr>
          <p:spPr>
            <a:xfrm>
              <a:off x="2357337" y="2912921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0" y="2489"/>
                  </a:moveTo>
                  <a:lnTo>
                    <a:pt x="1866" y="1930"/>
                  </a:lnTo>
                  <a:lnTo>
                    <a:pt x="9169" y="0"/>
                  </a:lnTo>
                  <a:lnTo>
                    <a:pt x="11264" y="1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0" name="object 3163">
              <a:extLst>
                <a:ext uri="{FF2B5EF4-FFF2-40B4-BE49-F238E27FC236}">
                  <a16:creationId xmlns:a16="http://schemas.microsoft.com/office/drawing/2014/main" id="{37FF0FA2-3D0F-4BBF-A349-92CE35A05954}"/>
                </a:ext>
              </a:extLst>
            </p:cNvPr>
            <p:cNvSpPr/>
            <p:nvPr/>
          </p:nvSpPr>
          <p:spPr>
            <a:xfrm>
              <a:off x="2215414" y="2803061"/>
              <a:ext cx="136525" cy="114300"/>
            </a:xfrm>
            <a:custGeom>
              <a:avLst/>
              <a:gdLst/>
              <a:ahLst/>
              <a:cxnLst/>
              <a:rect l="l" t="t" r="r" b="b"/>
              <a:pathLst>
                <a:path w="136525" h="114300">
                  <a:moveTo>
                    <a:pt x="0" y="0"/>
                  </a:moveTo>
                  <a:lnTo>
                    <a:pt x="136131" y="1140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1" name="object 3164">
              <a:extLst>
                <a:ext uri="{FF2B5EF4-FFF2-40B4-BE49-F238E27FC236}">
                  <a16:creationId xmlns:a16="http://schemas.microsoft.com/office/drawing/2014/main" id="{D5B18A68-ECFC-47C2-9D39-04CCD690757C}"/>
                </a:ext>
              </a:extLst>
            </p:cNvPr>
            <p:cNvSpPr/>
            <p:nvPr/>
          </p:nvSpPr>
          <p:spPr>
            <a:xfrm>
              <a:off x="2340030" y="2917147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527"/>
                  </a:moveTo>
                  <a:lnTo>
                    <a:pt x="1066" y="3556"/>
                  </a:lnTo>
                  <a:lnTo>
                    <a:pt x="9283" y="660"/>
                  </a:lnTo>
                  <a:lnTo>
                    <a:pt x="115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2" name="object 3165">
              <a:extLst>
                <a:ext uri="{FF2B5EF4-FFF2-40B4-BE49-F238E27FC236}">
                  <a16:creationId xmlns:a16="http://schemas.microsoft.com/office/drawing/2014/main" id="{1DF89131-D667-4B35-A1D7-D4848B2D3F8D}"/>
                </a:ext>
              </a:extLst>
            </p:cNvPr>
            <p:cNvSpPr/>
            <p:nvPr/>
          </p:nvSpPr>
          <p:spPr>
            <a:xfrm>
              <a:off x="2204276" y="2803061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1137" y="0"/>
                  </a:moveTo>
                  <a:lnTo>
                    <a:pt x="9004" y="596"/>
                  </a:lnTo>
                  <a:lnTo>
                    <a:pt x="990" y="3263"/>
                  </a:lnTo>
                  <a:lnTo>
                    <a:pt x="0" y="61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3" name="object 3166">
              <a:extLst>
                <a:ext uri="{FF2B5EF4-FFF2-40B4-BE49-F238E27FC236}">
                  <a16:creationId xmlns:a16="http://schemas.microsoft.com/office/drawing/2014/main" id="{4822750C-CE7A-4186-B4E5-55DC7589E5C2}"/>
                </a:ext>
              </a:extLst>
            </p:cNvPr>
            <p:cNvSpPr/>
            <p:nvPr/>
          </p:nvSpPr>
          <p:spPr>
            <a:xfrm>
              <a:off x="2351545" y="291540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1739"/>
                  </a:moveTo>
                  <a:lnTo>
                    <a:pt x="254" y="1930"/>
                  </a:lnTo>
                  <a:lnTo>
                    <a:pt x="533" y="2082"/>
                  </a:lnTo>
                  <a:lnTo>
                    <a:pt x="2921" y="2552"/>
                  </a:lnTo>
                  <a:lnTo>
                    <a:pt x="3352" y="2514"/>
                  </a:lnTo>
                  <a:lnTo>
                    <a:pt x="3771" y="2476"/>
                  </a:lnTo>
                  <a:lnTo>
                    <a:pt x="4191" y="2413"/>
                  </a:lnTo>
                  <a:lnTo>
                    <a:pt x="4584" y="2286"/>
                  </a:lnTo>
                  <a:lnTo>
                    <a:pt x="4927" y="2184"/>
                  </a:lnTo>
                  <a:lnTo>
                    <a:pt x="5905" y="1562"/>
                  </a:lnTo>
                  <a:lnTo>
                    <a:pt x="6083" y="1371"/>
                  </a:lnTo>
                  <a:lnTo>
                    <a:pt x="6197" y="1155"/>
                  </a:lnTo>
                  <a:lnTo>
                    <a:pt x="6248" y="939"/>
                  </a:lnTo>
                  <a:lnTo>
                    <a:pt x="6070" y="304"/>
                  </a:lnTo>
                  <a:lnTo>
                    <a:pt x="589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4" name="object 3167">
              <a:extLst>
                <a:ext uri="{FF2B5EF4-FFF2-40B4-BE49-F238E27FC236}">
                  <a16:creationId xmlns:a16="http://schemas.microsoft.com/office/drawing/2014/main" id="{1F2ACB8E-46EF-48C1-BC74-0EF5D55F001B}"/>
                </a:ext>
              </a:extLst>
            </p:cNvPr>
            <p:cNvSpPr/>
            <p:nvPr/>
          </p:nvSpPr>
          <p:spPr>
            <a:xfrm>
              <a:off x="2176854" y="2792850"/>
              <a:ext cx="38735" cy="10795"/>
            </a:xfrm>
            <a:custGeom>
              <a:avLst/>
              <a:gdLst/>
              <a:ahLst/>
              <a:cxnLst/>
              <a:rect l="l" t="t" r="r" b="b"/>
              <a:pathLst>
                <a:path w="38735" h="10794">
                  <a:moveTo>
                    <a:pt x="0" y="25"/>
                  </a:moveTo>
                  <a:lnTo>
                    <a:pt x="1955" y="0"/>
                  </a:lnTo>
                  <a:lnTo>
                    <a:pt x="3911" y="38"/>
                  </a:lnTo>
                  <a:lnTo>
                    <a:pt x="5867" y="139"/>
                  </a:lnTo>
                  <a:lnTo>
                    <a:pt x="7797" y="228"/>
                  </a:lnTo>
                  <a:lnTo>
                    <a:pt x="9715" y="381"/>
                  </a:lnTo>
                  <a:lnTo>
                    <a:pt x="11620" y="609"/>
                  </a:lnTo>
                  <a:lnTo>
                    <a:pt x="13474" y="812"/>
                  </a:lnTo>
                  <a:lnTo>
                    <a:pt x="15328" y="1092"/>
                  </a:lnTo>
                  <a:lnTo>
                    <a:pt x="17157" y="1435"/>
                  </a:lnTo>
                  <a:lnTo>
                    <a:pt x="18923" y="1752"/>
                  </a:lnTo>
                  <a:lnTo>
                    <a:pt x="27228" y="4089"/>
                  </a:lnTo>
                  <a:lnTo>
                    <a:pt x="28701" y="4610"/>
                  </a:lnTo>
                  <a:lnTo>
                    <a:pt x="37553" y="9372"/>
                  </a:lnTo>
                  <a:lnTo>
                    <a:pt x="38557" y="102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5" name="object 3168">
              <a:extLst>
                <a:ext uri="{FF2B5EF4-FFF2-40B4-BE49-F238E27FC236}">
                  <a16:creationId xmlns:a16="http://schemas.microsoft.com/office/drawing/2014/main" id="{50B24C6C-EB44-4B92-B912-5CBC2E1061A7}"/>
                </a:ext>
              </a:extLst>
            </p:cNvPr>
            <p:cNvSpPr/>
            <p:nvPr/>
          </p:nvSpPr>
          <p:spPr>
            <a:xfrm>
              <a:off x="1904083" y="2793185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467" y="0"/>
                  </a:moveTo>
                  <a:lnTo>
                    <a:pt x="3047" y="0"/>
                  </a:lnTo>
                  <a:lnTo>
                    <a:pt x="2628" y="50"/>
                  </a:lnTo>
                  <a:lnTo>
                    <a:pt x="2222" y="127"/>
                  </a:lnTo>
                  <a:lnTo>
                    <a:pt x="1841" y="203"/>
                  </a:lnTo>
                  <a:lnTo>
                    <a:pt x="1473" y="317"/>
                  </a:lnTo>
                  <a:lnTo>
                    <a:pt x="1130" y="469"/>
                  </a:lnTo>
                  <a:lnTo>
                    <a:pt x="977" y="533"/>
                  </a:lnTo>
                  <a:lnTo>
                    <a:pt x="825" y="609"/>
                  </a:lnTo>
                  <a:lnTo>
                    <a:pt x="685" y="698"/>
                  </a:lnTo>
                  <a:lnTo>
                    <a:pt x="457" y="863"/>
                  </a:lnTo>
                  <a:lnTo>
                    <a:pt x="266" y="1054"/>
                  </a:lnTo>
                  <a:lnTo>
                    <a:pt x="126" y="1257"/>
                  </a:lnTo>
                  <a:lnTo>
                    <a:pt x="25" y="1447"/>
                  </a:lnTo>
                  <a:lnTo>
                    <a:pt x="0" y="1651"/>
                  </a:lnTo>
                  <a:lnTo>
                    <a:pt x="25" y="1841"/>
                  </a:lnTo>
                  <a:lnTo>
                    <a:pt x="101" y="2044"/>
                  </a:lnTo>
                  <a:lnTo>
                    <a:pt x="228" y="2222"/>
                  </a:lnTo>
                  <a:lnTo>
                    <a:pt x="774" y="2603"/>
                  </a:lnTo>
                  <a:lnTo>
                    <a:pt x="1079" y="2755"/>
                  </a:lnTo>
                  <a:lnTo>
                    <a:pt x="1422" y="2857"/>
                  </a:lnTo>
                  <a:lnTo>
                    <a:pt x="1765" y="2921"/>
                  </a:lnTo>
                  <a:lnTo>
                    <a:pt x="2158" y="2997"/>
                  </a:lnTo>
                  <a:lnTo>
                    <a:pt x="2565" y="3022"/>
                  </a:lnTo>
                  <a:lnTo>
                    <a:pt x="2971" y="30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6" name="object 3169">
              <a:extLst>
                <a:ext uri="{FF2B5EF4-FFF2-40B4-BE49-F238E27FC236}">
                  <a16:creationId xmlns:a16="http://schemas.microsoft.com/office/drawing/2014/main" id="{0B53C54B-D594-4830-BACE-01DB6B57676F}"/>
                </a:ext>
              </a:extLst>
            </p:cNvPr>
            <p:cNvSpPr/>
            <p:nvPr/>
          </p:nvSpPr>
          <p:spPr>
            <a:xfrm>
              <a:off x="2177039" y="2789839"/>
              <a:ext cx="44450" cy="12065"/>
            </a:xfrm>
            <a:custGeom>
              <a:avLst/>
              <a:gdLst/>
              <a:ahLst/>
              <a:cxnLst/>
              <a:rect l="l" t="t" r="r" b="b"/>
              <a:pathLst>
                <a:path w="44450" h="12064">
                  <a:moveTo>
                    <a:pt x="44005" y="11633"/>
                  </a:moveTo>
                  <a:lnTo>
                    <a:pt x="42862" y="10680"/>
                  </a:lnTo>
                  <a:lnTo>
                    <a:pt x="41630" y="9817"/>
                  </a:lnTo>
                  <a:lnTo>
                    <a:pt x="40360" y="9029"/>
                  </a:lnTo>
                  <a:lnTo>
                    <a:pt x="38963" y="8153"/>
                  </a:lnTo>
                  <a:lnTo>
                    <a:pt x="31051" y="4648"/>
                  </a:lnTo>
                  <a:lnTo>
                    <a:pt x="29248" y="4000"/>
                  </a:lnTo>
                  <a:lnTo>
                    <a:pt x="19570" y="1625"/>
                  </a:lnTo>
                  <a:lnTo>
                    <a:pt x="17475" y="1231"/>
                  </a:lnTo>
                  <a:lnTo>
                    <a:pt x="15379" y="927"/>
                  </a:lnTo>
                  <a:lnTo>
                    <a:pt x="13258" y="685"/>
                  </a:lnTo>
                  <a:lnTo>
                    <a:pt x="11074" y="431"/>
                  </a:lnTo>
                  <a:lnTo>
                    <a:pt x="8890" y="253"/>
                  </a:lnTo>
                  <a:lnTo>
                    <a:pt x="6692" y="152"/>
                  </a:lnTo>
                  <a:lnTo>
                    <a:pt x="4457" y="38"/>
                  </a:lnTo>
                  <a:lnTo>
                    <a:pt x="2235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7" name="object 3170">
              <a:extLst>
                <a:ext uri="{FF2B5EF4-FFF2-40B4-BE49-F238E27FC236}">
                  <a16:creationId xmlns:a16="http://schemas.microsoft.com/office/drawing/2014/main" id="{C5E25A19-0222-4224-A38C-221318C50D6E}"/>
                </a:ext>
              </a:extLst>
            </p:cNvPr>
            <p:cNvSpPr/>
            <p:nvPr/>
          </p:nvSpPr>
          <p:spPr>
            <a:xfrm>
              <a:off x="1833260" y="2900513"/>
              <a:ext cx="203835" cy="3175"/>
            </a:xfrm>
            <a:custGeom>
              <a:avLst/>
              <a:gdLst/>
              <a:ahLst/>
              <a:cxnLst/>
              <a:rect l="l" t="t" r="r" b="b"/>
              <a:pathLst>
                <a:path w="203835" h="3175">
                  <a:moveTo>
                    <a:pt x="203669" y="0"/>
                  </a:moveTo>
                  <a:lnTo>
                    <a:pt x="0" y="2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8" name="object 3171">
              <a:extLst>
                <a:ext uri="{FF2B5EF4-FFF2-40B4-BE49-F238E27FC236}">
                  <a16:creationId xmlns:a16="http://schemas.microsoft.com/office/drawing/2014/main" id="{560F91ED-38FC-4DB8-AA21-7D4B9159000C}"/>
                </a:ext>
              </a:extLst>
            </p:cNvPr>
            <p:cNvSpPr/>
            <p:nvPr/>
          </p:nvSpPr>
          <p:spPr>
            <a:xfrm>
              <a:off x="1831930" y="289932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0" y="0"/>
                  </a:lnTo>
                  <a:lnTo>
                    <a:pt x="1574" y="2476"/>
                  </a:lnTo>
                  <a:lnTo>
                    <a:pt x="1320" y="38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9" name="object 3172">
              <a:extLst>
                <a:ext uri="{FF2B5EF4-FFF2-40B4-BE49-F238E27FC236}">
                  <a16:creationId xmlns:a16="http://schemas.microsoft.com/office/drawing/2014/main" id="{06249A37-9BDD-44B6-AFEC-45CA1BC21709}"/>
                </a:ext>
              </a:extLst>
            </p:cNvPr>
            <p:cNvSpPr/>
            <p:nvPr/>
          </p:nvSpPr>
          <p:spPr>
            <a:xfrm>
              <a:off x="2036422" y="289671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507" y="3797"/>
                  </a:moveTo>
                  <a:lnTo>
                    <a:pt x="584" y="3149"/>
                  </a:lnTo>
                  <a:lnTo>
                    <a:pt x="660" y="2501"/>
                  </a:lnTo>
                  <a:lnTo>
                    <a:pt x="749" y="1866"/>
                  </a:lnTo>
                  <a:lnTo>
                    <a:pt x="850" y="1219"/>
                  </a:lnTo>
                  <a:lnTo>
                    <a:pt x="0" y="0"/>
                  </a:lnTo>
                  <a:lnTo>
                    <a:pt x="12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0" name="object 3173">
              <a:extLst>
                <a:ext uri="{FF2B5EF4-FFF2-40B4-BE49-F238E27FC236}">
                  <a16:creationId xmlns:a16="http://schemas.microsoft.com/office/drawing/2014/main" id="{5AE9E776-0842-4DE7-88A9-2DCDE6690DCA}"/>
                </a:ext>
              </a:extLst>
            </p:cNvPr>
            <p:cNvSpPr/>
            <p:nvPr/>
          </p:nvSpPr>
          <p:spPr>
            <a:xfrm>
              <a:off x="1832646" y="2903775"/>
              <a:ext cx="204470" cy="3175"/>
            </a:xfrm>
            <a:custGeom>
              <a:avLst/>
              <a:gdLst/>
              <a:ahLst/>
              <a:cxnLst/>
              <a:rect l="l" t="t" r="r" b="b"/>
              <a:pathLst>
                <a:path w="204469" h="3175">
                  <a:moveTo>
                    <a:pt x="0" y="2628"/>
                  </a:moveTo>
                  <a:lnTo>
                    <a:pt x="2039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1" name="object 3174">
              <a:extLst>
                <a:ext uri="{FF2B5EF4-FFF2-40B4-BE49-F238E27FC236}">
                  <a16:creationId xmlns:a16="http://schemas.microsoft.com/office/drawing/2014/main" id="{B00775BF-56B3-4957-9537-92106EEBC31B}"/>
                </a:ext>
              </a:extLst>
            </p:cNvPr>
            <p:cNvSpPr/>
            <p:nvPr/>
          </p:nvSpPr>
          <p:spPr>
            <a:xfrm>
              <a:off x="2035989" y="2903778"/>
              <a:ext cx="635" cy="10160"/>
            </a:xfrm>
            <a:custGeom>
              <a:avLst/>
              <a:gdLst/>
              <a:ahLst/>
              <a:cxnLst/>
              <a:rect l="l" t="t" r="r" b="b"/>
              <a:pathLst>
                <a:path w="635" h="10160">
                  <a:moveTo>
                    <a:pt x="584" y="0"/>
                  </a:moveTo>
                  <a:lnTo>
                    <a:pt x="241" y="3187"/>
                  </a:lnTo>
                  <a:lnTo>
                    <a:pt x="0" y="6362"/>
                  </a:lnTo>
                  <a:lnTo>
                    <a:pt x="38" y="95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2" name="object 3175">
              <a:extLst>
                <a:ext uri="{FF2B5EF4-FFF2-40B4-BE49-F238E27FC236}">
                  <a16:creationId xmlns:a16="http://schemas.microsoft.com/office/drawing/2014/main" id="{5FF00EB4-9C57-4CBD-B437-244DC8FAFF29}"/>
                </a:ext>
              </a:extLst>
            </p:cNvPr>
            <p:cNvSpPr/>
            <p:nvPr/>
          </p:nvSpPr>
          <p:spPr>
            <a:xfrm>
              <a:off x="1831643" y="2906404"/>
              <a:ext cx="1270" cy="10160"/>
            </a:xfrm>
            <a:custGeom>
              <a:avLst/>
              <a:gdLst/>
              <a:ahLst/>
              <a:cxnLst/>
              <a:rect l="l" t="t" r="r" b="b"/>
              <a:pathLst>
                <a:path w="1269" h="10160">
                  <a:moveTo>
                    <a:pt x="1003" y="0"/>
                  </a:moveTo>
                  <a:lnTo>
                    <a:pt x="406" y="3175"/>
                  </a:lnTo>
                  <a:lnTo>
                    <a:pt x="0" y="6337"/>
                  </a:lnTo>
                  <a:lnTo>
                    <a:pt x="38" y="95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3" name="object 3176">
              <a:extLst>
                <a:ext uri="{FF2B5EF4-FFF2-40B4-BE49-F238E27FC236}">
                  <a16:creationId xmlns:a16="http://schemas.microsoft.com/office/drawing/2014/main" id="{DBABDFFF-8A62-474E-BA67-91636B3FFCDA}"/>
                </a:ext>
              </a:extLst>
            </p:cNvPr>
            <p:cNvSpPr/>
            <p:nvPr/>
          </p:nvSpPr>
          <p:spPr>
            <a:xfrm>
              <a:off x="2082182" y="2913151"/>
              <a:ext cx="97790" cy="88900"/>
            </a:xfrm>
            <a:custGeom>
              <a:avLst/>
              <a:gdLst/>
              <a:ahLst/>
              <a:cxnLst/>
              <a:rect l="l" t="t" r="r" b="b"/>
              <a:pathLst>
                <a:path w="97789" h="88900">
                  <a:moveTo>
                    <a:pt x="97269" y="8888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4" name="object 3177">
              <a:extLst>
                <a:ext uri="{FF2B5EF4-FFF2-40B4-BE49-F238E27FC236}">
                  <a16:creationId xmlns:a16="http://schemas.microsoft.com/office/drawing/2014/main" id="{43169FD9-46B2-4517-A5F5-875C7E539628}"/>
                </a:ext>
              </a:extLst>
            </p:cNvPr>
            <p:cNvSpPr/>
            <p:nvPr/>
          </p:nvSpPr>
          <p:spPr>
            <a:xfrm>
              <a:off x="2082181" y="2910659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39">
                  <a:moveTo>
                    <a:pt x="11734" y="1993"/>
                  </a:moveTo>
                  <a:lnTo>
                    <a:pt x="9550" y="0"/>
                  </a:lnTo>
                  <a:lnTo>
                    <a:pt x="2006" y="1904"/>
                  </a:lnTo>
                  <a:lnTo>
                    <a:pt x="0" y="24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5" name="object 3178">
              <a:extLst>
                <a:ext uri="{FF2B5EF4-FFF2-40B4-BE49-F238E27FC236}">
                  <a16:creationId xmlns:a16="http://schemas.microsoft.com/office/drawing/2014/main" id="{2C9C516D-D0E9-414A-B742-9940309306C9}"/>
                </a:ext>
              </a:extLst>
            </p:cNvPr>
            <p:cNvSpPr/>
            <p:nvPr/>
          </p:nvSpPr>
          <p:spPr>
            <a:xfrm>
              <a:off x="2179454" y="2999354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11963" y="2019"/>
                  </a:moveTo>
                  <a:lnTo>
                    <a:pt x="9740" y="0"/>
                  </a:lnTo>
                  <a:lnTo>
                    <a:pt x="2006" y="2070"/>
                  </a:lnTo>
                  <a:lnTo>
                    <a:pt x="0" y="26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6" name="object 3179">
              <a:extLst>
                <a:ext uri="{FF2B5EF4-FFF2-40B4-BE49-F238E27FC236}">
                  <a16:creationId xmlns:a16="http://schemas.microsoft.com/office/drawing/2014/main" id="{2A43BABB-4839-44B6-8021-076BD53502F7}"/>
                </a:ext>
              </a:extLst>
            </p:cNvPr>
            <p:cNvSpPr/>
            <p:nvPr/>
          </p:nvSpPr>
          <p:spPr>
            <a:xfrm>
              <a:off x="2076245" y="2914873"/>
              <a:ext cx="97155" cy="89535"/>
            </a:xfrm>
            <a:custGeom>
              <a:avLst/>
              <a:gdLst/>
              <a:ahLst/>
              <a:cxnLst/>
              <a:rect l="l" t="t" r="r" b="b"/>
              <a:pathLst>
                <a:path w="97155" h="89535">
                  <a:moveTo>
                    <a:pt x="0" y="0"/>
                  </a:moveTo>
                  <a:lnTo>
                    <a:pt x="97142" y="890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7" name="object 3180">
              <a:extLst>
                <a:ext uri="{FF2B5EF4-FFF2-40B4-BE49-F238E27FC236}">
                  <a16:creationId xmlns:a16="http://schemas.microsoft.com/office/drawing/2014/main" id="{A86DF917-A265-4C50-8221-6B854501EBAF}"/>
                </a:ext>
              </a:extLst>
            </p:cNvPr>
            <p:cNvSpPr/>
            <p:nvPr/>
          </p:nvSpPr>
          <p:spPr>
            <a:xfrm>
              <a:off x="2161401" y="3003873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921"/>
                  </a:moveTo>
                  <a:lnTo>
                    <a:pt x="1333" y="3733"/>
                  </a:lnTo>
                  <a:lnTo>
                    <a:pt x="9448" y="774"/>
                  </a:lnTo>
                  <a:lnTo>
                    <a:pt x="119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8" name="object 3181">
              <a:extLst>
                <a:ext uri="{FF2B5EF4-FFF2-40B4-BE49-F238E27FC236}">
                  <a16:creationId xmlns:a16="http://schemas.microsoft.com/office/drawing/2014/main" id="{C663626F-28C9-4A75-9982-5A107B4AF222}"/>
                </a:ext>
              </a:extLst>
            </p:cNvPr>
            <p:cNvSpPr/>
            <p:nvPr/>
          </p:nvSpPr>
          <p:spPr>
            <a:xfrm>
              <a:off x="2064561" y="2914873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11683" y="0"/>
                  </a:moveTo>
                  <a:lnTo>
                    <a:pt x="9232" y="711"/>
                  </a:lnTo>
                  <a:lnTo>
                    <a:pt x="1257" y="3517"/>
                  </a:lnTo>
                  <a:lnTo>
                    <a:pt x="0" y="6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9" name="object 3182">
              <a:extLst>
                <a:ext uri="{FF2B5EF4-FFF2-40B4-BE49-F238E27FC236}">
                  <a16:creationId xmlns:a16="http://schemas.microsoft.com/office/drawing/2014/main" id="{59586DA7-5F60-43B0-8437-4BC0A43F37FC}"/>
                </a:ext>
              </a:extLst>
            </p:cNvPr>
            <p:cNvSpPr/>
            <p:nvPr/>
          </p:nvSpPr>
          <p:spPr>
            <a:xfrm>
              <a:off x="2173387" y="300203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0" y="1841"/>
                  </a:moveTo>
                  <a:lnTo>
                    <a:pt x="2044" y="2628"/>
                  </a:lnTo>
                  <a:lnTo>
                    <a:pt x="2489" y="2692"/>
                  </a:lnTo>
                  <a:lnTo>
                    <a:pt x="2946" y="2692"/>
                  </a:lnTo>
                  <a:lnTo>
                    <a:pt x="3390" y="2654"/>
                  </a:lnTo>
                  <a:lnTo>
                    <a:pt x="3822" y="2628"/>
                  </a:lnTo>
                  <a:lnTo>
                    <a:pt x="6337" y="1333"/>
                  </a:lnTo>
                  <a:lnTo>
                    <a:pt x="6438" y="1117"/>
                  </a:lnTo>
                  <a:lnTo>
                    <a:pt x="6464" y="990"/>
                  </a:lnTo>
                  <a:lnTo>
                    <a:pt x="6489" y="761"/>
                  </a:lnTo>
                  <a:lnTo>
                    <a:pt x="6438" y="533"/>
                  </a:lnTo>
                  <a:lnTo>
                    <a:pt x="6324" y="317"/>
                  </a:lnTo>
                  <a:lnTo>
                    <a:pt x="615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0" name="object 3183">
              <a:extLst>
                <a:ext uri="{FF2B5EF4-FFF2-40B4-BE49-F238E27FC236}">
                  <a16:creationId xmlns:a16="http://schemas.microsoft.com/office/drawing/2014/main" id="{05C785EC-81F5-4967-9F05-85EC775E8D9F}"/>
                </a:ext>
              </a:extLst>
            </p:cNvPr>
            <p:cNvSpPr/>
            <p:nvPr/>
          </p:nvSpPr>
          <p:spPr>
            <a:xfrm>
              <a:off x="2036573" y="2903753"/>
              <a:ext cx="40005" cy="11430"/>
            </a:xfrm>
            <a:custGeom>
              <a:avLst/>
              <a:gdLst/>
              <a:ahLst/>
              <a:cxnLst/>
              <a:rect l="l" t="t" r="r" b="b"/>
              <a:pathLst>
                <a:path w="40005" h="11430">
                  <a:moveTo>
                    <a:pt x="0" y="25"/>
                  </a:moveTo>
                  <a:lnTo>
                    <a:pt x="12103" y="660"/>
                  </a:lnTo>
                  <a:lnTo>
                    <a:pt x="14020" y="889"/>
                  </a:lnTo>
                  <a:lnTo>
                    <a:pt x="15938" y="1181"/>
                  </a:lnTo>
                  <a:lnTo>
                    <a:pt x="17830" y="1562"/>
                  </a:lnTo>
                  <a:lnTo>
                    <a:pt x="19646" y="1905"/>
                  </a:lnTo>
                  <a:lnTo>
                    <a:pt x="21450" y="2324"/>
                  </a:lnTo>
                  <a:lnTo>
                    <a:pt x="23228" y="2832"/>
                  </a:lnTo>
                  <a:lnTo>
                    <a:pt x="24904" y="3289"/>
                  </a:lnTo>
                  <a:lnTo>
                    <a:pt x="38671" y="10210"/>
                  </a:lnTo>
                  <a:lnTo>
                    <a:pt x="39674" y="111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1" name="object 3184">
              <a:extLst>
                <a:ext uri="{FF2B5EF4-FFF2-40B4-BE49-F238E27FC236}">
                  <a16:creationId xmlns:a16="http://schemas.microsoft.com/office/drawing/2014/main" id="{D974B34F-5A60-480D-81FC-B4470200D980}"/>
                </a:ext>
              </a:extLst>
            </p:cNvPr>
            <p:cNvSpPr/>
            <p:nvPr/>
          </p:nvSpPr>
          <p:spPr>
            <a:xfrm>
              <a:off x="1829597" y="290313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657" y="0"/>
                  </a:moveTo>
                  <a:lnTo>
                    <a:pt x="3225" y="0"/>
                  </a:lnTo>
                  <a:lnTo>
                    <a:pt x="2781" y="50"/>
                  </a:lnTo>
                  <a:lnTo>
                    <a:pt x="393" y="1054"/>
                  </a:lnTo>
                  <a:lnTo>
                    <a:pt x="215" y="1244"/>
                  </a:lnTo>
                  <a:lnTo>
                    <a:pt x="88" y="1460"/>
                  </a:lnTo>
                  <a:lnTo>
                    <a:pt x="25" y="1676"/>
                  </a:lnTo>
                  <a:lnTo>
                    <a:pt x="0" y="1892"/>
                  </a:lnTo>
                  <a:lnTo>
                    <a:pt x="50" y="2108"/>
                  </a:lnTo>
                  <a:lnTo>
                    <a:pt x="165" y="2298"/>
                  </a:lnTo>
                  <a:lnTo>
                    <a:pt x="317" y="2501"/>
                  </a:lnTo>
                  <a:lnTo>
                    <a:pt x="533" y="2679"/>
                  </a:lnTo>
                  <a:lnTo>
                    <a:pt x="787" y="2819"/>
                  </a:lnTo>
                  <a:lnTo>
                    <a:pt x="1104" y="2984"/>
                  </a:lnTo>
                  <a:lnTo>
                    <a:pt x="1447" y="3098"/>
                  </a:lnTo>
                  <a:lnTo>
                    <a:pt x="1803" y="3162"/>
                  </a:lnTo>
                  <a:lnTo>
                    <a:pt x="2209" y="3238"/>
                  </a:lnTo>
                  <a:lnTo>
                    <a:pt x="2628" y="3276"/>
                  </a:lnTo>
                  <a:lnTo>
                    <a:pt x="3048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2" name="object 3185">
              <a:extLst>
                <a:ext uri="{FF2B5EF4-FFF2-40B4-BE49-F238E27FC236}">
                  <a16:creationId xmlns:a16="http://schemas.microsoft.com/office/drawing/2014/main" id="{B9693F2E-38CC-4C36-A1AF-BF456CE54CB9}"/>
                </a:ext>
              </a:extLst>
            </p:cNvPr>
            <p:cNvSpPr/>
            <p:nvPr/>
          </p:nvSpPr>
          <p:spPr>
            <a:xfrm>
              <a:off x="2036927" y="2900489"/>
              <a:ext cx="45720" cy="12700"/>
            </a:xfrm>
            <a:custGeom>
              <a:avLst/>
              <a:gdLst/>
              <a:ahLst/>
              <a:cxnLst/>
              <a:rect l="l" t="t" r="r" b="b"/>
              <a:pathLst>
                <a:path w="45719" h="12700">
                  <a:moveTo>
                    <a:pt x="45250" y="12661"/>
                  </a:moveTo>
                  <a:lnTo>
                    <a:pt x="37210" y="7277"/>
                  </a:lnTo>
                  <a:lnTo>
                    <a:pt x="35559" y="6438"/>
                  </a:lnTo>
                  <a:lnTo>
                    <a:pt x="26479" y="3213"/>
                  </a:lnTo>
                  <a:lnTo>
                    <a:pt x="24447" y="2641"/>
                  </a:lnTo>
                  <a:lnTo>
                    <a:pt x="13792" y="749"/>
                  </a:lnTo>
                  <a:lnTo>
                    <a:pt x="11531" y="469"/>
                  </a:lnTo>
                  <a:lnTo>
                    <a:pt x="9258" y="279"/>
                  </a:lnTo>
                  <a:lnTo>
                    <a:pt x="6984" y="165"/>
                  </a:lnTo>
                  <a:lnTo>
                    <a:pt x="4660" y="38"/>
                  </a:lnTo>
                  <a:lnTo>
                    <a:pt x="2324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3" name="object 3186">
              <a:extLst>
                <a:ext uri="{FF2B5EF4-FFF2-40B4-BE49-F238E27FC236}">
                  <a16:creationId xmlns:a16="http://schemas.microsoft.com/office/drawing/2014/main" id="{82EFAA2A-9BA1-4537-B109-0698F4B91859}"/>
                </a:ext>
              </a:extLst>
            </p:cNvPr>
            <p:cNvSpPr/>
            <p:nvPr/>
          </p:nvSpPr>
          <p:spPr>
            <a:xfrm>
              <a:off x="1905100" y="2939301"/>
              <a:ext cx="102235" cy="1905"/>
            </a:xfrm>
            <a:custGeom>
              <a:avLst/>
              <a:gdLst/>
              <a:ahLst/>
              <a:cxnLst/>
              <a:rect l="l" t="t" r="r" b="b"/>
              <a:pathLst>
                <a:path w="102235" h="1905">
                  <a:moveTo>
                    <a:pt x="102057" y="0"/>
                  </a:moveTo>
                  <a:lnTo>
                    <a:pt x="0" y="13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4" name="object 3187">
              <a:extLst>
                <a:ext uri="{FF2B5EF4-FFF2-40B4-BE49-F238E27FC236}">
                  <a16:creationId xmlns:a16="http://schemas.microsoft.com/office/drawing/2014/main" id="{0B5AADB4-8AE0-452D-B495-EE260BF7B10E}"/>
                </a:ext>
              </a:extLst>
            </p:cNvPr>
            <p:cNvSpPr/>
            <p:nvPr/>
          </p:nvSpPr>
          <p:spPr>
            <a:xfrm>
              <a:off x="1904902" y="293668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4">
                  <a:moveTo>
                    <a:pt x="203" y="3949"/>
                  </a:moveTo>
                  <a:lnTo>
                    <a:pt x="304" y="3263"/>
                  </a:lnTo>
                  <a:lnTo>
                    <a:pt x="431" y="2590"/>
                  </a:lnTo>
                  <a:lnTo>
                    <a:pt x="571" y="1904"/>
                  </a:lnTo>
                  <a:lnTo>
                    <a:pt x="723" y="1231"/>
                  </a:lnTo>
                  <a:lnTo>
                    <a:pt x="0" y="12"/>
                  </a:lnTo>
                  <a:lnTo>
                    <a:pt x="12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5" name="object 3188">
              <a:extLst>
                <a:ext uri="{FF2B5EF4-FFF2-40B4-BE49-F238E27FC236}">
                  <a16:creationId xmlns:a16="http://schemas.microsoft.com/office/drawing/2014/main" id="{A46725E2-38B5-48AA-A61B-D03C85E5C4C8}"/>
                </a:ext>
              </a:extLst>
            </p:cNvPr>
            <p:cNvSpPr/>
            <p:nvPr/>
          </p:nvSpPr>
          <p:spPr>
            <a:xfrm>
              <a:off x="2006687" y="293535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4">
                  <a:moveTo>
                    <a:pt x="469" y="3949"/>
                  </a:moveTo>
                  <a:lnTo>
                    <a:pt x="546" y="3276"/>
                  </a:lnTo>
                  <a:lnTo>
                    <a:pt x="635" y="2603"/>
                  </a:lnTo>
                  <a:lnTo>
                    <a:pt x="749" y="1930"/>
                  </a:lnTo>
                  <a:lnTo>
                    <a:pt x="850" y="1269"/>
                  </a:lnTo>
                  <a:lnTo>
                    <a:pt x="0" y="25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6" name="object 3189">
              <a:extLst>
                <a:ext uri="{FF2B5EF4-FFF2-40B4-BE49-F238E27FC236}">
                  <a16:creationId xmlns:a16="http://schemas.microsoft.com/office/drawing/2014/main" id="{67B3F503-99FF-4575-BB80-81CB54C066AF}"/>
                </a:ext>
              </a:extLst>
            </p:cNvPr>
            <p:cNvSpPr/>
            <p:nvPr/>
          </p:nvSpPr>
          <p:spPr>
            <a:xfrm>
              <a:off x="2024245" y="2944164"/>
              <a:ext cx="46990" cy="44450"/>
            </a:xfrm>
            <a:custGeom>
              <a:avLst/>
              <a:gdLst/>
              <a:ahLst/>
              <a:cxnLst/>
              <a:rect l="l" t="t" r="r" b="b"/>
              <a:pathLst>
                <a:path w="46989" h="44450">
                  <a:moveTo>
                    <a:pt x="46875" y="4419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7" name="object 3190">
              <a:extLst>
                <a:ext uri="{FF2B5EF4-FFF2-40B4-BE49-F238E27FC236}">
                  <a16:creationId xmlns:a16="http://schemas.microsoft.com/office/drawing/2014/main" id="{DE075DD2-57DB-400D-B07A-99620DDB4A2C}"/>
                </a:ext>
              </a:extLst>
            </p:cNvPr>
            <p:cNvSpPr/>
            <p:nvPr/>
          </p:nvSpPr>
          <p:spPr>
            <a:xfrm>
              <a:off x="2024247" y="2941576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12001" y="2057"/>
                  </a:moveTo>
                  <a:lnTo>
                    <a:pt x="9804" y="0"/>
                  </a:lnTo>
                  <a:lnTo>
                    <a:pt x="2019" y="1993"/>
                  </a:lnTo>
                  <a:lnTo>
                    <a:pt x="0" y="25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8" name="object 3191">
              <a:extLst>
                <a:ext uri="{FF2B5EF4-FFF2-40B4-BE49-F238E27FC236}">
                  <a16:creationId xmlns:a16="http://schemas.microsoft.com/office/drawing/2014/main" id="{D10AFED1-B5F7-44E6-954F-18015B382055}"/>
                </a:ext>
              </a:extLst>
            </p:cNvPr>
            <p:cNvSpPr/>
            <p:nvPr/>
          </p:nvSpPr>
          <p:spPr>
            <a:xfrm>
              <a:off x="2071121" y="2985668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0" y="2692"/>
                  </a:moveTo>
                  <a:lnTo>
                    <a:pt x="2019" y="2095"/>
                  </a:lnTo>
                  <a:lnTo>
                    <a:pt x="9906" y="0"/>
                  </a:lnTo>
                  <a:lnTo>
                    <a:pt x="12115" y="20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9" name="object 3192">
              <a:extLst>
                <a:ext uri="{FF2B5EF4-FFF2-40B4-BE49-F238E27FC236}">
                  <a16:creationId xmlns:a16="http://schemas.microsoft.com/office/drawing/2014/main" id="{4FF38D0A-2718-4FED-AFFD-4A70358AC25F}"/>
                </a:ext>
              </a:extLst>
            </p:cNvPr>
            <p:cNvSpPr/>
            <p:nvPr/>
          </p:nvSpPr>
          <p:spPr>
            <a:xfrm>
              <a:off x="1902178" y="2943485"/>
              <a:ext cx="165100" cy="47625"/>
            </a:xfrm>
            <a:custGeom>
              <a:avLst/>
              <a:gdLst/>
              <a:ahLst/>
              <a:cxnLst/>
              <a:rect l="l" t="t" r="r" b="b"/>
              <a:pathLst>
                <a:path w="165100" h="47625">
                  <a:moveTo>
                    <a:pt x="0" y="0"/>
                  </a:moveTo>
                  <a:lnTo>
                    <a:pt x="39634" y="19390"/>
                  </a:lnTo>
                  <a:lnTo>
                    <a:pt x="80121" y="32902"/>
                  </a:lnTo>
                  <a:lnTo>
                    <a:pt x="121793" y="41837"/>
                  </a:lnTo>
                  <a:lnTo>
                    <a:pt x="164985" y="474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0" name="object 3193">
              <a:extLst>
                <a:ext uri="{FF2B5EF4-FFF2-40B4-BE49-F238E27FC236}">
                  <a16:creationId xmlns:a16="http://schemas.microsoft.com/office/drawing/2014/main" id="{E0F6EFDE-A195-492D-BBB8-4C4A82D99D52}"/>
                </a:ext>
              </a:extLst>
            </p:cNvPr>
            <p:cNvSpPr/>
            <p:nvPr/>
          </p:nvSpPr>
          <p:spPr>
            <a:xfrm>
              <a:off x="2063704" y="2990986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10" h="10160">
                  <a:moveTo>
                    <a:pt x="0" y="9944"/>
                  </a:moveTo>
                  <a:lnTo>
                    <a:pt x="355" y="6261"/>
                  </a:lnTo>
                  <a:lnTo>
                    <a:pt x="1765" y="3162"/>
                  </a:lnTo>
                  <a:lnTo>
                    <a:pt x="3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1" name="object 3194">
              <a:extLst>
                <a:ext uri="{FF2B5EF4-FFF2-40B4-BE49-F238E27FC236}">
                  <a16:creationId xmlns:a16="http://schemas.microsoft.com/office/drawing/2014/main" id="{EA75F43C-62CD-47CB-A353-424F038975CF}"/>
                </a:ext>
              </a:extLst>
            </p:cNvPr>
            <p:cNvSpPr/>
            <p:nvPr/>
          </p:nvSpPr>
          <p:spPr>
            <a:xfrm>
              <a:off x="1891789" y="2943485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388" y="0"/>
                  </a:moveTo>
                  <a:lnTo>
                    <a:pt x="6210" y="1841"/>
                  </a:lnTo>
                  <a:lnTo>
                    <a:pt x="1866" y="2463"/>
                  </a:lnTo>
                  <a:lnTo>
                    <a:pt x="0" y="78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2" name="object 3195">
              <a:extLst>
                <a:ext uri="{FF2B5EF4-FFF2-40B4-BE49-F238E27FC236}">
                  <a16:creationId xmlns:a16="http://schemas.microsoft.com/office/drawing/2014/main" id="{56481984-0D81-4C15-B00D-CCE7A828CE86}"/>
                </a:ext>
              </a:extLst>
            </p:cNvPr>
            <p:cNvSpPr/>
            <p:nvPr/>
          </p:nvSpPr>
          <p:spPr>
            <a:xfrm>
              <a:off x="2067159" y="298836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0" y="2616"/>
                  </a:moveTo>
                  <a:lnTo>
                    <a:pt x="330" y="2654"/>
                  </a:lnTo>
                  <a:lnTo>
                    <a:pt x="660" y="2654"/>
                  </a:lnTo>
                  <a:lnTo>
                    <a:pt x="977" y="2641"/>
                  </a:lnTo>
                  <a:lnTo>
                    <a:pt x="1308" y="2628"/>
                  </a:lnTo>
                  <a:lnTo>
                    <a:pt x="2844" y="2260"/>
                  </a:lnTo>
                  <a:lnTo>
                    <a:pt x="3098" y="2171"/>
                  </a:lnTo>
                  <a:lnTo>
                    <a:pt x="4076" y="1447"/>
                  </a:lnTo>
                  <a:lnTo>
                    <a:pt x="4203" y="1308"/>
                  </a:lnTo>
                  <a:lnTo>
                    <a:pt x="4292" y="1143"/>
                  </a:lnTo>
                  <a:lnTo>
                    <a:pt x="4330" y="952"/>
                  </a:lnTo>
                  <a:lnTo>
                    <a:pt x="4343" y="787"/>
                  </a:lnTo>
                  <a:lnTo>
                    <a:pt x="4330" y="622"/>
                  </a:lnTo>
                  <a:lnTo>
                    <a:pt x="4279" y="457"/>
                  </a:lnTo>
                  <a:lnTo>
                    <a:pt x="4216" y="279"/>
                  </a:lnTo>
                  <a:lnTo>
                    <a:pt x="4102" y="127"/>
                  </a:lnTo>
                  <a:lnTo>
                    <a:pt x="39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3" name="object 3196">
              <a:extLst>
                <a:ext uri="{FF2B5EF4-FFF2-40B4-BE49-F238E27FC236}">
                  <a16:creationId xmlns:a16="http://schemas.microsoft.com/office/drawing/2014/main" id="{68277047-32B8-4135-AB45-A2017302D1E6}"/>
                </a:ext>
              </a:extLst>
            </p:cNvPr>
            <p:cNvSpPr/>
            <p:nvPr/>
          </p:nvSpPr>
          <p:spPr>
            <a:xfrm>
              <a:off x="1901460" y="294063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644" y="0"/>
                  </a:moveTo>
                  <a:lnTo>
                    <a:pt x="3314" y="0"/>
                  </a:lnTo>
                  <a:lnTo>
                    <a:pt x="2997" y="38"/>
                  </a:lnTo>
                  <a:lnTo>
                    <a:pt x="2667" y="88"/>
                  </a:lnTo>
                  <a:lnTo>
                    <a:pt x="2362" y="127"/>
                  </a:lnTo>
                  <a:lnTo>
                    <a:pt x="0" y="1752"/>
                  </a:lnTo>
                  <a:lnTo>
                    <a:pt x="0" y="1917"/>
                  </a:lnTo>
                  <a:lnTo>
                    <a:pt x="177" y="2387"/>
                  </a:lnTo>
                  <a:lnTo>
                    <a:pt x="368" y="2616"/>
                  </a:lnTo>
                  <a:lnTo>
                    <a:pt x="533" y="2743"/>
                  </a:lnTo>
                  <a:lnTo>
                    <a:pt x="711" y="28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4" name="object 3197">
              <a:extLst>
                <a:ext uri="{FF2B5EF4-FFF2-40B4-BE49-F238E27FC236}">
                  <a16:creationId xmlns:a16="http://schemas.microsoft.com/office/drawing/2014/main" id="{9631890B-7269-47F1-A481-AF0774BF3E1E}"/>
                </a:ext>
              </a:extLst>
            </p:cNvPr>
            <p:cNvSpPr/>
            <p:nvPr/>
          </p:nvSpPr>
          <p:spPr>
            <a:xfrm>
              <a:off x="2007154" y="2939282"/>
              <a:ext cx="17145" cy="5080"/>
            </a:xfrm>
            <a:custGeom>
              <a:avLst/>
              <a:gdLst/>
              <a:ahLst/>
              <a:cxnLst/>
              <a:rect l="l" t="t" r="r" b="b"/>
              <a:pathLst>
                <a:path w="17144" h="5080">
                  <a:moveTo>
                    <a:pt x="17094" y="4876"/>
                  </a:moveTo>
                  <a:lnTo>
                    <a:pt x="10045" y="1244"/>
                  </a:lnTo>
                  <a:lnTo>
                    <a:pt x="8470" y="800"/>
                  </a:lnTo>
                  <a:lnTo>
                    <a:pt x="6858" y="495"/>
                  </a:lnTo>
                  <a:lnTo>
                    <a:pt x="5245" y="292"/>
                  </a:lnTo>
                  <a:lnTo>
                    <a:pt x="3505" y="88"/>
                  </a:lnTo>
                  <a:lnTo>
                    <a:pt x="1752" y="0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5" name="object 3198">
              <a:extLst>
                <a:ext uri="{FF2B5EF4-FFF2-40B4-BE49-F238E27FC236}">
                  <a16:creationId xmlns:a16="http://schemas.microsoft.com/office/drawing/2014/main" id="{E50A2033-C54E-4155-97A1-1CC945D11E67}"/>
                </a:ext>
              </a:extLst>
            </p:cNvPr>
            <p:cNvSpPr/>
            <p:nvPr/>
          </p:nvSpPr>
          <p:spPr>
            <a:xfrm>
              <a:off x="1782787" y="2825714"/>
              <a:ext cx="349250" cy="4445"/>
            </a:xfrm>
            <a:custGeom>
              <a:avLst/>
              <a:gdLst/>
              <a:ahLst/>
              <a:cxnLst/>
              <a:rect l="l" t="t" r="r" b="b"/>
              <a:pathLst>
                <a:path w="349250" h="4444">
                  <a:moveTo>
                    <a:pt x="348856" y="0"/>
                  </a:moveTo>
                  <a:lnTo>
                    <a:pt x="0" y="4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6" name="object 3199">
              <a:extLst>
                <a:ext uri="{FF2B5EF4-FFF2-40B4-BE49-F238E27FC236}">
                  <a16:creationId xmlns:a16="http://schemas.microsoft.com/office/drawing/2014/main" id="{6EE91A5A-ED8D-4030-9DFA-5EEEFAD6A14F}"/>
                </a:ext>
              </a:extLst>
            </p:cNvPr>
            <p:cNvSpPr/>
            <p:nvPr/>
          </p:nvSpPr>
          <p:spPr>
            <a:xfrm>
              <a:off x="1781714" y="282654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066" y="3530"/>
                  </a:moveTo>
                  <a:lnTo>
                    <a:pt x="1333" y="2286"/>
                  </a:lnTo>
                  <a:lnTo>
                    <a:pt x="0" y="25"/>
                  </a:lnTo>
                  <a:lnTo>
                    <a:pt x="23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7" name="object 3200">
              <a:extLst>
                <a:ext uri="{FF2B5EF4-FFF2-40B4-BE49-F238E27FC236}">
                  <a16:creationId xmlns:a16="http://schemas.microsoft.com/office/drawing/2014/main" id="{F36B9525-5442-4FC0-A0F0-DE87F8485730}"/>
                </a:ext>
              </a:extLst>
            </p:cNvPr>
            <p:cNvSpPr/>
            <p:nvPr/>
          </p:nvSpPr>
          <p:spPr>
            <a:xfrm>
              <a:off x="2130971" y="282219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673" y="3517"/>
                  </a:moveTo>
                  <a:lnTo>
                    <a:pt x="723" y="2920"/>
                  </a:lnTo>
                  <a:lnTo>
                    <a:pt x="774" y="2336"/>
                  </a:lnTo>
                  <a:lnTo>
                    <a:pt x="825" y="1739"/>
                  </a:lnTo>
                  <a:lnTo>
                    <a:pt x="888" y="1142"/>
                  </a:lnTo>
                  <a:lnTo>
                    <a:pt x="0" y="12"/>
                  </a:lnTo>
                  <a:lnTo>
                    <a:pt x="11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8" name="object 3201">
              <a:extLst>
                <a:ext uri="{FF2B5EF4-FFF2-40B4-BE49-F238E27FC236}">
                  <a16:creationId xmlns:a16="http://schemas.microsoft.com/office/drawing/2014/main" id="{2C682116-FB66-4D02-B2CA-C5BC9B6FC3F5}"/>
                </a:ext>
              </a:extLst>
            </p:cNvPr>
            <p:cNvSpPr/>
            <p:nvPr/>
          </p:nvSpPr>
          <p:spPr>
            <a:xfrm>
              <a:off x="1782130" y="2828804"/>
              <a:ext cx="349885" cy="4445"/>
            </a:xfrm>
            <a:custGeom>
              <a:avLst/>
              <a:gdLst/>
              <a:ahLst/>
              <a:cxnLst/>
              <a:rect l="l" t="t" r="r" b="b"/>
              <a:pathLst>
                <a:path w="349885" h="4444">
                  <a:moveTo>
                    <a:pt x="0" y="4368"/>
                  </a:moveTo>
                  <a:lnTo>
                    <a:pt x="34927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9" name="object 3202">
              <a:extLst>
                <a:ext uri="{FF2B5EF4-FFF2-40B4-BE49-F238E27FC236}">
                  <a16:creationId xmlns:a16="http://schemas.microsoft.com/office/drawing/2014/main" id="{8E28946A-0C52-4E3C-A60F-A47D90662AB4}"/>
                </a:ext>
              </a:extLst>
            </p:cNvPr>
            <p:cNvSpPr/>
            <p:nvPr/>
          </p:nvSpPr>
          <p:spPr>
            <a:xfrm>
              <a:off x="2131028" y="2828798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81" y="0"/>
                  </a:moveTo>
                  <a:lnTo>
                    <a:pt x="152" y="3048"/>
                  </a:lnTo>
                  <a:lnTo>
                    <a:pt x="0" y="6083"/>
                  </a:lnTo>
                  <a:lnTo>
                    <a:pt x="38" y="91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0" name="object 3203">
              <a:extLst>
                <a:ext uri="{FF2B5EF4-FFF2-40B4-BE49-F238E27FC236}">
                  <a16:creationId xmlns:a16="http://schemas.microsoft.com/office/drawing/2014/main" id="{84BB5023-3A2C-44A4-AAB0-4A657CA29B7E}"/>
                </a:ext>
              </a:extLst>
            </p:cNvPr>
            <p:cNvSpPr/>
            <p:nvPr/>
          </p:nvSpPr>
          <p:spPr>
            <a:xfrm>
              <a:off x="1781050" y="2833172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079" y="0"/>
                  </a:moveTo>
                  <a:lnTo>
                    <a:pt x="444" y="3035"/>
                  </a:lnTo>
                  <a:lnTo>
                    <a:pt x="0" y="6045"/>
                  </a:lnTo>
                  <a:lnTo>
                    <a:pt x="38" y="9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1" name="object 3204">
              <a:extLst>
                <a:ext uri="{FF2B5EF4-FFF2-40B4-BE49-F238E27FC236}">
                  <a16:creationId xmlns:a16="http://schemas.microsoft.com/office/drawing/2014/main" id="{4AF7D5A2-8C18-4826-8A76-D58BE8F83418}"/>
                </a:ext>
              </a:extLst>
            </p:cNvPr>
            <p:cNvSpPr/>
            <p:nvPr/>
          </p:nvSpPr>
          <p:spPr>
            <a:xfrm>
              <a:off x="2176048" y="2837644"/>
              <a:ext cx="176530" cy="151765"/>
            </a:xfrm>
            <a:custGeom>
              <a:avLst/>
              <a:gdLst/>
              <a:ahLst/>
              <a:cxnLst/>
              <a:rect l="l" t="t" r="r" b="b"/>
              <a:pathLst>
                <a:path w="176530" h="151764">
                  <a:moveTo>
                    <a:pt x="176060" y="15148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2" name="object 3205">
              <a:extLst>
                <a:ext uri="{FF2B5EF4-FFF2-40B4-BE49-F238E27FC236}">
                  <a16:creationId xmlns:a16="http://schemas.microsoft.com/office/drawing/2014/main" id="{7F770281-99F4-4300-BEE6-5E1CBAA120E4}"/>
                </a:ext>
              </a:extLst>
            </p:cNvPr>
            <p:cNvSpPr/>
            <p:nvPr/>
          </p:nvSpPr>
          <p:spPr>
            <a:xfrm>
              <a:off x="2176054" y="2835126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11353" y="2260"/>
                  </a:moveTo>
                  <a:lnTo>
                    <a:pt x="9398" y="0"/>
                  </a:lnTo>
                  <a:lnTo>
                    <a:pt x="1905" y="1981"/>
                  </a:lnTo>
                  <a:lnTo>
                    <a:pt x="0" y="25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3" name="object 3206">
              <a:extLst>
                <a:ext uri="{FF2B5EF4-FFF2-40B4-BE49-F238E27FC236}">
                  <a16:creationId xmlns:a16="http://schemas.microsoft.com/office/drawing/2014/main" id="{8FB7A942-3865-4037-94EC-F9034B7083C8}"/>
                </a:ext>
              </a:extLst>
            </p:cNvPr>
            <p:cNvSpPr/>
            <p:nvPr/>
          </p:nvSpPr>
          <p:spPr>
            <a:xfrm>
              <a:off x="2352112" y="2986544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11556" y="1892"/>
                  </a:moveTo>
                  <a:lnTo>
                    <a:pt x="9347" y="0"/>
                  </a:lnTo>
                  <a:lnTo>
                    <a:pt x="1981" y="1981"/>
                  </a:lnTo>
                  <a:lnTo>
                    <a:pt x="0" y="25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4" name="object 3207">
              <a:extLst>
                <a:ext uri="{FF2B5EF4-FFF2-40B4-BE49-F238E27FC236}">
                  <a16:creationId xmlns:a16="http://schemas.microsoft.com/office/drawing/2014/main" id="{E1F943E9-DB82-4780-9FA2-5BEB7038D995}"/>
                </a:ext>
              </a:extLst>
            </p:cNvPr>
            <p:cNvSpPr/>
            <p:nvPr/>
          </p:nvSpPr>
          <p:spPr>
            <a:xfrm>
              <a:off x="2170344" y="2839276"/>
              <a:ext cx="175895" cy="151765"/>
            </a:xfrm>
            <a:custGeom>
              <a:avLst/>
              <a:gdLst/>
              <a:ahLst/>
              <a:cxnLst/>
              <a:rect l="l" t="t" r="r" b="b"/>
              <a:pathLst>
                <a:path w="175894" h="151764">
                  <a:moveTo>
                    <a:pt x="0" y="0"/>
                  </a:moveTo>
                  <a:lnTo>
                    <a:pt x="175844" y="1516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5" name="object 3208">
              <a:extLst>
                <a:ext uri="{FF2B5EF4-FFF2-40B4-BE49-F238E27FC236}">
                  <a16:creationId xmlns:a16="http://schemas.microsoft.com/office/drawing/2014/main" id="{97606D09-3E01-4DD9-B01C-ED8F5A436222}"/>
                </a:ext>
              </a:extLst>
            </p:cNvPr>
            <p:cNvSpPr/>
            <p:nvPr/>
          </p:nvSpPr>
          <p:spPr>
            <a:xfrm>
              <a:off x="2334419" y="2990955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858"/>
                  </a:moveTo>
                  <a:lnTo>
                    <a:pt x="1104" y="4318"/>
                  </a:lnTo>
                  <a:lnTo>
                    <a:pt x="3238" y="3670"/>
                  </a:lnTo>
                  <a:lnTo>
                    <a:pt x="5346" y="2590"/>
                  </a:lnTo>
                  <a:lnTo>
                    <a:pt x="7404" y="1524"/>
                  </a:lnTo>
                  <a:lnTo>
                    <a:pt x="9537" y="685"/>
                  </a:lnTo>
                  <a:lnTo>
                    <a:pt x="117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6" name="object 3209">
              <a:extLst>
                <a:ext uri="{FF2B5EF4-FFF2-40B4-BE49-F238E27FC236}">
                  <a16:creationId xmlns:a16="http://schemas.microsoft.com/office/drawing/2014/main" id="{B69DC324-614C-4F51-A6A4-8F08D7DDCC0D}"/>
                </a:ext>
              </a:extLst>
            </p:cNvPr>
            <p:cNvSpPr/>
            <p:nvPr/>
          </p:nvSpPr>
          <p:spPr>
            <a:xfrm>
              <a:off x="2159074" y="2839270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5">
                  <a:moveTo>
                    <a:pt x="0" y="6362"/>
                  </a:moveTo>
                  <a:lnTo>
                    <a:pt x="1041" y="3886"/>
                  </a:lnTo>
                  <a:lnTo>
                    <a:pt x="3086" y="3352"/>
                  </a:lnTo>
                  <a:lnTo>
                    <a:pt x="5105" y="2349"/>
                  </a:lnTo>
                  <a:lnTo>
                    <a:pt x="7099" y="1371"/>
                  </a:lnTo>
                  <a:lnTo>
                    <a:pt x="9144" y="609"/>
                  </a:lnTo>
                  <a:lnTo>
                    <a:pt x="1126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7" name="object 3210">
              <a:extLst>
                <a:ext uri="{FF2B5EF4-FFF2-40B4-BE49-F238E27FC236}">
                  <a16:creationId xmlns:a16="http://schemas.microsoft.com/office/drawing/2014/main" id="{1787549C-8C62-4C8D-887F-C97F27377C35}"/>
                </a:ext>
              </a:extLst>
            </p:cNvPr>
            <p:cNvSpPr/>
            <p:nvPr/>
          </p:nvSpPr>
          <p:spPr>
            <a:xfrm>
              <a:off x="2346186" y="298913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0" y="1816"/>
                  </a:moveTo>
                  <a:lnTo>
                    <a:pt x="254" y="2006"/>
                  </a:lnTo>
                  <a:lnTo>
                    <a:pt x="393" y="2082"/>
                  </a:lnTo>
                  <a:lnTo>
                    <a:pt x="546" y="2184"/>
                  </a:lnTo>
                  <a:lnTo>
                    <a:pt x="711" y="2247"/>
                  </a:lnTo>
                  <a:lnTo>
                    <a:pt x="889" y="2311"/>
                  </a:lnTo>
                  <a:lnTo>
                    <a:pt x="1270" y="2463"/>
                  </a:lnTo>
                  <a:lnTo>
                    <a:pt x="1676" y="2552"/>
                  </a:lnTo>
                  <a:lnTo>
                    <a:pt x="2082" y="2603"/>
                  </a:lnTo>
                  <a:lnTo>
                    <a:pt x="2527" y="2654"/>
                  </a:lnTo>
                  <a:lnTo>
                    <a:pt x="2984" y="2666"/>
                  </a:lnTo>
                  <a:lnTo>
                    <a:pt x="3429" y="2628"/>
                  </a:lnTo>
                  <a:lnTo>
                    <a:pt x="3848" y="2590"/>
                  </a:lnTo>
                  <a:lnTo>
                    <a:pt x="4279" y="2514"/>
                  </a:lnTo>
                  <a:lnTo>
                    <a:pt x="4686" y="2387"/>
                  </a:lnTo>
                  <a:lnTo>
                    <a:pt x="5041" y="2285"/>
                  </a:lnTo>
                  <a:lnTo>
                    <a:pt x="6273" y="1308"/>
                  </a:lnTo>
                  <a:lnTo>
                    <a:pt x="6375" y="1092"/>
                  </a:lnTo>
                  <a:lnTo>
                    <a:pt x="6400" y="863"/>
                  </a:lnTo>
                  <a:lnTo>
                    <a:pt x="6197" y="304"/>
                  </a:lnTo>
                  <a:lnTo>
                    <a:pt x="603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8" name="object 3211">
              <a:extLst>
                <a:ext uri="{FF2B5EF4-FFF2-40B4-BE49-F238E27FC236}">
                  <a16:creationId xmlns:a16="http://schemas.microsoft.com/office/drawing/2014/main" id="{B4A8954E-873E-4E35-AE83-7D99758AFB8B}"/>
                </a:ext>
              </a:extLst>
            </p:cNvPr>
            <p:cNvSpPr/>
            <p:nvPr/>
          </p:nvSpPr>
          <p:spPr>
            <a:xfrm>
              <a:off x="2131409" y="2828773"/>
              <a:ext cx="39370" cy="10795"/>
            </a:xfrm>
            <a:custGeom>
              <a:avLst/>
              <a:gdLst/>
              <a:ahLst/>
              <a:cxnLst/>
              <a:rect l="l" t="t" r="r" b="b"/>
              <a:pathLst>
                <a:path w="39369" h="10794">
                  <a:moveTo>
                    <a:pt x="0" y="25"/>
                  </a:moveTo>
                  <a:lnTo>
                    <a:pt x="11785" y="622"/>
                  </a:lnTo>
                  <a:lnTo>
                    <a:pt x="13665" y="838"/>
                  </a:lnTo>
                  <a:lnTo>
                    <a:pt x="15532" y="1117"/>
                  </a:lnTo>
                  <a:lnTo>
                    <a:pt x="17386" y="1473"/>
                  </a:lnTo>
                  <a:lnTo>
                    <a:pt x="19164" y="1803"/>
                  </a:lnTo>
                  <a:lnTo>
                    <a:pt x="20929" y="2197"/>
                  </a:lnTo>
                  <a:lnTo>
                    <a:pt x="22669" y="2667"/>
                  </a:lnTo>
                  <a:lnTo>
                    <a:pt x="24320" y="3111"/>
                  </a:lnTo>
                  <a:lnTo>
                    <a:pt x="37934" y="9639"/>
                  </a:lnTo>
                  <a:lnTo>
                    <a:pt x="38938" y="105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9" name="object 3212">
              <a:extLst>
                <a:ext uri="{FF2B5EF4-FFF2-40B4-BE49-F238E27FC236}">
                  <a16:creationId xmlns:a16="http://schemas.microsoft.com/office/drawing/2014/main" id="{35B1620C-6D4A-449C-A208-7138A95BC81B}"/>
                </a:ext>
              </a:extLst>
            </p:cNvPr>
            <p:cNvSpPr/>
            <p:nvPr/>
          </p:nvSpPr>
          <p:spPr>
            <a:xfrm>
              <a:off x="1779200" y="2830077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581" y="0"/>
                  </a:moveTo>
                  <a:lnTo>
                    <a:pt x="3162" y="0"/>
                  </a:lnTo>
                  <a:lnTo>
                    <a:pt x="2730" y="50"/>
                  </a:lnTo>
                  <a:lnTo>
                    <a:pt x="2311" y="139"/>
                  </a:lnTo>
                  <a:lnTo>
                    <a:pt x="1930" y="215"/>
                  </a:lnTo>
                  <a:lnTo>
                    <a:pt x="1549" y="317"/>
                  </a:lnTo>
                  <a:lnTo>
                    <a:pt x="1193" y="482"/>
                  </a:lnTo>
                  <a:lnTo>
                    <a:pt x="1041" y="546"/>
                  </a:lnTo>
                  <a:lnTo>
                    <a:pt x="889" y="635"/>
                  </a:lnTo>
                  <a:lnTo>
                    <a:pt x="749" y="723"/>
                  </a:lnTo>
                  <a:lnTo>
                    <a:pt x="622" y="800"/>
                  </a:lnTo>
                  <a:lnTo>
                    <a:pt x="393" y="990"/>
                  </a:lnTo>
                  <a:lnTo>
                    <a:pt x="0" y="1689"/>
                  </a:lnTo>
                  <a:lnTo>
                    <a:pt x="12" y="1892"/>
                  </a:lnTo>
                  <a:lnTo>
                    <a:pt x="76" y="2082"/>
                  </a:lnTo>
                  <a:lnTo>
                    <a:pt x="203" y="2273"/>
                  </a:lnTo>
                  <a:lnTo>
                    <a:pt x="381" y="2438"/>
                  </a:lnTo>
                  <a:lnTo>
                    <a:pt x="609" y="2603"/>
                  </a:lnTo>
                  <a:lnTo>
                    <a:pt x="736" y="2667"/>
                  </a:lnTo>
                  <a:lnTo>
                    <a:pt x="1041" y="2832"/>
                  </a:lnTo>
                  <a:lnTo>
                    <a:pt x="1371" y="2921"/>
                  </a:lnTo>
                  <a:lnTo>
                    <a:pt x="1714" y="2997"/>
                  </a:lnTo>
                  <a:lnTo>
                    <a:pt x="2120" y="3073"/>
                  </a:lnTo>
                  <a:lnTo>
                    <a:pt x="2527" y="3098"/>
                  </a:lnTo>
                  <a:lnTo>
                    <a:pt x="2933" y="30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0" name="object 3213">
              <a:extLst>
                <a:ext uri="{FF2B5EF4-FFF2-40B4-BE49-F238E27FC236}">
                  <a16:creationId xmlns:a16="http://schemas.microsoft.com/office/drawing/2014/main" id="{192A3F28-9805-439A-BC99-3AB387EB24C2}"/>
                </a:ext>
              </a:extLst>
            </p:cNvPr>
            <p:cNvSpPr/>
            <p:nvPr/>
          </p:nvSpPr>
          <p:spPr>
            <a:xfrm>
              <a:off x="2131639" y="2825687"/>
              <a:ext cx="44450" cy="12065"/>
            </a:xfrm>
            <a:custGeom>
              <a:avLst/>
              <a:gdLst/>
              <a:ahLst/>
              <a:cxnLst/>
              <a:rect l="l" t="t" r="r" b="b"/>
              <a:pathLst>
                <a:path w="44450" h="12064">
                  <a:moveTo>
                    <a:pt x="44411" y="11963"/>
                  </a:moveTo>
                  <a:lnTo>
                    <a:pt x="31407" y="4787"/>
                  </a:lnTo>
                  <a:lnTo>
                    <a:pt x="29578" y="4114"/>
                  </a:lnTo>
                  <a:lnTo>
                    <a:pt x="19824" y="1676"/>
                  </a:lnTo>
                  <a:lnTo>
                    <a:pt x="17703" y="1270"/>
                  </a:lnTo>
                  <a:lnTo>
                    <a:pt x="15582" y="952"/>
                  </a:lnTo>
                  <a:lnTo>
                    <a:pt x="13436" y="711"/>
                  </a:lnTo>
                  <a:lnTo>
                    <a:pt x="11226" y="444"/>
                  </a:lnTo>
                  <a:lnTo>
                    <a:pt x="9017" y="266"/>
                  </a:lnTo>
                  <a:lnTo>
                    <a:pt x="6794" y="152"/>
                  </a:lnTo>
                  <a:lnTo>
                    <a:pt x="4533" y="38"/>
                  </a:lnTo>
                  <a:lnTo>
                    <a:pt x="2273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1" name="object 3214">
              <a:extLst>
                <a:ext uri="{FF2B5EF4-FFF2-40B4-BE49-F238E27FC236}">
                  <a16:creationId xmlns:a16="http://schemas.microsoft.com/office/drawing/2014/main" id="{425AD737-338A-4DDA-9366-6520696CB865}"/>
                </a:ext>
              </a:extLst>
            </p:cNvPr>
            <p:cNvSpPr/>
            <p:nvPr/>
          </p:nvSpPr>
          <p:spPr>
            <a:xfrm>
              <a:off x="1955435" y="2755001"/>
              <a:ext cx="266065" cy="3810"/>
            </a:xfrm>
            <a:custGeom>
              <a:avLst/>
              <a:gdLst/>
              <a:ahLst/>
              <a:cxnLst/>
              <a:rect l="l" t="t" r="r" b="b"/>
              <a:pathLst>
                <a:path w="266064" h="3810">
                  <a:moveTo>
                    <a:pt x="265747" y="0"/>
                  </a:moveTo>
                  <a:lnTo>
                    <a:pt x="0" y="32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2" name="object 3215">
              <a:extLst>
                <a:ext uri="{FF2B5EF4-FFF2-40B4-BE49-F238E27FC236}">
                  <a16:creationId xmlns:a16="http://schemas.microsoft.com/office/drawing/2014/main" id="{A3E877BB-48BB-46FA-98E1-0BA41FE22341}"/>
                </a:ext>
              </a:extLst>
            </p:cNvPr>
            <p:cNvSpPr/>
            <p:nvPr/>
          </p:nvSpPr>
          <p:spPr>
            <a:xfrm>
              <a:off x="1954109" y="27549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184" y="0"/>
                  </a:moveTo>
                  <a:lnTo>
                    <a:pt x="0" y="25"/>
                  </a:lnTo>
                  <a:lnTo>
                    <a:pt x="1498" y="2146"/>
                  </a:lnTo>
                  <a:lnTo>
                    <a:pt x="1333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3" name="object 3216">
              <a:extLst>
                <a:ext uri="{FF2B5EF4-FFF2-40B4-BE49-F238E27FC236}">
                  <a16:creationId xmlns:a16="http://schemas.microsoft.com/office/drawing/2014/main" id="{F1A54285-A19B-4681-A268-E9A363F4ED03}"/>
                </a:ext>
              </a:extLst>
            </p:cNvPr>
            <p:cNvSpPr/>
            <p:nvPr/>
          </p:nvSpPr>
          <p:spPr>
            <a:xfrm>
              <a:off x="2219316" y="275125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866" y="3746"/>
                  </a:moveTo>
                  <a:lnTo>
                    <a:pt x="1917" y="2654"/>
                  </a:lnTo>
                  <a:lnTo>
                    <a:pt x="0" y="0"/>
                  </a:lnTo>
                  <a:lnTo>
                    <a:pt x="2133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4" name="object 3217">
              <a:extLst>
                <a:ext uri="{FF2B5EF4-FFF2-40B4-BE49-F238E27FC236}">
                  <a16:creationId xmlns:a16="http://schemas.microsoft.com/office/drawing/2014/main" id="{93B85201-7DE6-4990-88A7-B2E1949F3913}"/>
                </a:ext>
              </a:extLst>
            </p:cNvPr>
            <p:cNvSpPr/>
            <p:nvPr/>
          </p:nvSpPr>
          <p:spPr>
            <a:xfrm>
              <a:off x="1955007" y="2757924"/>
              <a:ext cx="266065" cy="3810"/>
            </a:xfrm>
            <a:custGeom>
              <a:avLst/>
              <a:gdLst/>
              <a:ahLst/>
              <a:cxnLst/>
              <a:rect l="l" t="t" r="r" b="b"/>
              <a:pathLst>
                <a:path w="266064" h="3810">
                  <a:moveTo>
                    <a:pt x="0" y="3238"/>
                  </a:moveTo>
                  <a:lnTo>
                    <a:pt x="2660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5" name="object 3218">
              <a:extLst>
                <a:ext uri="{FF2B5EF4-FFF2-40B4-BE49-F238E27FC236}">
                  <a16:creationId xmlns:a16="http://schemas.microsoft.com/office/drawing/2014/main" id="{02CDF495-08AD-4F38-B2FF-C3798AF302D6}"/>
                </a:ext>
              </a:extLst>
            </p:cNvPr>
            <p:cNvSpPr/>
            <p:nvPr/>
          </p:nvSpPr>
          <p:spPr>
            <a:xfrm>
              <a:off x="2220861" y="2757918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5" h="8889">
                  <a:moveTo>
                    <a:pt x="38" y="8750"/>
                  </a:moveTo>
                  <a:lnTo>
                    <a:pt x="0" y="5829"/>
                  </a:lnTo>
                  <a:lnTo>
                    <a:pt x="76" y="2921"/>
                  </a:ln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6" name="object 3219">
              <a:extLst>
                <a:ext uri="{FF2B5EF4-FFF2-40B4-BE49-F238E27FC236}">
                  <a16:creationId xmlns:a16="http://schemas.microsoft.com/office/drawing/2014/main" id="{24CB949F-ABDF-4DAC-A053-17399E1E51C4}"/>
                </a:ext>
              </a:extLst>
            </p:cNvPr>
            <p:cNvSpPr/>
            <p:nvPr/>
          </p:nvSpPr>
          <p:spPr>
            <a:xfrm>
              <a:off x="1954296" y="2761162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69" h="8889">
                  <a:moveTo>
                    <a:pt x="711" y="0"/>
                  </a:moveTo>
                  <a:lnTo>
                    <a:pt x="279" y="2908"/>
                  </a:lnTo>
                  <a:lnTo>
                    <a:pt x="0" y="5816"/>
                  </a:lnTo>
                  <a:lnTo>
                    <a:pt x="38" y="87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7" name="object 3220">
              <a:extLst>
                <a:ext uri="{FF2B5EF4-FFF2-40B4-BE49-F238E27FC236}">
                  <a16:creationId xmlns:a16="http://schemas.microsoft.com/office/drawing/2014/main" id="{4543F6DD-7A4B-4230-80E8-C6E3D36EE157}"/>
                </a:ext>
              </a:extLst>
            </p:cNvPr>
            <p:cNvSpPr/>
            <p:nvPr/>
          </p:nvSpPr>
          <p:spPr>
            <a:xfrm>
              <a:off x="2264770" y="2766290"/>
              <a:ext cx="136525" cy="111125"/>
            </a:xfrm>
            <a:custGeom>
              <a:avLst/>
              <a:gdLst/>
              <a:ahLst/>
              <a:cxnLst/>
              <a:rect l="l" t="t" r="r" b="b"/>
              <a:pathLst>
                <a:path w="136525" h="111125">
                  <a:moveTo>
                    <a:pt x="136258" y="11076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8" name="object 3221">
              <a:extLst>
                <a:ext uri="{FF2B5EF4-FFF2-40B4-BE49-F238E27FC236}">
                  <a16:creationId xmlns:a16="http://schemas.microsoft.com/office/drawing/2014/main" id="{E81A9446-F289-4C16-AF1B-2C68C8912F1C}"/>
                </a:ext>
              </a:extLst>
            </p:cNvPr>
            <p:cNvSpPr/>
            <p:nvPr/>
          </p:nvSpPr>
          <p:spPr>
            <a:xfrm>
              <a:off x="2264774" y="2762727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10693" y="3213"/>
                  </a:moveTo>
                  <a:lnTo>
                    <a:pt x="6731" y="0"/>
                  </a:lnTo>
                  <a:lnTo>
                    <a:pt x="3632" y="2552"/>
                  </a:lnTo>
                  <a:lnTo>
                    <a:pt x="0" y="35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9" name="object 3222">
              <a:extLst>
                <a:ext uri="{FF2B5EF4-FFF2-40B4-BE49-F238E27FC236}">
                  <a16:creationId xmlns:a16="http://schemas.microsoft.com/office/drawing/2014/main" id="{8D8FD2BA-121D-42BE-824A-B1880A65D16E}"/>
                </a:ext>
              </a:extLst>
            </p:cNvPr>
            <p:cNvSpPr/>
            <p:nvPr/>
          </p:nvSpPr>
          <p:spPr>
            <a:xfrm>
              <a:off x="2401028" y="2875028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0" y="2032"/>
                  </a:moveTo>
                  <a:lnTo>
                    <a:pt x="1803" y="1498"/>
                  </a:lnTo>
                  <a:lnTo>
                    <a:pt x="3606" y="1092"/>
                  </a:lnTo>
                  <a:lnTo>
                    <a:pt x="5486" y="876"/>
                  </a:lnTo>
                  <a:lnTo>
                    <a:pt x="7391" y="660"/>
                  </a:lnTo>
                  <a:lnTo>
                    <a:pt x="9105" y="0"/>
                  </a:lnTo>
                  <a:lnTo>
                    <a:pt x="10947" y="14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0" name="object 3223">
              <a:extLst>
                <a:ext uri="{FF2B5EF4-FFF2-40B4-BE49-F238E27FC236}">
                  <a16:creationId xmlns:a16="http://schemas.microsoft.com/office/drawing/2014/main" id="{A647A7AE-420B-4DAE-9CF4-8163F62CE40D}"/>
                </a:ext>
              </a:extLst>
            </p:cNvPr>
            <p:cNvSpPr/>
            <p:nvPr/>
          </p:nvSpPr>
          <p:spPr>
            <a:xfrm>
              <a:off x="2259276" y="2767831"/>
              <a:ext cx="136525" cy="111125"/>
            </a:xfrm>
            <a:custGeom>
              <a:avLst/>
              <a:gdLst/>
              <a:ahLst/>
              <a:cxnLst/>
              <a:rect l="l" t="t" r="r" b="b"/>
              <a:pathLst>
                <a:path w="136525" h="111125">
                  <a:moveTo>
                    <a:pt x="0" y="0"/>
                  </a:moveTo>
                  <a:lnTo>
                    <a:pt x="136105" y="1109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1" name="object 3224">
              <a:extLst>
                <a:ext uri="{FF2B5EF4-FFF2-40B4-BE49-F238E27FC236}">
                  <a16:creationId xmlns:a16="http://schemas.microsoft.com/office/drawing/2014/main" id="{76F1DBA2-7BE5-47D5-BE57-F1A2F42BAA67}"/>
                </a:ext>
              </a:extLst>
            </p:cNvPr>
            <p:cNvSpPr/>
            <p:nvPr/>
          </p:nvSpPr>
          <p:spPr>
            <a:xfrm>
              <a:off x="2384141" y="2878742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5">
                  <a:moveTo>
                    <a:pt x="0" y="6464"/>
                  </a:moveTo>
                  <a:lnTo>
                    <a:pt x="2362" y="1130"/>
                  </a:lnTo>
                  <a:lnTo>
                    <a:pt x="6870" y="1282"/>
                  </a:lnTo>
                  <a:lnTo>
                    <a:pt x="112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2" name="object 3225">
              <a:extLst>
                <a:ext uri="{FF2B5EF4-FFF2-40B4-BE49-F238E27FC236}">
                  <a16:creationId xmlns:a16="http://schemas.microsoft.com/office/drawing/2014/main" id="{89C818B2-C1BF-488B-9217-27E6580746F7}"/>
                </a:ext>
              </a:extLst>
            </p:cNvPr>
            <p:cNvSpPr/>
            <p:nvPr/>
          </p:nvSpPr>
          <p:spPr>
            <a:xfrm>
              <a:off x="2248392" y="2767831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883" y="0"/>
                  </a:moveTo>
                  <a:lnTo>
                    <a:pt x="6654" y="1181"/>
                  </a:lnTo>
                  <a:lnTo>
                    <a:pt x="2247" y="876"/>
                  </a:lnTo>
                  <a:lnTo>
                    <a:pt x="0" y="61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3" name="object 3226">
              <a:extLst>
                <a:ext uri="{FF2B5EF4-FFF2-40B4-BE49-F238E27FC236}">
                  <a16:creationId xmlns:a16="http://schemas.microsoft.com/office/drawing/2014/main" id="{4ADBDDAC-89D6-477A-BAE8-2509D9F54879}"/>
                </a:ext>
              </a:extLst>
            </p:cNvPr>
            <p:cNvSpPr/>
            <p:nvPr/>
          </p:nvSpPr>
          <p:spPr>
            <a:xfrm>
              <a:off x="2395379" y="287706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76"/>
                  </a:moveTo>
                  <a:lnTo>
                    <a:pt x="863" y="2133"/>
                  </a:lnTo>
                  <a:lnTo>
                    <a:pt x="1231" y="2273"/>
                  </a:lnTo>
                  <a:lnTo>
                    <a:pt x="1625" y="2349"/>
                  </a:lnTo>
                  <a:lnTo>
                    <a:pt x="2019" y="2400"/>
                  </a:lnTo>
                  <a:lnTo>
                    <a:pt x="2438" y="2451"/>
                  </a:lnTo>
                  <a:lnTo>
                    <a:pt x="2870" y="2451"/>
                  </a:lnTo>
                  <a:lnTo>
                    <a:pt x="6007" y="1206"/>
                  </a:lnTo>
                  <a:lnTo>
                    <a:pt x="6096" y="1003"/>
                  </a:lnTo>
                  <a:lnTo>
                    <a:pt x="6121" y="800"/>
                  </a:lnTo>
                  <a:lnTo>
                    <a:pt x="575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4" name="object 3227">
              <a:extLst>
                <a:ext uri="{FF2B5EF4-FFF2-40B4-BE49-F238E27FC236}">
                  <a16:creationId xmlns:a16="http://schemas.microsoft.com/office/drawing/2014/main" id="{34F80A65-E856-4CC6-BD29-E9F19FFAFA89}"/>
                </a:ext>
              </a:extLst>
            </p:cNvPr>
            <p:cNvSpPr/>
            <p:nvPr/>
          </p:nvSpPr>
          <p:spPr>
            <a:xfrm>
              <a:off x="2221058" y="2757894"/>
              <a:ext cx="38735" cy="10160"/>
            </a:xfrm>
            <a:custGeom>
              <a:avLst/>
              <a:gdLst/>
              <a:ahLst/>
              <a:cxnLst/>
              <a:rect l="l" t="t" r="r" b="b"/>
              <a:pathLst>
                <a:path w="38735" h="10160">
                  <a:moveTo>
                    <a:pt x="0" y="25"/>
                  </a:moveTo>
                  <a:lnTo>
                    <a:pt x="26924" y="3975"/>
                  </a:lnTo>
                  <a:lnTo>
                    <a:pt x="28397" y="4483"/>
                  </a:lnTo>
                  <a:lnTo>
                    <a:pt x="37211" y="9118"/>
                  </a:lnTo>
                  <a:lnTo>
                    <a:pt x="38214" y="99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5" name="object 3228">
              <a:extLst>
                <a:ext uri="{FF2B5EF4-FFF2-40B4-BE49-F238E27FC236}">
                  <a16:creationId xmlns:a16="http://schemas.microsoft.com/office/drawing/2014/main" id="{03F55D28-27E8-4EFF-BC64-EFE70A0A2647}"/>
                </a:ext>
              </a:extLst>
            </p:cNvPr>
            <p:cNvSpPr/>
            <p:nvPr/>
          </p:nvSpPr>
          <p:spPr>
            <a:xfrm>
              <a:off x="1952062" y="275823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378" y="0"/>
                  </a:moveTo>
                  <a:lnTo>
                    <a:pt x="2971" y="0"/>
                  </a:lnTo>
                  <a:lnTo>
                    <a:pt x="2565" y="50"/>
                  </a:lnTo>
                  <a:lnTo>
                    <a:pt x="2158" y="127"/>
                  </a:lnTo>
                  <a:lnTo>
                    <a:pt x="1790" y="203"/>
                  </a:lnTo>
                  <a:lnTo>
                    <a:pt x="1435" y="304"/>
                  </a:lnTo>
                  <a:lnTo>
                    <a:pt x="1092" y="457"/>
                  </a:lnTo>
                  <a:lnTo>
                    <a:pt x="939" y="520"/>
                  </a:lnTo>
                  <a:lnTo>
                    <a:pt x="342" y="939"/>
                  </a:lnTo>
                  <a:lnTo>
                    <a:pt x="177" y="1104"/>
                  </a:lnTo>
                  <a:lnTo>
                    <a:pt x="63" y="1308"/>
                  </a:lnTo>
                  <a:lnTo>
                    <a:pt x="12" y="1498"/>
                  </a:lnTo>
                  <a:lnTo>
                    <a:pt x="12" y="1689"/>
                  </a:lnTo>
                  <a:lnTo>
                    <a:pt x="63" y="1879"/>
                  </a:lnTo>
                  <a:lnTo>
                    <a:pt x="165" y="2057"/>
                  </a:lnTo>
                  <a:lnTo>
                    <a:pt x="2552" y="2933"/>
                  </a:lnTo>
                  <a:lnTo>
                    <a:pt x="2946" y="2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6" name="object 3229">
              <a:extLst>
                <a:ext uri="{FF2B5EF4-FFF2-40B4-BE49-F238E27FC236}">
                  <a16:creationId xmlns:a16="http://schemas.microsoft.com/office/drawing/2014/main" id="{E854DCD2-1E58-4AB0-B51A-E5333695BDF5}"/>
                </a:ext>
              </a:extLst>
            </p:cNvPr>
            <p:cNvSpPr/>
            <p:nvPr/>
          </p:nvSpPr>
          <p:spPr>
            <a:xfrm>
              <a:off x="2221186" y="2754977"/>
              <a:ext cx="43815" cy="11430"/>
            </a:xfrm>
            <a:custGeom>
              <a:avLst/>
              <a:gdLst/>
              <a:ahLst/>
              <a:cxnLst/>
              <a:rect l="l" t="t" r="r" b="b"/>
              <a:pathLst>
                <a:path w="43814" h="11430">
                  <a:moveTo>
                    <a:pt x="43586" y="11315"/>
                  </a:moveTo>
                  <a:lnTo>
                    <a:pt x="19329" y="1587"/>
                  </a:lnTo>
                  <a:lnTo>
                    <a:pt x="17259" y="1206"/>
                  </a:lnTo>
                  <a:lnTo>
                    <a:pt x="2197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7" name="object 3230">
              <a:extLst>
                <a:ext uri="{FF2B5EF4-FFF2-40B4-BE49-F238E27FC236}">
                  <a16:creationId xmlns:a16="http://schemas.microsoft.com/office/drawing/2014/main" id="{99F251AF-12C5-428F-9BD4-ED0907FFBC7D}"/>
                </a:ext>
              </a:extLst>
            </p:cNvPr>
            <p:cNvSpPr/>
            <p:nvPr/>
          </p:nvSpPr>
          <p:spPr>
            <a:xfrm>
              <a:off x="1807669" y="2862580"/>
              <a:ext cx="277495" cy="3810"/>
            </a:xfrm>
            <a:custGeom>
              <a:avLst/>
              <a:gdLst/>
              <a:ahLst/>
              <a:cxnLst/>
              <a:rect l="l" t="t" r="r" b="b"/>
              <a:pathLst>
                <a:path w="277494" h="3810">
                  <a:moveTo>
                    <a:pt x="277291" y="0"/>
                  </a:moveTo>
                  <a:lnTo>
                    <a:pt x="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8" name="object 3231">
              <a:extLst>
                <a:ext uri="{FF2B5EF4-FFF2-40B4-BE49-F238E27FC236}">
                  <a16:creationId xmlns:a16="http://schemas.microsoft.com/office/drawing/2014/main" id="{99D7AE6F-6A4B-491C-9991-6F4AE66F91EB}"/>
                </a:ext>
              </a:extLst>
            </p:cNvPr>
            <p:cNvSpPr/>
            <p:nvPr/>
          </p:nvSpPr>
          <p:spPr>
            <a:xfrm>
              <a:off x="1806479" y="286243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0"/>
                  </a:moveTo>
                  <a:lnTo>
                    <a:pt x="0" y="25"/>
                  </a:lnTo>
                  <a:lnTo>
                    <a:pt x="1447" y="2374"/>
                  </a:lnTo>
                  <a:lnTo>
                    <a:pt x="1193" y="36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9" name="object 3232">
              <a:extLst>
                <a:ext uri="{FF2B5EF4-FFF2-40B4-BE49-F238E27FC236}">
                  <a16:creationId xmlns:a16="http://schemas.microsoft.com/office/drawing/2014/main" id="{F1EFA259-6AC0-45FC-810B-E2AF7A368887}"/>
                </a:ext>
              </a:extLst>
            </p:cNvPr>
            <p:cNvSpPr/>
            <p:nvPr/>
          </p:nvSpPr>
          <p:spPr>
            <a:xfrm>
              <a:off x="2084370" y="285892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1193" y="0"/>
                  </a:moveTo>
                  <a:lnTo>
                    <a:pt x="0" y="12"/>
                  </a:lnTo>
                  <a:lnTo>
                    <a:pt x="876" y="1181"/>
                  </a:lnTo>
                  <a:lnTo>
                    <a:pt x="787" y="1803"/>
                  </a:lnTo>
                  <a:lnTo>
                    <a:pt x="711" y="2413"/>
                  </a:lnTo>
                  <a:lnTo>
                    <a:pt x="647" y="3035"/>
                  </a:lnTo>
                  <a:lnTo>
                    <a:pt x="596" y="36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0" name="object 3233">
              <a:extLst>
                <a:ext uri="{FF2B5EF4-FFF2-40B4-BE49-F238E27FC236}">
                  <a16:creationId xmlns:a16="http://schemas.microsoft.com/office/drawing/2014/main" id="{B7F4833B-9BEA-46D7-8E55-F8D5A54E7206}"/>
                </a:ext>
              </a:extLst>
            </p:cNvPr>
            <p:cNvSpPr/>
            <p:nvPr/>
          </p:nvSpPr>
          <p:spPr>
            <a:xfrm>
              <a:off x="1807037" y="2865748"/>
              <a:ext cx="278130" cy="3810"/>
            </a:xfrm>
            <a:custGeom>
              <a:avLst/>
              <a:gdLst/>
              <a:ahLst/>
              <a:cxnLst/>
              <a:rect l="l" t="t" r="r" b="b"/>
              <a:pathLst>
                <a:path w="278130" h="3810">
                  <a:moveTo>
                    <a:pt x="0" y="3530"/>
                  </a:moveTo>
                  <a:lnTo>
                    <a:pt x="2776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1" name="object 3234">
              <a:extLst>
                <a:ext uri="{FF2B5EF4-FFF2-40B4-BE49-F238E27FC236}">
                  <a16:creationId xmlns:a16="http://schemas.microsoft.com/office/drawing/2014/main" id="{9935BB25-72C4-4A07-B084-2849A538BFC5}"/>
                </a:ext>
              </a:extLst>
            </p:cNvPr>
            <p:cNvSpPr/>
            <p:nvPr/>
          </p:nvSpPr>
          <p:spPr>
            <a:xfrm>
              <a:off x="2084184" y="286575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482" y="0"/>
                  </a:moveTo>
                  <a:lnTo>
                    <a:pt x="190" y="3111"/>
                  </a:lnTo>
                  <a:lnTo>
                    <a:pt x="0" y="6223"/>
                  </a:lnTo>
                  <a:lnTo>
                    <a:pt x="38" y="93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2" name="object 3235">
              <a:extLst>
                <a:ext uri="{FF2B5EF4-FFF2-40B4-BE49-F238E27FC236}">
                  <a16:creationId xmlns:a16="http://schemas.microsoft.com/office/drawing/2014/main" id="{D66063F2-A167-4591-822D-1963062604C4}"/>
                </a:ext>
              </a:extLst>
            </p:cNvPr>
            <p:cNvSpPr/>
            <p:nvPr/>
          </p:nvSpPr>
          <p:spPr>
            <a:xfrm>
              <a:off x="1805995" y="286927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041" y="0"/>
                  </a:moveTo>
                  <a:lnTo>
                    <a:pt x="419" y="3111"/>
                  </a:lnTo>
                  <a:lnTo>
                    <a:pt x="0" y="6184"/>
                  </a:lnTo>
                  <a:lnTo>
                    <a:pt x="38" y="93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3" name="object 3236">
              <a:extLst>
                <a:ext uri="{FF2B5EF4-FFF2-40B4-BE49-F238E27FC236}">
                  <a16:creationId xmlns:a16="http://schemas.microsoft.com/office/drawing/2014/main" id="{F3CC7A9B-E646-4F84-A147-8897D929944A}"/>
                </a:ext>
              </a:extLst>
            </p:cNvPr>
            <p:cNvSpPr/>
            <p:nvPr/>
          </p:nvSpPr>
          <p:spPr>
            <a:xfrm>
              <a:off x="2129788" y="2874855"/>
              <a:ext cx="136525" cy="121285"/>
            </a:xfrm>
            <a:custGeom>
              <a:avLst/>
              <a:gdLst/>
              <a:ahLst/>
              <a:cxnLst/>
              <a:rect l="l" t="t" r="r" b="b"/>
              <a:pathLst>
                <a:path w="136525" h="121285">
                  <a:moveTo>
                    <a:pt x="136194" y="12071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4" name="object 3237">
              <a:extLst>
                <a:ext uri="{FF2B5EF4-FFF2-40B4-BE49-F238E27FC236}">
                  <a16:creationId xmlns:a16="http://schemas.microsoft.com/office/drawing/2014/main" id="{390B5714-0F00-4E0D-83F9-A7B2F59B6CD5}"/>
                </a:ext>
              </a:extLst>
            </p:cNvPr>
            <p:cNvSpPr/>
            <p:nvPr/>
          </p:nvSpPr>
          <p:spPr>
            <a:xfrm>
              <a:off x="2129782" y="2872485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39">
                  <a:moveTo>
                    <a:pt x="11468" y="1917"/>
                  </a:moveTo>
                  <a:lnTo>
                    <a:pt x="9296" y="0"/>
                  </a:lnTo>
                  <a:lnTo>
                    <a:pt x="1993" y="1803"/>
                  </a:lnTo>
                  <a:lnTo>
                    <a:pt x="0" y="23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5" name="object 3238">
              <a:extLst>
                <a:ext uri="{FF2B5EF4-FFF2-40B4-BE49-F238E27FC236}">
                  <a16:creationId xmlns:a16="http://schemas.microsoft.com/office/drawing/2014/main" id="{6BA27C3C-100B-47F4-BD8F-6B25D23245EE}"/>
                </a:ext>
              </a:extLst>
            </p:cNvPr>
            <p:cNvSpPr/>
            <p:nvPr/>
          </p:nvSpPr>
          <p:spPr>
            <a:xfrm>
              <a:off x="2265983" y="2992940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0" y="2628"/>
                  </a:moveTo>
                  <a:lnTo>
                    <a:pt x="1993" y="2019"/>
                  </a:lnTo>
                  <a:lnTo>
                    <a:pt x="9550" y="0"/>
                  </a:lnTo>
                  <a:lnTo>
                    <a:pt x="11760" y="19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6" name="object 3239">
              <a:extLst>
                <a:ext uri="{FF2B5EF4-FFF2-40B4-BE49-F238E27FC236}">
                  <a16:creationId xmlns:a16="http://schemas.microsoft.com/office/drawing/2014/main" id="{C67F2170-3A35-4D4A-9864-909E3F0440DE}"/>
                </a:ext>
              </a:extLst>
            </p:cNvPr>
            <p:cNvSpPr/>
            <p:nvPr/>
          </p:nvSpPr>
          <p:spPr>
            <a:xfrm>
              <a:off x="2123968" y="2876533"/>
              <a:ext cx="136525" cy="121285"/>
            </a:xfrm>
            <a:custGeom>
              <a:avLst/>
              <a:gdLst/>
              <a:ahLst/>
              <a:cxnLst/>
              <a:rect l="l" t="t" r="r" b="b"/>
              <a:pathLst>
                <a:path w="136525" h="121285">
                  <a:moveTo>
                    <a:pt x="0" y="0"/>
                  </a:moveTo>
                  <a:lnTo>
                    <a:pt x="136017" y="1208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7" name="object 3240">
              <a:extLst>
                <a:ext uri="{FF2B5EF4-FFF2-40B4-BE49-F238E27FC236}">
                  <a16:creationId xmlns:a16="http://schemas.microsoft.com/office/drawing/2014/main" id="{81AD7410-EBEE-4A25-8098-02AB0007D324}"/>
                </a:ext>
              </a:extLst>
            </p:cNvPr>
            <p:cNvSpPr/>
            <p:nvPr/>
          </p:nvSpPr>
          <p:spPr>
            <a:xfrm>
              <a:off x="2248113" y="2997392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896"/>
                  </a:moveTo>
                  <a:lnTo>
                    <a:pt x="1104" y="4305"/>
                  </a:lnTo>
                  <a:lnTo>
                    <a:pt x="3263" y="3695"/>
                  </a:lnTo>
                  <a:lnTo>
                    <a:pt x="5384" y="2603"/>
                  </a:lnTo>
                  <a:lnTo>
                    <a:pt x="7480" y="1536"/>
                  </a:lnTo>
                  <a:lnTo>
                    <a:pt x="9626" y="685"/>
                  </a:lnTo>
                  <a:lnTo>
                    <a:pt x="118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8" name="object 3241">
              <a:extLst>
                <a:ext uri="{FF2B5EF4-FFF2-40B4-BE49-F238E27FC236}">
                  <a16:creationId xmlns:a16="http://schemas.microsoft.com/office/drawing/2014/main" id="{F29F9CEC-820C-41DC-88B3-C06CA4BFBA1A}"/>
                </a:ext>
              </a:extLst>
            </p:cNvPr>
            <p:cNvSpPr/>
            <p:nvPr/>
          </p:nvSpPr>
          <p:spPr>
            <a:xfrm>
              <a:off x="2112487" y="2876533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11480" y="0"/>
                  </a:moveTo>
                  <a:lnTo>
                    <a:pt x="9055" y="698"/>
                  </a:lnTo>
                  <a:lnTo>
                    <a:pt x="1269" y="3429"/>
                  </a:lnTo>
                  <a:lnTo>
                    <a:pt x="0" y="64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9" name="object 3242">
              <a:extLst>
                <a:ext uri="{FF2B5EF4-FFF2-40B4-BE49-F238E27FC236}">
                  <a16:creationId xmlns:a16="http://schemas.microsoft.com/office/drawing/2014/main" id="{F445B1E2-B30A-4E47-9D49-3F5543C0A7EC}"/>
                </a:ext>
              </a:extLst>
            </p:cNvPr>
            <p:cNvSpPr/>
            <p:nvPr/>
          </p:nvSpPr>
          <p:spPr>
            <a:xfrm>
              <a:off x="2259989" y="2995570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0" y="1828"/>
                  </a:moveTo>
                  <a:lnTo>
                    <a:pt x="254" y="2019"/>
                  </a:lnTo>
                  <a:lnTo>
                    <a:pt x="546" y="2197"/>
                  </a:lnTo>
                  <a:lnTo>
                    <a:pt x="698" y="2260"/>
                  </a:lnTo>
                  <a:lnTo>
                    <a:pt x="876" y="2336"/>
                  </a:lnTo>
                  <a:lnTo>
                    <a:pt x="2959" y="2679"/>
                  </a:lnTo>
                  <a:lnTo>
                    <a:pt x="3403" y="2641"/>
                  </a:lnTo>
                  <a:lnTo>
                    <a:pt x="3835" y="2603"/>
                  </a:lnTo>
                  <a:lnTo>
                    <a:pt x="4267" y="2540"/>
                  </a:lnTo>
                  <a:lnTo>
                    <a:pt x="4673" y="2413"/>
                  </a:lnTo>
                  <a:lnTo>
                    <a:pt x="5041" y="2298"/>
                  </a:lnTo>
                  <a:lnTo>
                    <a:pt x="6057" y="1651"/>
                  </a:lnTo>
                  <a:lnTo>
                    <a:pt x="6438" y="863"/>
                  </a:lnTo>
                  <a:lnTo>
                    <a:pt x="609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0" name="object 3243">
              <a:extLst>
                <a:ext uri="{FF2B5EF4-FFF2-40B4-BE49-F238E27FC236}">
                  <a16:creationId xmlns:a16="http://schemas.microsoft.com/office/drawing/2014/main" id="{2A6738B5-795B-4790-A738-6EC28436D43E}"/>
                </a:ext>
              </a:extLst>
            </p:cNvPr>
            <p:cNvSpPr/>
            <p:nvPr/>
          </p:nvSpPr>
          <p:spPr>
            <a:xfrm>
              <a:off x="2084666" y="2865727"/>
              <a:ext cx="39370" cy="11430"/>
            </a:xfrm>
            <a:custGeom>
              <a:avLst/>
              <a:gdLst/>
              <a:ahLst/>
              <a:cxnLst/>
              <a:rect l="l" t="t" r="r" b="b"/>
              <a:pathLst>
                <a:path w="39369" h="11430">
                  <a:moveTo>
                    <a:pt x="0" y="25"/>
                  </a:moveTo>
                  <a:lnTo>
                    <a:pt x="17602" y="1511"/>
                  </a:lnTo>
                  <a:lnTo>
                    <a:pt x="19405" y="1854"/>
                  </a:lnTo>
                  <a:lnTo>
                    <a:pt x="32270" y="6210"/>
                  </a:lnTo>
                  <a:lnTo>
                    <a:pt x="33591" y="6858"/>
                  </a:lnTo>
                  <a:lnTo>
                    <a:pt x="34874" y="7581"/>
                  </a:lnTo>
                  <a:lnTo>
                    <a:pt x="36106" y="8382"/>
                  </a:lnTo>
                  <a:lnTo>
                    <a:pt x="37223" y="9118"/>
                  </a:lnTo>
                  <a:lnTo>
                    <a:pt x="38303" y="9918"/>
                  </a:lnTo>
                  <a:lnTo>
                    <a:pt x="39306" y="108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1" name="object 3244">
              <a:extLst>
                <a:ext uri="{FF2B5EF4-FFF2-40B4-BE49-F238E27FC236}">
                  <a16:creationId xmlns:a16="http://schemas.microsoft.com/office/drawing/2014/main" id="{351293DE-ACA6-4754-8D16-6B9D5BE90343}"/>
                </a:ext>
              </a:extLst>
            </p:cNvPr>
            <p:cNvSpPr/>
            <p:nvPr/>
          </p:nvSpPr>
          <p:spPr>
            <a:xfrm>
              <a:off x="1804047" y="28660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619" y="0"/>
                  </a:moveTo>
                  <a:lnTo>
                    <a:pt x="3187" y="0"/>
                  </a:lnTo>
                  <a:lnTo>
                    <a:pt x="2755" y="50"/>
                  </a:lnTo>
                  <a:lnTo>
                    <a:pt x="2336" y="139"/>
                  </a:lnTo>
                  <a:lnTo>
                    <a:pt x="1955" y="215"/>
                  </a:lnTo>
                  <a:lnTo>
                    <a:pt x="152" y="1320"/>
                  </a:lnTo>
                  <a:lnTo>
                    <a:pt x="38" y="1524"/>
                  </a:lnTo>
                  <a:lnTo>
                    <a:pt x="0" y="1739"/>
                  </a:lnTo>
                  <a:lnTo>
                    <a:pt x="25" y="1943"/>
                  </a:lnTo>
                  <a:lnTo>
                    <a:pt x="88" y="2146"/>
                  </a:lnTo>
                  <a:lnTo>
                    <a:pt x="215" y="2336"/>
                  </a:lnTo>
                  <a:lnTo>
                    <a:pt x="393" y="2514"/>
                  </a:lnTo>
                  <a:lnTo>
                    <a:pt x="634" y="2679"/>
                  </a:lnTo>
                  <a:lnTo>
                    <a:pt x="1066" y="2908"/>
                  </a:lnTo>
                  <a:lnTo>
                    <a:pt x="1409" y="3009"/>
                  </a:lnTo>
                  <a:lnTo>
                    <a:pt x="1752" y="3073"/>
                  </a:lnTo>
                  <a:lnTo>
                    <a:pt x="2158" y="3149"/>
                  </a:lnTo>
                  <a:lnTo>
                    <a:pt x="2578" y="3187"/>
                  </a:lnTo>
                  <a:lnTo>
                    <a:pt x="2984" y="31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2" name="object 3245">
              <a:extLst>
                <a:ext uri="{FF2B5EF4-FFF2-40B4-BE49-F238E27FC236}">
                  <a16:creationId xmlns:a16="http://schemas.microsoft.com/office/drawing/2014/main" id="{53C7D680-FE86-4FAA-AEEE-66DD6594CD1E}"/>
                </a:ext>
              </a:extLst>
            </p:cNvPr>
            <p:cNvSpPr/>
            <p:nvPr/>
          </p:nvSpPr>
          <p:spPr>
            <a:xfrm>
              <a:off x="2084967" y="2862554"/>
              <a:ext cx="45085" cy="12700"/>
            </a:xfrm>
            <a:custGeom>
              <a:avLst/>
              <a:gdLst/>
              <a:ahLst/>
              <a:cxnLst/>
              <a:rect l="l" t="t" r="r" b="b"/>
              <a:pathLst>
                <a:path w="45085" h="12700">
                  <a:moveTo>
                    <a:pt x="44818" y="12306"/>
                  </a:moveTo>
                  <a:lnTo>
                    <a:pt x="36791" y="7073"/>
                  </a:lnTo>
                  <a:lnTo>
                    <a:pt x="35153" y="6261"/>
                  </a:lnTo>
                  <a:lnTo>
                    <a:pt x="20065" y="1727"/>
                  </a:lnTo>
                  <a:lnTo>
                    <a:pt x="17919" y="1308"/>
                  </a:lnTo>
                  <a:lnTo>
                    <a:pt x="15773" y="977"/>
                  </a:lnTo>
                  <a:lnTo>
                    <a:pt x="13601" y="723"/>
                  </a:lnTo>
                  <a:lnTo>
                    <a:pt x="11366" y="457"/>
                  </a:lnTo>
                  <a:lnTo>
                    <a:pt x="9131" y="279"/>
                  </a:lnTo>
                  <a:lnTo>
                    <a:pt x="6883" y="152"/>
                  </a:lnTo>
                  <a:lnTo>
                    <a:pt x="4584" y="38"/>
                  </a:lnTo>
                  <a:lnTo>
                    <a:pt x="2285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3253" name="object 3246">
              <a:extLst>
                <a:ext uri="{FF2B5EF4-FFF2-40B4-BE49-F238E27FC236}">
                  <a16:creationId xmlns:a16="http://schemas.microsoft.com/office/drawing/2014/main" id="{5EF18352-B816-4820-828E-A9B264B02CD3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89302" y="2490053"/>
              <a:ext cx="400250" cy="107443"/>
            </a:xfrm>
            <a:prstGeom prst="rect">
              <a:avLst/>
            </a:prstGeom>
          </p:spPr>
        </p:pic>
        <p:sp>
          <p:nvSpPr>
            <p:cNvPr id="3254" name="object 3247">
              <a:extLst>
                <a:ext uri="{FF2B5EF4-FFF2-40B4-BE49-F238E27FC236}">
                  <a16:creationId xmlns:a16="http://schemas.microsoft.com/office/drawing/2014/main" id="{C2D35FFE-70BD-4CCB-99A8-758291A73185}"/>
                </a:ext>
              </a:extLst>
            </p:cNvPr>
            <p:cNvSpPr/>
            <p:nvPr/>
          </p:nvSpPr>
          <p:spPr>
            <a:xfrm>
              <a:off x="1859760" y="2600485"/>
              <a:ext cx="249554" cy="3175"/>
            </a:xfrm>
            <a:custGeom>
              <a:avLst/>
              <a:gdLst/>
              <a:ahLst/>
              <a:cxnLst/>
              <a:rect l="l" t="t" r="r" b="b"/>
              <a:pathLst>
                <a:path w="249555" h="3175">
                  <a:moveTo>
                    <a:pt x="0" y="2844"/>
                  </a:moveTo>
                  <a:lnTo>
                    <a:pt x="24954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5" name="object 3248">
              <a:extLst>
                <a:ext uri="{FF2B5EF4-FFF2-40B4-BE49-F238E27FC236}">
                  <a16:creationId xmlns:a16="http://schemas.microsoft.com/office/drawing/2014/main" id="{9C995B36-AC9B-4D92-8961-26E2D0A8044C}"/>
                </a:ext>
              </a:extLst>
            </p:cNvPr>
            <p:cNvSpPr/>
            <p:nvPr/>
          </p:nvSpPr>
          <p:spPr>
            <a:xfrm>
              <a:off x="2108917" y="2600487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5">
                  <a:moveTo>
                    <a:pt x="38" y="7899"/>
                  </a:moveTo>
                  <a:lnTo>
                    <a:pt x="0" y="5257"/>
                  </a:lnTo>
                  <a:lnTo>
                    <a:pt x="139" y="2628"/>
                  </a:lnTo>
                  <a:lnTo>
                    <a:pt x="3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6" name="object 3249">
              <a:extLst>
                <a:ext uri="{FF2B5EF4-FFF2-40B4-BE49-F238E27FC236}">
                  <a16:creationId xmlns:a16="http://schemas.microsoft.com/office/drawing/2014/main" id="{971C09AA-7EB7-43E8-AD7D-101DFA28BDEB}"/>
                </a:ext>
              </a:extLst>
            </p:cNvPr>
            <p:cNvSpPr/>
            <p:nvPr/>
          </p:nvSpPr>
          <p:spPr>
            <a:xfrm>
              <a:off x="1858921" y="260333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5">
                  <a:moveTo>
                    <a:pt x="838" y="0"/>
                  </a:moveTo>
                  <a:lnTo>
                    <a:pt x="317" y="2628"/>
                  </a:lnTo>
                  <a:lnTo>
                    <a:pt x="0" y="5232"/>
                  </a:lnTo>
                  <a:lnTo>
                    <a:pt x="38" y="79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7" name="object 3250">
              <a:extLst>
                <a:ext uri="{FF2B5EF4-FFF2-40B4-BE49-F238E27FC236}">
                  <a16:creationId xmlns:a16="http://schemas.microsoft.com/office/drawing/2014/main" id="{5E6372C4-FA25-4EC8-AD3B-B0522128EDFC}"/>
                </a:ext>
              </a:extLst>
            </p:cNvPr>
            <p:cNvSpPr/>
            <p:nvPr/>
          </p:nvSpPr>
          <p:spPr>
            <a:xfrm>
              <a:off x="1860269" y="2597915"/>
              <a:ext cx="249554" cy="3175"/>
            </a:xfrm>
            <a:custGeom>
              <a:avLst/>
              <a:gdLst/>
              <a:ahLst/>
              <a:cxnLst/>
              <a:rect l="l" t="t" r="r" b="b"/>
              <a:pathLst>
                <a:path w="249555" h="3175">
                  <a:moveTo>
                    <a:pt x="249275" y="0"/>
                  </a:moveTo>
                  <a:lnTo>
                    <a:pt x="0" y="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8" name="object 3251">
              <a:extLst>
                <a:ext uri="{FF2B5EF4-FFF2-40B4-BE49-F238E27FC236}">
                  <a16:creationId xmlns:a16="http://schemas.microsoft.com/office/drawing/2014/main" id="{B8C25046-02EE-41B4-82A6-221A48393728}"/>
                </a:ext>
              </a:extLst>
            </p:cNvPr>
            <p:cNvSpPr/>
            <p:nvPr/>
          </p:nvSpPr>
          <p:spPr>
            <a:xfrm>
              <a:off x="1859406" y="259800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28" y="0"/>
                  </a:moveTo>
                  <a:lnTo>
                    <a:pt x="0" y="25"/>
                  </a:lnTo>
                  <a:lnTo>
                    <a:pt x="1054" y="1778"/>
                  </a:lnTo>
                  <a:lnTo>
                    <a:pt x="863" y="27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9" name="object 3252">
              <a:extLst>
                <a:ext uri="{FF2B5EF4-FFF2-40B4-BE49-F238E27FC236}">
                  <a16:creationId xmlns:a16="http://schemas.microsoft.com/office/drawing/2014/main" id="{CE1123AD-B3D1-4FA2-99EA-35C33CEE01D8}"/>
                </a:ext>
              </a:extLst>
            </p:cNvPr>
            <p:cNvSpPr/>
            <p:nvPr/>
          </p:nvSpPr>
          <p:spPr>
            <a:xfrm>
              <a:off x="2108224" y="259517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320" y="2743"/>
                  </a:moveTo>
                  <a:lnTo>
                    <a:pt x="1409" y="1816"/>
                  </a:lnTo>
                  <a:lnTo>
                    <a:pt x="0" y="177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0" name="object 3253">
              <a:extLst>
                <a:ext uri="{FF2B5EF4-FFF2-40B4-BE49-F238E27FC236}">
                  <a16:creationId xmlns:a16="http://schemas.microsoft.com/office/drawing/2014/main" id="{0ED041FD-7071-4754-BFA5-B07179B53DAF}"/>
                </a:ext>
              </a:extLst>
            </p:cNvPr>
            <p:cNvSpPr/>
            <p:nvPr/>
          </p:nvSpPr>
          <p:spPr>
            <a:xfrm>
              <a:off x="1857044" y="260076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25" y="0"/>
                  </a:moveTo>
                  <a:lnTo>
                    <a:pt x="2844" y="0"/>
                  </a:lnTo>
                  <a:lnTo>
                    <a:pt x="2451" y="38"/>
                  </a:lnTo>
                  <a:lnTo>
                    <a:pt x="2082" y="114"/>
                  </a:lnTo>
                  <a:lnTo>
                    <a:pt x="1727" y="177"/>
                  </a:lnTo>
                  <a:lnTo>
                    <a:pt x="1396" y="266"/>
                  </a:lnTo>
                  <a:lnTo>
                    <a:pt x="1066" y="393"/>
                  </a:lnTo>
                  <a:lnTo>
                    <a:pt x="927" y="457"/>
                  </a:lnTo>
                  <a:lnTo>
                    <a:pt x="787" y="520"/>
                  </a:lnTo>
                  <a:lnTo>
                    <a:pt x="660" y="596"/>
                  </a:lnTo>
                  <a:lnTo>
                    <a:pt x="444" y="736"/>
                  </a:lnTo>
                  <a:lnTo>
                    <a:pt x="266" y="889"/>
                  </a:lnTo>
                  <a:lnTo>
                    <a:pt x="126" y="1066"/>
                  </a:lnTo>
                  <a:lnTo>
                    <a:pt x="38" y="1231"/>
                  </a:lnTo>
                  <a:lnTo>
                    <a:pt x="0" y="1397"/>
                  </a:lnTo>
                  <a:lnTo>
                    <a:pt x="25" y="1562"/>
                  </a:lnTo>
                  <a:lnTo>
                    <a:pt x="88" y="1739"/>
                  </a:lnTo>
                  <a:lnTo>
                    <a:pt x="215" y="1892"/>
                  </a:lnTo>
                  <a:lnTo>
                    <a:pt x="368" y="2032"/>
                  </a:lnTo>
                  <a:lnTo>
                    <a:pt x="584" y="2159"/>
                  </a:lnTo>
                  <a:lnTo>
                    <a:pt x="2349" y="2578"/>
                  </a:lnTo>
                  <a:lnTo>
                    <a:pt x="2717" y="25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1" name="object 3254">
              <a:extLst>
                <a:ext uri="{FF2B5EF4-FFF2-40B4-BE49-F238E27FC236}">
                  <a16:creationId xmlns:a16="http://schemas.microsoft.com/office/drawing/2014/main" id="{B82D7337-30F4-48E1-9617-94AEDF329AD8}"/>
                </a:ext>
              </a:extLst>
            </p:cNvPr>
            <p:cNvSpPr/>
            <p:nvPr/>
          </p:nvSpPr>
          <p:spPr>
            <a:xfrm>
              <a:off x="2109546" y="2588471"/>
              <a:ext cx="36830" cy="9525"/>
            </a:xfrm>
            <a:custGeom>
              <a:avLst/>
              <a:gdLst/>
              <a:ahLst/>
              <a:cxnLst/>
              <a:rect l="l" t="t" r="r" b="b"/>
              <a:pathLst>
                <a:path w="36830" h="9525">
                  <a:moveTo>
                    <a:pt x="36779" y="0"/>
                  </a:moveTo>
                  <a:lnTo>
                    <a:pt x="29883" y="3810"/>
                  </a:lnTo>
                  <a:lnTo>
                    <a:pt x="28498" y="4406"/>
                  </a:lnTo>
                  <a:lnTo>
                    <a:pt x="27089" y="4940"/>
                  </a:lnTo>
                  <a:lnTo>
                    <a:pt x="25666" y="5410"/>
                  </a:lnTo>
                  <a:lnTo>
                    <a:pt x="24142" y="5930"/>
                  </a:lnTo>
                  <a:lnTo>
                    <a:pt x="10833" y="8699"/>
                  </a:lnTo>
                  <a:lnTo>
                    <a:pt x="7238" y="9156"/>
                  </a:lnTo>
                  <a:lnTo>
                    <a:pt x="3619" y="9398"/>
                  </a:lnTo>
                  <a:lnTo>
                    <a:pt x="0" y="94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2" name="object 3255">
              <a:extLst>
                <a:ext uri="{FF2B5EF4-FFF2-40B4-BE49-F238E27FC236}">
                  <a16:creationId xmlns:a16="http://schemas.microsoft.com/office/drawing/2014/main" id="{571ED20C-8A5E-42A9-B4B3-BBEFA6BBB195}"/>
                </a:ext>
              </a:extLst>
            </p:cNvPr>
            <p:cNvSpPr/>
            <p:nvPr/>
          </p:nvSpPr>
          <p:spPr>
            <a:xfrm>
              <a:off x="2272446" y="249697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4851" y="1739"/>
                  </a:moveTo>
                  <a:lnTo>
                    <a:pt x="5245" y="1168"/>
                  </a:lnTo>
                  <a:lnTo>
                    <a:pt x="5219" y="1003"/>
                  </a:lnTo>
                  <a:lnTo>
                    <a:pt x="4737" y="482"/>
                  </a:lnTo>
                  <a:lnTo>
                    <a:pt x="4559" y="368"/>
                  </a:lnTo>
                  <a:lnTo>
                    <a:pt x="3467" y="76"/>
                  </a:lnTo>
                  <a:lnTo>
                    <a:pt x="3213" y="38"/>
                  </a:lnTo>
                  <a:lnTo>
                    <a:pt x="2959" y="12"/>
                  </a:lnTo>
                  <a:lnTo>
                    <a:pt x="2705" y="12"/>
                  </a:lnTo>
                  <a:lnTo>
                    <a:pt x="2451" y="0"/>
                  </a:lnTo>
                  <a:lnTo>
                    <a:pt x="2197" y="12"/>
                  </a:lnTo>
                  <a:lnTo>
                    <a:pt x="1943" y="25"/>
                  </a:lnTo>
                  <a:lnTo>
                    <a:pt x="1676" y="50"/>
                  </a:lnTo>
                  <a:lnTo>
                    <a:pt x="1422" y="88"/>
                  </a:lnTo>
                  <a:lnTo>
                    <a:pt x="1155" y="152"/>
                  </a:lnTo>
                  <a:lnTo>
                    <a:pt x="927" y="203"/>
                  </a:lnTo>
                  <a:lnTo>
                    <a:pt x="698" y="266"/>
                  </a:lnTo>
                  <a:lnTo>
                    <a:pt x="482" y="355"/>
                  </a:lnTo>
                  <a:lnTo>
                    <a:pt x="317" y="431"/>
                  </a:lnTo>
                  <a:lnTo>
                    <a:pt x="152" y="508"/>
                  </a:lnTo>
                  <a:lnTo>
                    <a:pt x="0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3" name="object 3256">
              <a:extLst>
                <a:ext uri="{FF2B5EF4-FFF2-40B4-BE49-F238E27FC236}">
                  <a16:creationId xmlns:a16="http://schemas.microsoft.com/office/drawing/2014/main" id="{03EE4E28-9D31-40F9-9C75-5D6E4CA03955}"/>
                </a:ext>
              </a:extLst>
            </p:cNvPr>
            <p:cNvSpPr/>
            <p:nvPr/>
          </p:nvSpPr>
          <p:spPr>
            <a:xfrm>
              <a:off x="2109306" y="2589685"/>
              <a:ext cx="42545" cy="10795"/>
            </a:xfrm>
            <a:custGeom>
              <a:avLst/>
              <a:gdLst/>
              <a:ahLst/>
              <a:cxnLst/>
              <a:rect l="l" t="t" r="r" b="b"/>
              <a:pathLst>
                <a:path w="42544" h="10794">
                  <a:moveTo>
                    <a:pt x="0" y="10795"/>
                  </a:moveTo>
                  <a:lnTo>
                    <a:pt x="2082" y="10769"/>
                  </a:lnTo>
                  <a:lnTo>
                    <a:pt x="4152" y="10693"/>
                  </a:lnTo>
                  <a:lnTo>
                    <a:pt x="6235" y="10541"/>
                  </a:lnTo>
                  <a:lnTo>
                    <a:pt x="8280" y="10401"/>
                  </a:lnTo>
                  <a:lnTo>
                    <a:pt x="10337" y="10210"/>
                  </a:lnTo>
                  <a:lnTo>
                    <a:pt x="12382" y="9944"/>
                  </a:lnTo>
                  <a:lnTo>
                    <a:pt x="14376" y="9690"/>
                  </a:lnTo>
                  <a:lnTo>
                    <a:pt x="16370" y="9385"/>
                  </a:lnTo>
                  <a:lnTo>
                    <a:pt x="18351" y="9004"/>
                  </a:lnTo>
                  <a:lnTo>
                    <a:pt x="20256" y="8648"/>
                  </a:lnTo>
                  <a:lnTo>
                    <a:pt x="38379" y="2273"/>
                  </a:lnTo>
                  <a:lnTo>
                    <a:pt x="39624" y="1587"/>
                  </a:lnTo>
                  <a:lnTo>
                    <a:pt x="40843" y="838"/>
                  </a:lnTo>
                  <a:lnTo>
                    <a:pt x="419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4" name="object 3257">
              <a:extLst>
                <a:ext uri="{FF2B5EF4-FFF2-40B4-BE49-F238E27FC236}">
                  <a16:creationId xmlns:a16="http://schemas.microsoft.com/office/drawing/2014/main" id="{C1508850-B82A-49C0-AD78-0A74DEB92A38}"/>
                </a:ext>
              </a:extLst>
            </p:cNvPr>
            <p:cNvSpPr/>
            <p:nvPr/>
          </p:nvSpPr>
          <p:spPr>
            <a:xfrm>
              <a:off x="2188884" y="2501499"/>
              <a:ext cx="159385" cy="118110"/>
            </a:xfrm>
            <a:custGeom>
              <a:avLst/>
              <a:gdLst/>
              <a:ahLst/>
              <a:cxnLst/>
              <a:rect l="l" t="t" r="r" b="b"/>
              <a:pathLst>
                <a:path w="159385" h="118110">
                  <a:moveTo>
                    <a:pt x="0" y="117678"/>
                  </a:moveTo>
                  <a:lnTo>
                    <a:pt x="1590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5" name="object 3258">
              <a:extLst>
                <a:ext uri="{FF2B5EF4-FFF2-40B4-BE49-F238E27FC236}">
                  <a16:creationId xmlns:a16="http://schemas.microsoft.com/office/drawing/2014/main" id="{C88A896E-33C1-4661-839E-9DE644003FC9}"/>
                </a:ext>
              </a:extLst>
            </p:cNvPr>
            <p:cNvSpPr/>
            <p:nvPr/>
          </p:nvSpPr>
          <p:spPr>
            <a:xfrm>
              <a:off x="2347974" y="2501502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60" h="5080">
                  <a:moveTo>
                    <a:pt x="9779" y="5029"/>
                  </a:moveTo>
                  <a:lnTo>
                    <a:pt x="7620" y="520"/>
                  </a:lnTo>
                  <a:lnTo>
                    <a:pt x="3784" y="8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6" name="object 3259">
              <a:extLst>
                <a:ext uri="{FF2B5EF4-FFF2-40B4-BE49-F238E27FC236}">
                  <a16:creationId xmlns:a16="http://schemas.microsoft.com/office/drawing/2014/main" id="{B38CF784-481D-4A05-9D7B-65D078C2EE38}"/>
                </a:ext>
              </a:extLst>
            </p:cNvPr>
            <p:cNvSpPr/>
            <p:nvPr/>
          </p:nvSpPr>
          <p:spPr>
            <a:xfrm>
              <a:off x="2188884" y="2619177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0" y="0"/>
                  </a:moveTo>
                  <a:lnTo>
                    <a:pt x="3937" y="965"/>
                  </a:lnTo>
                  <a:lnTo>
                    <a:pt x="7899" y="736"/>
                  </a:lnTo>
                  <a:lnTo>
                    <a:pt x="10172" y="53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7" name="object 3260">
              <a:extLst>
                <a:ext uri="{FF2B5EF4-FFF2-40B4-BE49-F238E27FC236}">
                  <a16:creationId xmlns:a16="http://schemas.microsoft.com/office/drawing/2014/main" id="{574FE9DF-D340-4A4C-B392-D6862E44133E}"/>
                </a:ext>
              </a:extLst>
            </p:cNvPr>
            <p:cNvSpPr/>
            <p:nvPr/>
          </p:nvSpPr>
          <p:spPr>
            <a:xfrm>
              <a:off x="2183829" y="2500382"/>
              <a:ext cx="159385" cy="118110"/>
            </a:xfrm>
            <a:custGeom>
              <a:avLst/>
              <a:gdLst/>
              <a:ahLst/>
              <a:cxnLst/>
              <a:rect l="l" t="t" r="r" b="b"/>
              <a:pathLst>
                <a:path w="159385" h="118110">
                  <a:moveTo>
                    <a:pt x="159257" y="0"/>
                  </a:moveTo>
                  <a:lnTo>
                    <a:pt x="0" y="1175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8" name="object 3261">
              <a:extLst>
                <a:ext uri="{FF2B5EF4-FFF2-40B4-BE49-F238E27FC236}">
                  <a16:creationId xmlns:a16="http://schemas.microsoft.com/office/drawing/2014/main" id="{F60FE248-480B-4C69-B1FC-26D96DC3564E}"/>
                </a:ext>
              </a:extLst>
            </p:cNvPr>
            <p:cNvSpPr/>
            <p:nvPr/>
          </p:nvSpPr>
          <p:spPr>
            <a:xfrm>
              <a:off x="2174289" y="261534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0" y="2552"/>
                  </a:moveTo>
                  <a:lnTo>
                    <a:pt x="3467" y="0"/>
                  </a:lnTo>
                  <a:lnTo>
                    <a:pt x="6273" y="1790"/>
                  </a:lnTo>
                  <a:lnTo>
                    <a:pt x="9537" y="25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9" name="object 3262">
              <a:extLst>
                <a:ext uri="{FF2B5EF4-FFF2-40B4-BE49-F238E27FC236}">
                  <a16:creationId xmlns:a16="http://schemas.microsoft.com/office/drawing/2014/main" id="{84D24885-5A0E-4EF6-8E59-7686807A31D8}"/>
                </a:ext>
              </a:extLst>
            </p:cNvPr>
            <p:cNvSpPr/>
            <p:nvPr/>
          </p:nvSpPr>
          <p:spPr>
            <a:xfrm>
              <a:off x="2333829" y="2498032"/>
              <a:ext cx="9525" cy="2540"/>
            </a:xfrm>
            <a:custGeom>
              <a:avLst/>
              <a:gdLst/>
              <a:ahLst/>
              <a:cxnLst/>
              <a:rect l="l" t="t" r="r" b="b"/>
              <a:pathLst>
                <a:path w="9525" h="2539">
                  <a:moveTo>
                    <a:pt x="9258" y="2349"/>
                  </a:moveTo>
                  <a:lnTo>
                    <a:pt x="6083" y="1612"/>
                  </a:lnTo>
                  <a:lnTo>
                    <a:pt x="3327" y="0"/>
                  </a:lnTo>
                  <a:lnTo>
                    <a:pt x="0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0" name="object 3263">
              <a:extLst>
                <a:ext uri="{FF2B5EF4-FFF2-40B4-BE49-F238E27FC236}">
                  <a16:creationId xmlns:a16="http://schemas.microsoft.com/office/drawing/2014/main" id="{4BE9F4F6-DC0D-457A-885F-80D1C95E4BC2}"/>
                </a:ext>
              </a:extLst>
            </p:cNvPr>
            <p:cNvSpPr/>
            <p:nvPr/>
          </p:nvSpPr>
          <p:spPr>
            <a:xfrm>
              <a:off x="1824080" y="2630242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0" y="3733"/>
                  </a:moveTo>
                  <a:lnTo>
                    <a:pt x="3224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1" name="object 3264">
              <a:extLst>
                <a:ext uri="{FF2B5EF4-FFF2-40B4-BE49-F238E27FC236}">
                  <a16:creationId xmlns:a16="http://schemas.microsoft.com/office/drawing/2014/main" id="{B5A4934D-E4F1-40D5-81B0-5C2C7973F6F4}"/>
                </a:ext>
              </a:extLst>
            </p:cNvPr>
            <p:cNvSpPr/>
            <p:nvPr/>
          </p:nvSpPr>
          <p:spPr>
            <a:xfrm>
              <a:off x="2146208" y="2630244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5">
                  <a:moveTo>
                    <a:pt x="38" y="8064"/>
                  </a:moveTo>
                  <a:lnTo>
                    <a:pt x="0" y="5372"/>
                  </a:lnTo>
                  <a:lnTo>
                    <a:pt x="114" y="2692"/>
                  </a:lnTo>
                  <a:lnTo>
                    <a:pt x="3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2" name="object 3265">
              <a:extLst>
                <a:ext uri="{FF2B5EF4-FFF2-40B4-BE49-F238E27FC236}">
                  <a16:creationId xmlns:a16="http://schemas.microsoft.com/office/drawing/2014/main" id="{DC609B81-EA91-4712-8D74-47F896009E36}"/>
                </a:ext>
              </a:extLst>
            </p:cNvPr>
            <p:cNvSpPr/>
            <p:nvPr/>
          </p:nvSpPr>
          <p:spPr>
            <a:xfrm>
              <a:off x="1823166" y="263397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5">
                  <a:moveTo>
                    <a:pt x="914" y="0"/>
                  </a:moveTo>
                  <a:lnTo>
                    <a:pt x="355" y="2679"/>
                  </a:lnTo>
                  <a:lnTo>
                    <a:pt x="0" y="5334"/>
                  </a:lnTo>
                  <a:lnTo>
                    <a:pt x="38" y="80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3" name="object 3266">
              <a:extLst>
                <a:ext uri="{FF2B5EF4-FFF2-40B4-BE49-F238E27FC236}">
                  <a16:creationId xmlns:a16="http://schemas.microsoft.com/office/drawing/2014/main" id="{B5BD5357-A546-47F3-818D-65858942C0EB}"/>
                </a:ext>
              </a:extLst>
            </p:cNvPr>
            <p:cNvSpPr/>
            <p:nvPr/>
          </p:nvSpPr>
          <p:spPr>
            <a:xfrm>
              <a:off x="1824635" y="2627616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322097" y="0"/>
                  </a:moveTo>
                  <a:lnTo>
                    <a:pt x="0" y="37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4" name="object 3267">
              <a:extLst>
                <a:ext uri="{FF2B5EF4-FFF2-40B4-BE49-F238E27FC236}">
                  <a16:creationId xmlns:a16="http://schemas.microsoft.com/office/drawing/2014/main" id="{2E536AE6-B989-4F37-B2BD-2065A34C6FB6}"/>
                </a:ext>
              </a:extLst>
            </p:cNvPr>
            <p:cNvSpPr/>
            <p:nvPr/>
          </p:nvSpPr>
          <p:spPr>
            <a:xfrm>
              <a:off x="1823799" y="262848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92" y="0"/>
                  </a:moveTo>
                  <a:lnTo>
                    <a:pt x="0" y="25"/>
                  </a:lnTo>
                  <a:lnTo>
                    <a:pt x="1054" y="1841"/>
                  </a:lnTo>
                  <a:lnTo>
                    <a:pt x="838" y="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5" name="object 3268">
              <a:extLst>
                <a:ext uri="{FF2B5EF4-FFF2-40B4-BE49-F238E27FC236}">
                  <a16:creationId xmlns:a16="http://schemas.microsoft.com/office/drawing/2014/main" id="{A16AA543-1840-4212-BE96-CA92370CBD6D}"/>
                </a:ext>
              </a:extLst>
            </p:cNvPr>
            <p:cNvSpPr/>
            <p:nvPr/>
          </p:nvSpPr>
          <p:spPr>
            <a:xfrm>
              <a:off x="2145247" y="262478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485" y="2832"/>
                  </a:moveTo>
                  <a:lnTo>
                    <a:pt x="1562" y="1879"/>
                  </a:lnTo>
                  <a:lnTo>
                    <a:pt x="0" y="12"/>
                  </a:lnTo>
                  <a:lnTo>
                    <a:pt x="18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6" name="object 3269">
              <a:extLst>
                <a:ext uri="{FF2B5EF4-FFF2-40B4-BE49-F238E27FC236}">
                  <a16:creationId xmlns:a16="http://schemas.microsoft.com/office/drawing/2014/main" id="{E94A66CA-F572-425E-9B33-3C3C7BFC4D6C}"/>
                </a:ext>
              </a:extLst>
            </p:cNvPr>
            <p:cNvSpPr/>
            <p:nvPr/>
          </p:nvSpPr>
          <p:spPr>
            <a:xfrm>
              <a:off x="1821346" y="263133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89" y="0"/>
                  </a:moveTo>
                  <a:lnTo>
                    <a:pt x="2895" y="0"/>
                  </a:lnTo>
                  <a:lnTo>
                    <a:pt x="2514" y="38"/>
                  </a:lnTo>
                  <a:lnTo>
                    <a:pt x="2120" y="114"/>
                  </a:lnTo>
                  <a:lnTo>
                    <a:pt x="1777" y="177"/>
                  </a:lnTo>
                  <a:lnTo>
                    <a:pt x="571" y="685"/>
                  </a:lnTo>
                  <a:lnTo>
                    <a:pt x="355" y="850"/>
                  </a:lnTo>
                  <a:lnTo>
                    <a:pt x="190" y="1003"/>
                  </a:lnTo>
                  <a:lnTo>
                    <a:pt x="76" y="1168"/>
                  </a:lnTo>
                  <a:lnTo>
                    <a:pt x="25" y="1358"/>
                  </a:lnTo>
                  <a:lnTo>
                    <a:pt x="0" y="1524"/>
                  </a:lnTo>
                  <a:lnTo>
                    <a:pt x="50" y="1701"/>
                  </a:lnTo>
                  <a:lnTo>
                    <a:pt x="139" y="1854"/>
                  </a:lnTo>
                  <a:lnTo>
                    <a:pt x="279" y="2019"/>
                  </a:lnTo>
                  <a:lnTo>
                    <a:pt x="469" y="2159"/>
                  </a:lnTo>
                  <a:lnTo>
                    <a:pt x="698" y="2273"/>
                  </a:lnTo>
                  <a:lnTo>
                    <a:pt x="990" y="2413"/>
                  </a:lnTo>
                  <a:lnTo>
                    <a:pt x="1295" y="2489"/>
                  </a:lnTo>
                  <a:lnTo>
                    <a:pt x="1612" y="2552"/>
                  </a:lnTo>
                  <a:lnTo>
                    <a:pt x="1981" y="2616"/>
                  </a:lnTo>
                  <a:lnTo>
                    <a:pt x="2362" y="2641"/>
                  </a:lnTo>
                  <a:lnTo>
                    <a:pt x="2730" y="26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7" name="object 3270">
              <a:extLst>
                <a:ext uri="{FF2B5EF4-FFF2-40B4-BE49-F238E27FC236}">
                  <a16:creationId xmlns:a16="http://schemas.microsoft.com/office/drawing/2014/main" id="{B5B71678-681E-4755-8404-AB669BF13D6A}"/>
                </a:ext>
              </a:extLst>
            </p:cNvPr>
            <p:cNvSpPr/>
            <p:nvPr/>
          </p:nvSpPr>
          <p:spPr>
            <a:xfrm>
              <a:off x="2146727" y="2617933"/>
              <a:ext cx="37465" cy="10160"/>
            </a:xfrm>
            <a:custGeom>
              <a:avLst/>
              <a:gdLst/>
              <a:ahLst/>
              <a:cxnLst/>
              <a:rect l="l" t="t" r="r" b="b"/>
              <a:pathLst>
                <a:path w="37464" h="10160">
                  <a:moveTo>
                    <a:pt x="37096" y="0"/>
                  </a:moveTo>
                  <a:lnTo>
                    <a:pt x="30175" y="3898"/>
                  </a:lnTo>
                  <a:lnTo>
                    <a:pt x="28790" y="4508"/>
                  </a:lnTo>
                  <a:lnTo>
                    <a:pt x="21259" y="6946"/>
                  </a:lnTo>
                  <a:lnTo>
                    <a:pt x="19608" y="7378"/>
                  </a:lnTo>
                  <a:lnTo>
                    <a:pt x="17932" y="7759"/>
                  </a:lnTo>
                  <a:lnTo>
                    <a:pt x="16243" y="8077"/>
                  </a:lnTo>
                  <a:lnTo>
                    <a:pt x="14490" y="8420"/>
                  </a:lnTo>
                  <a:lnTo>
                    <a:pt x="12738" y="8699"/>
                  </a:lnTo>
                  <a:lnTo>
                    <a:pt x="10972" y="8928"/>
                  </a:lnTo>
                  <a:lnTo>
                    <a:pt x="7327" y="9385"/>
                  </a:lnTo>
                  <a:lnTo>
                    <a:pt x="3670" y="9639"/>
                  </a:lnTo>
                  <a:lnTo>
                    <a:pt x="0" y="96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8" name="object 3271">
              <a:extLst>
                <a:ext uri="{FF2B5EF4-FFF2-40B4-BE49-F238E27FC236}">
                  <a16:creationId xmlns:a16="http://schemas.microsoft.com/office/drawing/2014/main" id="{912E7469-9F1B-4E62-84CD-9C81EE5D0F29}"/>
                </a:ext>
              </a:extLst>
            </p:cNvPr>
            <p:cNvSpPr/>
            <p:nvPr/>
          </p:nvSpPr>
          <p:spPr>
            <a:xfrm>
              <a:off x="2343087" y="2499766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4889" y="1739"/>
                  </a:moveTo>
                  <a:lnTo>
                    <a:pt x="5067" y="1600"/>
                  </a:lnTo>
                  <a:lnTo>
                    <a:pt x="5194" y="1435"/>
                  </a:lnTo>
                  <a:lnTo>
                    <a:pt x="5245" y="1257"/>
                  </a:lnTo>
                  <a:lnTo>
                    <a:pt x="5270" y="1104"/>
                  </a:lnTo>
                  <a:lnTo>
                    <a:pt x="5219" y="939"/>
                  </a:lnTo>
                  <a:lnTo>
                    <a:pt x="4775" y="495"/>
                  </a:lnTo>
                  <a:lnTo>
                    <a:pt x="4597" y="381"/>
                  </a:lnTo>
                  <a:lnTo>
                    <a:pt x="2692" y="0"/>
                  </a:lnTo>
                  <a:lnTo>
                    <a:pt x="2438" y="0"/>
                  </a:lnTo>
                  <a:lnTo>
                    <a:pt x="2184" y="0"/>
                  </a:lnTo>
                  <a:lnTo>
                    <a:pt x="1917" y="25"/>
                  </a:lnTo>
                  <a:lnTo>
                    <a:pt x="1663" y="50"/>
                  </a:lnTo>
                  <a:lnTo>
                    <a:pt x="1396" y="88"/>
                  </a:lnTo>
                  <a:lnTo>
                    <a:pt x="1142" y="152"/>
                  </a:lnTo>
                  <a:lnTo>
                    <a:pt x="914" y="203"/>
                  </a:lnTo>
                  <a:lnTo>
                    <a:pt x="685" y="266"/>
                  </a:lnTo>
                  <a:lnTo>
                    <a:pt x="469" y="355"/>
                  </a:lnTo>
                  <a:lnTo>
                    <a:pt x="304" y="431"/>
                  </a:lnTo>
                  <a:lnTo>
                    <a:pt x="139" y="508"/>
                  </a:lnTo>
                  <a:lnTo>
                    <a:pt x="0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9" name="object 3272">
              <a:extLst>
                <a:ext uri="{FF2B5EF4-FFF2-40B4-BE49-F238E27FC236}">
                  <a16:creationId xmlns:a16="http://schemas.microsoft.com/office/drawing/2014/main" id="{04CFC939-0656-4FD4-8F82-9A48AA57D890}"/>
                </a:ext>
              </a:extLst>
            </p:cNvPr>
            <p:cNvSpPr/>
            <p:nvPr/>
          </p:nvSpPr>
          <p:spPr>
            <a:xfrm>
              <a:off x="2146532" y="2619172"/>
              <a:ext cx="42545" cy="11430"/>
            </a:xfrm>
            <a:custGeom>
              <a:avLst/>
              <a:gdLst/>
              <a:ahLst/>
              <a:cxnLst/>
              <a:rect l="l" t="t" r="r" b="b"/>
              <a:pathLst>
                <a:path w="42544" h="11430">
                  <a:moveTo>
                    <a:pt x="0" y="11074"/>
                  </a:moveTo>
                  <a:lnTo>
                    <a:pt x="37338" y="3124"/>
                  </a:lnTo>
                  <a:lnTo>
                    <a:pt x="38722" y="2336"/>
                  </a:lnTo>
                  <a:lnTo>
                    <a:pt x="39979" y="1638"/>
                  </a:lnTo>
                  <a:lnTo>
                    <a:pt x="41198" y="863"/>
                  </a:lnTo>
                  <a:lnTo>
                    <a:pt x="423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3280" name="object 3273">
              <a:extLst>
                <a:ext uri="{FF2B5EF4-FFF2-40B4-BE49-F238E27FC236}">
                  <a16:creationId xmlns:a16="http://schemas.microsoft.com/office/drawing/2014/main" id="{E047A879-FB8D-45F2-80E8-0003522A8881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49227" y="2576054"/>
              <a:ext cx="156439" cy="112486"/>
            </a:xfrm>
            <a:prstGeom prst="rect">
              <a:avLst/>
            </a:prstGeom>
          </p:spPr>
        </p:pic>
        <p:sp>
          <p:nvSpPr>
            <p:cNvPr id="3281" name="object 3274">
              <a:extLst>
                <a:ext uri="{FF2B5EF4-FFF2-40B4-BE49-F238E27FC236}">
                  <a16:creationId xmlns:a16="http://schemas.microsoft.com/office/drawing/2014/main" id="{AA59B604-550D-4963-8897-95261B6C7EAA}"/>
                </a:ext>
              </a:extLst>
            </p:cNvPr>
            <p:cNvSpPr/>
            <p:nvPr/>
          </p:nvSpPr>
          <p:spPr>
            <a:xfrm>
              <a:off x="1964782" y="2692085"/>
              <a:ext cx="259715" cy="3175"/>
            </a:xfrm>
            <a:custGeom>
              <a:avLst/>
              <a:gdLst/>
              <a:ahLst/>
              <a:cxnLst/>
              <a:rect l="l" t="t" r="r" b="b"/>
              <a:pathLst>
                <a:path w="259714" h="3175">
                  <a:moveTo>
                    <a:pt x="0" y="3073"/>
                  </a:moveTo>
                  <a:lnTo>
                    <a:pt x="2590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2" name="object 3275">
              <a:extLst>
                <a:ext uri="{FF2B5EF4-FFF2-40B4-BE49-F238E27FC236}">
                  <a16:creationId xmlns:a16="http://schemas.microsoft.com/office/drawing/2014/main" id="{302E618C-580C-446C-AFFE-897215B3D8BD}"/>
                </a:ext>
              </a:extLst>
            </p:cNvPr>
            <p:cNvSpPr/>
            <p:nvPr/>
          </p:nvSpPr>
          <p:spPr>
            <a:xfrm>
              <a:off x="2223686" y="2692082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5" h="8889">
                  <a:moveTo>
                    <a:pt x="38" y="8394"/>
                  </a:moveTo>
                  <a:lnTo>
                    <a:pt x="0" y="5600"/>
                  </a:lnTo>
                  <a:lnTo>
                    <a:pt x="63" y="2794"/>
                  </a:ln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3" name="object 3276">
              <a:extLst>
                <a:ext uri="{FF2B5EF4-FFF2-40B4-BE49-F238E27FC236}">
                  <a16:creationId xmlns:a16="http://schemas.microsoft.com/office/drawing/2014/main" id="{FDB3A22B-AA52-4DE6-ABBB-BF75C6E74118}"/>
                </a:ext>
              </a:extLst>
            </p:cNvPr>
            <p:cNvSpPr/>
            <p:nvPr/>
          </p:nvSpPr>
          <p:spPr>
            <a:xfrm>
              <a:off x="1964109" y="269515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69" h="8889">
                  <a:moveTo>
                    <a:pt x="673" y="0"/>
                  </a:moveTo>
                  <a:lnTo>
                    <a:pt x="253" y="2794"/>
                  </a:lnTo>
                  <a:lnTo>
                    <a:pt x="0" y="5575"/>
                  </a:lnTo>
                  <a:lnTo>
                    <a:pt x="38" y="84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4" name="object 3277">
              <a:extLst>
                <a:ext uri="{FF2B5EF4-FFF2-40B4-BE49-F238E27FC236}">
                  <a16:creationId xmlns:a16="http://schemas.microsoft.com/office/drawing/2014/main" id="{2A79C508-8D7C-48AC-9FE4-07254B5D4EF8}"/>
                </a:ext>
              </a:extLst>
            </p:cNvPr>
            <p:cNvSpPr/>
            <p:nvPr/>
          </p:nvSpPr>
          <p:spPr>
            <a:xfrm>
              <a:off x="1965189" y="2689317"/>
              <a:ext cx="259079" cy="3175"/>
            </a:xfrm>
            <a:custGeom>
              <a:avLst/>
              <a:gdLst/>
              <a:ahLst/>
              <a:cxnLst/>
              <a:rect l="l" t="t" r="r" b="b"/>
              <a:pathLst>
                <a:path w="259080" h="3175">
                  <a:moveTo>
                    <a:pt x="258800" y="0"/>
                  </a:moveTo>
                  <a:lnTo>
                    <a:pt x="0" y="30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5" name="object 3278">
              <a:extLst>
                <a:ext uri="{FF2B5EF4-FFF2-40B4-BE49-F238E27FC236}">
                  <a16:creationId xmlns:a16="http://schemas.microsoft.com/office/drawing/2014/main" id="{0D9B57EF-E015-477C-A8AD-2277304371CD}"/>
                </a:ext>
              </a:extLst>
            </p:cNvPr>
            <p:cNvSpPr/>
            <p:nvPr/>
          </p:nvSpPr>
          <p:spPr>
            <a:xfrm>
              <a:off x="1963985" y="26893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6" y="0"/>
                  </a:moveTo>
                  <a:lnTo>
                    <a:pt x="0" y="76"/>
                  </a:lnTo>
                  <a:lnTo>
                    <a:pt x="1358" y="1993"/>
                  </a:lnTo>
                  <a:lnTo>
                    <a:pt x="1206" y="30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6" name="object 3279">
              <a:extLst>
                <a:ext uri="{FF2B5EF4-FFF2-40B4-BE49-F238E27FC236}">
                  <a16:creationId xmlns:a16="http://schemas.microsoft.com/office/drawing/2014/main" id="{900D803E-5286-4716-AB8E-3BB402C21498}"/>
                </a:ext>
              </a:extLst>
            </p:cNvPr>
            <p:cNvSpPr/>
            <p:nvPr/>
          </p:nvSpPr>
          <p:spPr>
            <a:xfrm>
              <a:off x="2222237" y="26862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752" y="3035"/>
                  </a:moveTo>
                  <a:lnTo>
                    <a:pt x="1790" y="2019"/>
                  </a:lnTo>
                  <a:lnTo>
                    <a:pt x="0" y="177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7" name="object 3280">
              <a:extLst>
                <a:ext uri="{FF2B5EF4-FFF2-40B4-BE49-F238E27FC236}">
                  <a16:creationId xmlns:a16="http://schemas.microsoft.com/office/drawing/2014/main" id="{5BBB4313-2CCF-4734-B238-A4A71E38AC32}"/>
                </a:ext>
              </a:extLst>
            </p:cNvPr>
            <p:cNvSpPr/>
            <p:nvPr/>
          </p:nvSpPr>
          <p:spPr>
            <a:xfrm>
              <a:off x="1961917" y="269238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76" y="0"/>
                  </a:moveTo>
                  <a:lnTo>
                    <a:pt x="2882" y="0"/>
                  </a:lnTo>
                  <a:lnTo>
                    <a:pt x="2476" y="38"/>
                  </a:lnTo>
                  <a:lnTo>
                    <a:pt x="914" y="495"/>
                  </a:lnTo>
                  <a:lnTo>
                    <a:pt x="774" y="558"/>
                  </a:lnTo>
                  <a:lnTo>
                    <a:pt x="635" y="647"/>
                  </a:lnTo>
                  <a:lnTo>
                    <a:pt x="419" y="800"/>
                  </a:lnTo>
                  <a:lnTo>
                    <a:pt x="12" y="1422"/>
                  </a:lnTo>
                  <a:lnTo>
                    <a:pt x="0" y="1600"/>
                  </a:lnTo>
                  <a:lnTo>
                    <a:pt x="50" y="1790"/>
                  </a:lnTo>
                  <a:lnTo>
                    <a:pt x="165" y="1955"/>
                  </a:lnTo>
                  <a:lnTo>
                    <a:pt x="317" y="2120"/>
                  </a:lnTo>
                  <a:lnTo>
                    <a:pt x="520" y="2273"/>
                  </a:lnTo>
                  <a:lnTo>
                    <a:pt x="762" y="2387"/>
                  </a:lnTo>
                  <a:lnTo>
                    <a:pt x="1054" y="2540"/>
                  </a:lnTo>
                  <a:lnTo>
                    <a:pt x="1384" y="2628"/>
                  </a:lnTo>
                  <a:lnTo>
                    <a:pt x="1714" y="2679"/>
                  </a:lnTo>
                  <a:lnTo>
                    <a:pt x="2095" y="2755"/>
                  </a:lnTo>
                  <a:lnTo>
                    <a:pt x="2476" y="2781"/>
                  </a:lnTo>
                  <a:lnTo>
                    <a:pt x="2870" y="27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8" name="object 3281">
              <a:extLst>
                <a:ext uri="{FF2B5EF4-FFF2-40B4-BE49-F238E27FC236}">
                  <a16:creationId xmlns:a16="http://schemas.microsoft.com/office/drawing/2014/main" id="{31A969CB-CE42-44C0-8908-C9B1D2B4D597}"/>
                </a:ext>
              </a:extLst>
            </p:cNvPr>
            <p:cNvSpPr/>
            <p:nvPr/>
          </p:nvSpPr>
          <p:spPr>
            <a:xfrm>
              <a:off x="2223994" y="2679129"/>
              <a:ext cx="38100" cy="10795"/>
            </a:xfrm>
            <a:custGeom>
              <a:avLst/>
              <a:gdLst/>
              <a:ahLst/>
              <a:cxnLst/>
              <a:rect l="l" t="t" r="r" b="b"/>
              <a:pathLst>
                <a:path w="38100" h="10794">
                  <a:moveTo>
                    <a:pt x="37718" y="0"/>
                  </a:moveTo>
                  <a:lnTo>
                    <a:pt x="36702" y="787"/>
                  </a:lnTo>
                  <a:lnTo>
                    <a:pt x="35636" y="1498"/>
                  </a:lnTo>
                  <a:lnTo>
                    <a:pt x="34531" y="2146"/>
                  </a:lnTo>
                  <a:lnTo>
                    <a:pt x="33312" y="2870"/>
                  </a:lnTo>
                  <a:lnTo>
                    <a:pt x="32042" y="3517"/>
                  </a:lnTo>
                  <a:lnTo>
                    <a:pt x="30746" y="4102"/>
                  </a:lnTo>
                  <a:lnTo>
                    <a:pt x="29349" y="4749"/>
                  </a:lnTo>
                  <a:lnTo>
                    <a:pt x="11214" y="9385"/>
                  </a:lnTo>
                  <a:lnTo>
                    <a:pt x="9372" y="9639"/>
                  </a:lnTo>
                  <a:lnTo>
                    <a:pt x="7505" y="9817"/>
                  </a:lnTo>
                  <a:lnTo>
                    <a:pt x="5651" y="9956"/>
                  </a:lnTo>
                  <a:lnTo>
                    <a:pt x="3771" y="10083"/>
                  </a:lnTo>
                  <a:lnTo>
                    <a:pt x="1879" y="10160"/>
                  </a:lnTo>
                  <a:lnTo>
                    <a:pt x="0" y="101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9" name="object 3282">
              <a:extLst>
                <a:ext uri="{FF2B5EF4-FFF2-40B4-BE49-F238E27FC236}">
                  <a16:creationId xmlns:a16="http://schemas.microsoft.com/office/drawing/2014/main" id="{BD6311BE-0F7C-4D44-8C65-6CC4DF4A1BB1}"/>
                </a:ext>
              </a:extLst>
            </p:cNvPr>
            <p:cNvSpPr/>
            <p:nvPr/>
          </p:nvSpPr>
          <p:spPr>
            <a:xfrm>
              <a:off x="2387874" y="258058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5092" y="1866"/>
                  </a:moveTo>
                  <a:lnTo>
                    <a:pt x="5257" y="1727"/>
                  </a:lnTo>
                  <a:lnTo>
                    <a:pt x="5384" y="1562"/>
                  </a:lnTo>
                  <a:lnTo>
                    <a:pt x="5448" y="1371"/>
                  </a:lnTo>
                  <a:lnTo>
                    <a:pt x="5473" y="1206"/>
                  </a:lnTo>
                  <a:lnTo>
                    <a:pt x="5435" y="1041"/>
                  </a:lnTo>
                  <a:lnTo>
                    <a:pt x="5346" y="876"/>
                  </a:lnTo>
                  <a:lnTo>
                    <a:pt x="5207" y="723"/>
                  </a:lnTo>
                  <a:lnTo>
                    <a:pt x="5054" y="596"/>
                  </a:lnTo>
                  <a:lnTo>
                    <a:pt x="4800" y="431"/>
                  </a:lnTo>
                  <a:lnTo>
                    <a:pt x="4610" y="342"/>
                  </a:lnTo>
                  <a:lnTo>
                    <a:pt x="4406" y="279"/>
                  </a:lnTo>
                  <a:lnTo>
                    <a:pt x="4165" y="190"/>
                  </a:lnTo>
                  <a:lnTo>
                    <a:pt x="3911" y="126"/>
                  </a:lnTo>
                  <a:lnTo>
                    <a:pt x="3670" y="88"/>
                  </a:lnTo>
                  <a:lnTo>
                    <a:pt x="3390" y="38"/>
                  </a:lnTo>
                  <a:lnTo>
                    <a:pt x="3111" y="12"/>
                  </a:lnTo>
                  <a:lnTo>
                    <a:pt x="2844" y="0"/>
                  </a:lnTo>
                  <a:lnTo>
                    <a:pt x="2578" y="0"/>
                  </a:lnTo>
                  <a:lnTo>
                    <a:pt x="2311" y="0"/>
                  </a:lnTo>
                  <a:lnTo>
                    <a:pt x="2044" y="25"/>
                  </a:lnTo>
                  <a:lnTo>
                    <a:pt x="1765" y="50"/>
                  </a:lnTo>
                  <a:lnTo>
                    <a:pt x="1498" y="88"/>
                  </a:lnTo>
                  <a:lnTo>
                    <a:pt x="1231" y="139"/>
                  </a:lnTo>
                  <a:lnTo>
                    <a:pt x="990" y="203"/>
                  </a:lnTo>
                  <a:lnTo>
                    <a:pt x="749" y="266"/>
                  </a:lnTo>
                  <a:lnTo>
                    <a:pt x="533" y="368"/>
                  </a:lnTo>
                  <a:lnTo>
                    <a:pt x="342" y="444"/>
                  </a:lnTo>
                  <a:lnTo>
                    <a:pt x="165" y="533"/>
                  </a:lnTo>
                  <a:lnTo>
                    <a:pt x="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0" name="object 3283">
              <a:extLst>
                <a:ext uri="{FF2B5EF4-FFF2-40B4-BE49-F238E27FC236}">
                  <a16:creationId xmlns:a16="http://schemas.microsoft.com/office/drawing/2014/main" id="{49429014-F9A9-4561-9713-E27D489FEF8B}"/>
                </a:ext>
              </a:extLst>
            </p:cNvPr>
            <p:cNvSpPr/>
            <p:nvPr/>
          </p:nvSpPr>
          <p:spPr>
            <a:xfrm>
              <a:off x="2223871" y="2680438"/>
              <a:ext cx="43180" cy="12065"/>
            </a:xfrm>
            <a:custGeom>
              <a:avLst/>
              <a:gdLst/>
              <a:ahLst/>
              <a:cxnLst/>
              <a:rect l="l" t="t" r="r" b="b"/>
              <a:pathLst>
                <a:path w="43180" h="12064">
                  <a:moveTo>
                    <a:pt x="0" y="11645"/>
                  </a:moveTo>
                  <a:lnTo>
                    <a:pt x="18973" y="9715"/>
                  </a:lnTo>
                  <a:lnTo>
                    <a:pt x="20929" y="9334"/>
                  </a:lnTo>
                  <a:lnTo>
                    <a:pt x="30226" y="6667"/>
                  </a:lnTo>
                  <a:lnTo>
                    <a:pt x="31889" y="6083"/>
                  </a:lnTo>
                  <a:lnTo>
                    <a:pt x="39433" y="2451"/>
                  </a:lnTo>
                  <a:lnTo>
                    <a:pt x="40690" y="1714"/>
                  </a:lnTo>
                  <a:lnTo>
                    <a:pt x="41922" y="901"/>
                  </a:lnTo>
                  <a:lnTo>
                    <a:pt x="430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3291" name="object 3284">
              <a:extLst>
                <a:ext uri="{FF2B5EF4-FFF2-40B4-BE49-F238E27FC236}">
                  <a16:creationId xmlns:a16="http://schemas.microsoft.com/office/drawing/2014/main" id="{1881B4AF-21F3-410C-9126-171E61745F37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09904" y="2547459"/>
              <a:ext cx="156190" cy="109900"/>
            </a:xfrm>
            <a:prstGeom prst="rect">
              <a:avLst/>
            </a:prstGeom>
          </p:spPr>
        </p:pic>
        <p:sp>
          <p:nvSpPr>
            <p:cNvPr id="3292" name="object 3285">
              <a:extLst>
                <a:ext uri="{FF2B5EF4-FFF2-40B4-BE49-F238E27FC236}">
                  <a16:creationId xmlns:a16="http://schemas.microsoft.com/office/drawing/2014/main" id="{FD216487-88ED-464F-A59E-754F1EC5946A}"/>
                </a:ext>
              </a:extLst>
            </p:cNvPr>
            <p:cNvSpPr/>
            <p:nvPr/>
          </p:nvSpPr>
          <p:spPr>
            <a:xfrm>
              <a:off x="1928879" y="2660777"/>
              <a:ext cx="255904" cy="3175"/>
            </a:xfrm>
            <a:custGeom>
              <a:avLst/>
              <a:gdLst/>
              <a:ahLst/>
              <a:cxnLst/>
              <a:rect l="l" t="t" r="r" b="b"/>
              <a:pathLst>
                <a:path w="255905" h="3175">
                  <a:moveTo>
                    <a:pt x="0" y="2997"/>
                  </a:moveTo>
                  <a:lnTo>
                    <a:pt x="2558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3" name="object 3286">
              <a:extLst>
                <a:ext uri="{FF2B5EF4-FFF2-40B4-BE49-F238E27FC236}">
                  <a16:creationId xmlns:a16="http://schemas.microsoft.com/office/drawing/2014/main" id="{DFAEC232-272D-46A5-A1A5-1D4D85387BB9}"/>
                </a:ext>
              </a:extLst>
            </p:cNvPr>
            <p:cNvSpPr/>
            <p:nvPr/>
          </p:nvSpPr>
          <p:spPr>
            <a:xfrm>
              <a:off x="2184434" y="266077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5">
                  <a:moveTo>
                    <a:pt x="50" y="8216"/>
                  </a:moveTo>
                  <a:lnTo>
                    <a:pt x="0" y="5473"/>
                  </a:lnTo>
                  <a:lnTo>
                    <a:pt x="114" y="2743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4" name="object 3287">
              <a:extLst>
                <a:ext uri="{FF2B5EF4-FFF2-40B4-BE49-F238E27FC236}">
                  <a16:creationId xmlns:a16="http://schemas.microsoft.com/office/drawing/2014/main" id="{E71C5C23-32F4-4240-80CE-7019B611E2CC}"/>
                </a:ext>
              </a:extLst>
            </p:cNvPr>
            <p:cNvSpPr/>
            <p:nvPr/>
          </p:nvSpPr>
          <p:spPr>
            <a:xfrm>
              <a:off x="1928117" y="266377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5">
                  <a:moveTo>
                    <a:pt x="762" y="0"/>
                  </a:moveTo>
                  <a:lnTo>
                    <a:pt x="317" y="2730"/>
                  </a:lnTo>
                  <a:lnTo>
                    <a:pt x="0" y="5448"/>
                  </a:lnTo>
                  <a:lnTo>
                    <a:pt x="50" y="82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5" name="object 3288">
              <a:extLst>
                <a:ext uri="{FF2B5EF4-FFF2-40B4-BE49-F238E27FC236}">
                  <a16:creationId xmlns:a16="http://schemas.microsoft.com/office/drawing/2014/main" id="{83F2B2D3-CD3F-4593-9365-9AB951E0F010}"/>
                </a:ext>
              </a:extLst>
            </p:cNvPr>
            <p:cNvSpPr/>
            <p:nvPr/>
          </p:nvSpPr>
          <p:spPr>
            <a:xfrm>
              <a:off x="1929333" y="2658067"/>
              <a:ext cx="255904" cy="3175"/>
            </a:xfrm>
            <a:custGeom>
              <a:avLst/>
              <a:gdLst/>
              <a:ahLst/>
              <a:cxnLst/>
              <a:rect l="l" t="t" r="r" b="b"/>
              <a:pathLst>
                <a:path w="255905" h="3175">
                  <a:moveTo>
                    <a:pt x="255536" y="0"/>
                  </a:moveTo>
                  <a:lnTo>
                    <a:pt x="0" y="29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6" name="object 3289">
              <a:extLst>
                <a:ext uri="{FF2B5EF4-FFF2-40B4-BE49-F238E27FC236}">
                  <a16:creationId xmlns:a16="http://schemas.microsoft.com/office/drawing/2014/main" id="{15AD543D-3C1F-4D1E-9C19-0B0948795469}"/>
                </a:ext>
              </a:extLst>
            </p:cNvPr>
            <p:cNvSpPr/>
            <p:nvPr/>
          </p:nvSpPr>
          <p:spPr>
            <a:xfrm>
              <a:off x="1928157" y="265798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44" y="0"/>
                  </a:moveTo>
                  <a:lnTo>
                    <a:pt x="0" y="25"/>
                  </a:lnTo>
                  <a:lnTo>
                    <a:pt x="1346" y="2006"/>
                  </a:lnTo>
                  <a:lnTo>
                    <a:pt x="1168" y="30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7" name="object 3290">
              <a:extLst>
                <a:ext uri="{FF2B5EF4-FFF2-40B4-BE49-F238E27FC236}">
                  <a16:creationId xmlns:a16="http://schemas.microsoft.com/office/drawing/2014/main" id="{AB501D14-41A2-4066-9D5A-0072495A1C20}"/>
                </a:ext>
              </a:extLst>
            </p:cNvPr>
            <p:cNvSpPr/>
            <p:nvPr/>
          </p:nvSpPr>
          <p:spPr>
            <a:xfrm>
              <a:off x="1930380" y="26583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444"/>
                  </a:moveTo>
                  <a:lnTo>
                    <a:pt x="38" y="292"/>
                  </a:lnTo>
                  <a:lnTo>
                    <a:pt x="25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8" name="object 3291">
              <a:extLst>
                <a:ext uri="{FF2B5EF4-FFF2-40B4-BE49-F238E27FC236}">
                  <a16:creationId xmlns:a16="http://schemas.microsoft.com/office/drawing/2014/main" id="{3329BF98-2D3A-4F7D-8B3A-6FC36EBDD541}"/>
                </a:ext>
              </a:extLst>
            </p:cNvPr>
            <p:cNvSpPr/>
            <p:nvPr/>
          </p:nvSpPr>
          <p:spPr>
            <a:xfrm>
              <a:off x="2183231" y="265500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38" y="3060"/>
                  </a:moveTo>
                  <a:lnTo>
                    <a:pt x="1701" y="2031"/>
                  </a:lnTo>
                  <a:lnTo>
                    <a:pt x="0" y="266"/>
                  </a:lnTo>
                  <a:lnTo>
                    <a:pt x="19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9" name="object 3292">
              <a:extLst>
                <a:ext uri="{FF2B5EF4-FFF2-40B4-BE49-F238E27FC236}">
                  <a16:creationId xmlns:a16="http://schemas.microsoft.com/office/drawing/2014/main" id="{19B444EB-DC7D-4A6C-8149-732EDFE73608}"/>
                </a:ext>
              </a:extLst>
            </p:cNvPr>
            <p:cNvSpPr/>
            <p:nvPr/>
          </p:nvSpPr>
          <p:spPr>
            <a:xfrm>
              <a:off x="1926051" y="2661057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76" y="0"/>
                  </a:moveTo>
                  <a:lnTo>
                    <a:pt x="2882" y="0"/>
                  </a:lnTo>
                  <a:lnTo>
                    <a:pt x="2489" y="38"/>
                  </a:lnTo>
                  <a:lnTo>
                    <a:pt x="2095" y="114"/>
                  </a:lnTo>
                  <a:lnTo>
                    <a:pt x="1739" y="177"/>
                  </a:lnTo>
                  <a:lnTo>
                    <a:pt x="1397" y="279"/>
                  </a:lnTo>
                  <a:lnTo>
                    <a:pt x="1066" y="419"/>
                  </a:lnTo>
                  <a:lnTo>
                    <a:pt x="914" y="482"/>
                  </a:lnTo>
                  <a:lnTo>
                    <a:pt x="774" y="558"/>
                  </a:lnTo>
                  <a:lnTo>
                    <a:pt x="533" y="698"/>
                  </a:lnTo>
                  <a:lnTo>
                    <a:pt x="330" y="876"/>
                  </a:lnTo>
                  <a:lnTo>
                    <a:pt x="165" y="1028"/>
                  </a:lnTo>
                  <a:lnTo>
                    <a:pt x="63" y="1206"/>
                  </a:lnTo>
                  <a:lnTo>
                    <a:pt x="12" y="1397"/>
                  </a:lnTo>
                  <a:lnTo>
                    <a:pt x="0" y="1574"/>
                  </a:lnTo>
                  <a:lnTo>
                    <a:pt x="50" y="1752"/>
                  </a:lnTo>
                  <a:lnTo>
                    <a:pt x="622" y="2286"/>
                  </a:lnTo>
                  <a:lnTo>
                    <a:pt x="2438" y="2717"/>
                  </a:lnTo>
                  <a:lnTo>
                    <a:pt x="2832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0" name="object 3293">
              <a:extLst>
                <a:ext uri="{FF2B5EF4-FFF2-40B4-BE49-F238E27FC236}">
                  <a16:creationId xmlns:a16="http://schemas.microsoft.com/office/drawing/2014/main" id="{957EA261-1D65-4146-8A32-58D313D999E2}"/>
                </a:ext>
              </a:extLst>
            </p:cNvPr>
            <p:cNvSpPr/>
            <p:nvPr/>
          </p:nvSpPr>
          <p:spPr>
            <a:xfrm>
              <a:off x="2184872" y="2648140"/>
              <a:ext cx="37465" cy="10160"/>
            </a:xfrm>
            <a:custGeom>
              <a:avLst/>
              <a:gdLst/>
              <a:ahLst/>
              <a:cxnLst/>
              <a:rect l="l" t="t" r="r" b="b"/>
              <a:pathLst>
                <a:path w="37464" h="10160">
                  <a:moveTo>
                    <a:pt x="37388" y="0"/>
                  </a:moveTo>
                  <a:lnTo>
                    <a:pt x="21475" y="7124"/>
                  </a:lnTo>
                  <a:lnTo>
                    <a:pt x="19799" y="7569"/>
                  </a:lnTo>
                  <a:lnTo>
                    <a:pt x="18110" y="7950"/>
                  </a:lnTo>
                  <a:lnTo>
                    <a:pt x="16408" y="8280"/>
                  </a:lnTo>
                  <a:lnTo>
                    <a:pt x="14643" y="8623"/>
                  </a:lnTo>
                  <a:lnTo>
                    <a:pt x="12865" y="8915"/>
                  </a:lnTo>
                  <a:lnTo>
                    <a:pt x="11087" y="9144"/>
                  </a:lnTo>
                  <a:lnTo>
                    <a:pt x="7404" y="9626"/>
                  </a:lnTo>
                  <a:lnTo>
                    <a:pt x="3708" y="9880"/>
                  </a:lnTo>
                  <a:lnTo>
                    <a:pt x="0" y="99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1" name="object 3294">
              <a:extLst>
                <a:ext uri="{FF2B5EF4-FFF2-40B4-BE49-F238E27FC236}">
                  <a16:creationId xmlns:a16="http://schemas.microsoft.com/office/drawing/2014/main" id="{8D9A48AF-C825-45A1-948E-82B77445EB79}"/>
                </a:ext>
              </a:extLst>
            </p:cNvPr>
            <p:cNvSpPr/>
            <p:nvPr/>
          </p:nvSpPr>
          <p:spPr>
            <a:xfrm>
              <a:off x="2348454" y="2552021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5029" y="1841"/>
                  </a:moveTo>
                  <a:lnTo>
                    <a:pt x="5194" y="1701"/>
                  </a:lnTo>
                  <a:lnTo>
                    <a:pt x="5321" y="1536"/>
                  </a:lnTo>
                  <a:lnTo>
                    <a:pt x="5397" y="1358"/>
                  </a:lnTo>
                  <a:lnTo>
                    <a:pt x="5410" y="1193"/>
                  </a:lnTo>
                  <a:lnTo>
                    <a:pt x="5384" y="1015"/>
                  </a:lnTo>
                  <a:lnTo>
                    <a:pt x="5270" y="850"/>
                  </a:lnTo>
                  <a:lnTo>
                    <a:pt x="3644" y="101"/>
                  </a:lnTo>
                  <a:lnTo>
                    <a:pt x="3365" y="50"/>
                  </a:lnTo>
                  <a:lnTo>
                    <a:pt x="3098" y="25"/>
                  </a:lnTo>
                  <a:lnTo>
                    <a:pt x="2819" y="12"/>
                  </a:lnTo>
                  <a:lnTo>
                    <a:pt x="2552" y="0"/>
                  </a:lnTo>
                  <a:lnTo>
                    <a:pt x="2298" y="12"/>
                  </a:lnTo>
                  <a:lnTo>
                    <a:pt x="2031" y="38"/>
                  </a:lnTo>
                  <a:lnTo>
                    <a:pt x="1752" y="50"/>
                  </a:lnTo>
                  <a:lnTo>
                    <a:pt x="1485" y="88"/>
                  </a:lnTo>
                  <a:lnTo>
                    <a:pt x="1219" y="152"/>
                  </a:lnTo>
                  <a:lnTo>
                    <a:pt x="977" y="203"/>
                  </a:lnTo>
                  <a:lnTo>
                    <a:pt x="749" y="279"/>
                  </a:lnTo>
                  <a:lnTo>
                    <a:pt x="520" y="368"/>
                  </a:lnTo>
                  <a:lnTo>
                    <a:pt x="330" y="444"/>
                  </a:lnTo>
                  <a:lnTo>
                    <a:pt x="152" y="533"/>
                  </a:lnTo>
                  <a:lnTo>
                    <a:pt x="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2" name="object 3295">
              <a:extLst>
                <a:ext uri="{FF2B5EF4-FFF2-40B4-BE49-F238E27FC236}">
                  <a16:creationId xmlns:a16="http://schemas.microsoft.com/office/drawing/2014/main" id="{6364FE56-BE37-4A82-87ED-C62EACEC5AF7}"/>
                </a:ext>
              </a:extLst>
            </p:cNvPr>
            <p:cNvSpPr/>
            <p:nvPr/>
          </p:nvSpPr>
          <p:spPr>
            <a:xfrm>
              <a:off x="2184708" y="2649425"/>
              <a:ext cx="43180" cy="11430"/>
            </a:xfrm>
            <a:custGeom>
              <a:avLst/>
              <a:gdLst/>
              <a:ahLst/>
              <a:cxnLst/>
              <a:rect l="l" t="t" r="r" b="b"/>
              <a:pathLst>
                <a:path w="43180" h="11430">
                  <a:moveTo>
                    <a:pt x="0" y="11353"/>
                  </a:moveTo>
                  <a:lnTo>
                    <a:pt x="2133" y="11328"/>
                  </a:lnTo>
                  <a:lnTo>
                    <a:pt x="4254" y="11239"/>
                  </a:lnTo>
                  <a:lnTo>
                    <a:pt x="6388" y="11087"/>
                  </a:lnTo>
                  <a:lnTo>
                    <a:pt x="8483" y="10947"/>
                  </a:lnTo>
                  <a:lnTo>
                    <a:pt x="24549" y="8140"/>
                  </a:lnTo>
                  <a:lnTo>
                    <a:pt x="26365" y="7670"/>
                  </a:lnTo>
                  <a:lnTo>
                    <a:pt x="28155" y="7124"/>
                  </a:lnTo>
                  <a:lnTo>
                    <a:pt x="29921" y="6502"/>
                  </a:lnTo>
                  <a:lnTo>
                    <a:pt x="31572" y="5930"/>
                  </a:lnTo>
                  <a:lnTo>
                    <a:pt x="33210" y="5295"/>
                  </a:lnTo>
                  <a:lnTo>
                    <a:pt x="34798" y="4572"/>
                  </a:lnTo>
                  <a:lnTo>
                    <a:pt x="36271" y="3911"/>
                  </a:lnTo>
                  <a:lnTo>
                    <a:pt x="37706" y="3200"/>
                  </a:lnTo>
                  <a:lnTo>
                    <a:pt x="39090" y="2387"/>
                  </a:lnTo>
                  <a:lnTo>
                    <a:pt x="40347" y="1663"/>
                  </a:lnTo>
                  <a:lnTo>
                    <a:pt x="41567" y="876"/>
                  </a:lnTo>
                  <a:lnTo>
                    <a:pt x="427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3" name="object 3296">
              <a:extLst>
                <a:ext uri="{FF2B5EF4-FFF2-40B4-BE49-F238E27FC236}">
                  <a16:creationId xmlns:a16="http://schemas.microsoft.com/office/drawing/2014/main" id="{1C61CEEB-A0DB-4AC7-AD98-FB63F3146E81}"/>
                </a:ext>
              </a:extLst>
            </p:cNvPr>
            <p:cNvSpPr/>
            <p:nvPr/>
          </p:nvSpPr>
          <p:spPr>
            <a:xfrm>
              <a:off x="2314146" y="2712981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959"/>
                  </a:moveTo>
                  <a:lnTo>
                    <a:pt x="3517" y="1993"/>
                  </a:lnTo>
                  <a:lnTo>
                    <a:pt x="6515" y="0"/>
                  </a:lnTo>
                  <a:lnTo>
                    <a:pt x="10236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4" name="object 3297">
              <a:extLst>
                <a:ext uri="{FF2B5EF4-FFF2-40B4-BE49-F238E27FC236}">
                  <a16:creationId xmlns:a16="http://schemas.microsoft.com/office/drawing/2014/main" id="{A9B8E8A7-72C7-46A7-A1D2-EFFEE4B53B89}"/>
                </a:ext>
              </a:extLst>
            </p:cNvPr>
            <p:cNvSpPr/>
            <p:nvPr/>
          </p:nvSpPr>
          <p:spPr>
            <a:xfrm>
              <a:off x="2257235" y="2710119"/>
              <a:ext cx="60960" cy="24765"/>
            </a:xfrm>
            <a:custGeom>
              <a:avLst/>
              <a:gdLst/>
              <a:ahLst/>
              <a:cxnLst/>
              <a:rect l="l" t="t" r="r" b="b"/>
              <a:pathLst>
                <a:path w="60960" h="24764">
                  <a:moveTo>
                    <a:pt x="10502" y="18618"/>
                  </a:moveTo>
                  <a:lnTo>
                    <a:pt x="17310" y="22148"/>
                  </a:lnTo>
                  <a:lnTo>
                    <a:pt x="18757" y="22644"/>
                  </a:lnTo>
                  <a:lnTo>
                    <a:pt x="20243" y="23050"/>
                  </a:lnTo>
                  <a:lnTo>
                    <a:pt x="21742" y="23368"/>
                  </a:lnTo>
                  <a:lnTo>
                    <a:pt x="23367" y="23723"/>
                  </a:lnTo>
                  <a:lnTo>
                    <a:pt x="25006" y="23990"/>
                  </a:lnTo>
                  <a:lnTo>
                    <a:pt x="26644" y="24168"/>
                  </a:lnTo>
                  <a:lnTo>
                    <a:pt x="28371" y="24358"/>
                  </a:lnTo>
                  <a:lnTo>
                    <a:pt x="30098" y="24472"/>
                  </a:lnTo>
                  <a:lnTo>
                    <a:pt x="31826" y="24498"/>
                  </a:lnTo>
                  <a:lnTo>
                    <a:pt x="33578" y="24536"/>
                  </a:lnTo>
                  <a:lnTo>
                    <a:pt x="47002" y="22682"/>
                  </a:lnTo>
                  <a:lnTo>
                    <a:pt x="48463" y="22288"/>
                  </a:lnTo>
                  <a:lnTo>
                    <a:pt x="54889" y="19418"/>
                  </a:lnTo>
                  <a:lnTo>
                    <a:pt x="55879" y="18821"/>
                  </a:lnTo>
                  <a:lnTo>
                    <a:pt x="56819" y="18135"/>
                  </a:lnTo>
                  <a:lnTo>
                    <a:pt x="57670" y="17335"/>
                  </a:lnTo>
                  <a:lnTo>
                    <a:pt x="58038" y="16992"/>
                  </a:lnTo>
                  <a:lnTo>
                    <a:pt x="58394" y="16611"/>
                  </a:lnTo>
                  <a:lnTo>
                    <a:pt x="58712" y="16217"/>
                  </a:lnTo>
                  <a:lnTo>
                    <a:pt x="59016" y="15862"/>
                  </a:lnTo>
                  <a:lnTo>
                    <a:pt x="60388" y="12687"/>
                  </a:lnTo>
                  <a:lnTo>
                    <a:pt x="60451" y="12280"/>
                  </a:lnTo>
                  <a:lnTo>
                    <a:pt x="60223" y="10287"/>
                  </a:lnTo>
                  <a:lnTo>
                    <a:pt x="60109" y="9880"/>
                  </a:lnTo>
                  <a:lnTo>
                    <a:pt x="59956" y="9486"/>
                  </a:lnTo>
                  <a:lnTo>
                    <a:pt x="59766" y="9118"/>
                  </a:lnTo>
                  <a:lnTo>
                    <a:pt x="59562" y="8712"/>
                  </a:lnTo>
                  <a:lnTo>
                    <a:pt x="59321" y="8331"/>
                  </a:lnTo>
                  <a:lnTo>
                    <a:pt x="59054" y="7975"/>
                  </a:lnTo>
                  <a:lnTo>
                    <a:pt x="58762" y="7581"/>
                  </a:lnTo>
                  <a:lnTo>
                    <a:pt x="58445" y="7213"/>
                  </a:lnTo>
                  <a:lnTo>
                    <a:pt x="58102" y="6870"/>
                  </a:lnTo>
                  <a:lnTo>
                    <a:pt x="57721" y="6489"/>
                  </a:lnTo>
                  <a:lnTo>
                    <a:pt x="57327" y="6146"/>
                  </a:lnTo>
                  <a:lnTo>
                    <a:pt x="56908" y="5816"/>
                  </a:lnTo>
                </a:path>
                <a:path w="60960" h="24764">
                  <a:moveTo>
                    <a:pt x="10502" y="18618"/>
                  </a:moveTo>
                  <a:lnTo>
                    <a:pt x="6375" y="19761"/>
                  </a:lnTo>
                  <a:lnTo>
                    <a:pt x="2501" y="20205"/>
                  </a:lnTo>
                  <a:lnTo>
                    <a:pt x="0" y="24638"/>
                  </a:lnTo>
                </a:path>
                <a:path w="60960" h="24764">
                  <a:moveTo>
                    <a:pt x="10502" y="18618"/>
                  </a:moveTo>
                  <a:lnTo>
                    <a:pt x="7734" y="15354"/>
                  </a:lnTo>
                  <a:lnTo>
                    <a:pt x="7543" y="14986"/>
                  </a:lnTo>
                  <a:lnTo>
                    <a:pt x="7086" y="12979"/>
                  </a:lnTo>
                  <a:lnTo>
                    <a:pt x="7061" y="12585"/>
                  </a:lnTo>
                  <a:lnTo>
                    <a:pt x="7086" y="12179"/>
                  </a:lnTo>
                  <a:lnTo>
                    <a:pt x="7150" y="11785"/>
                  </a:lnTo>
                  <a:lnTo>
                    <a:pt x="7213" y="11379"/>
                  </a:lnTo>
                  <a:lnTo>
                    <a:pt x="7315" y="10972"/>
                  </a:lnTo>
                  <a:lnTo>
                    <a:pt x="7467" y="10591"/>
                  </a:lnTo>
                  <a:lnTo>
                    <a:pt x="7619" y="10172"/>
                  </a:lnTo>
                  <a:lnTo>
                    <a:pt x="7810" y="9779"/>
                  </a:lnTo>
                  <a:lnTo>
                    <a:pt x="8039" y="9410"/>
                  </a:lnTo>
                  <a:lnTo>
                    <a:pt x="8267" y="9004"/>
                  </a:lnTo>
                  <a:lnTo>
                    <a:pt x="12687" y="5080"/>
                  </a:lnTo>
                  <a:lnTo>
                    <a:pt x="13830" y="4381"/>
                  </a:lnTo>
                  <a:lnTo>
                    <a:pt x="15036" y="3797"/>
                  </a:lnTo>
                  <a:lnTo>
                    <a:pt x="16281" y="3289"/>
                  </a:lnTo>
                  <a:lnTo>
                    <a:pt x="17665" y="2717"/>
                  </a:lnTo>
                  <a:lnTo>
                    <a:pt x="19088" y="2235"/>
                  </a:lnTo>
                  <a:lnTo>
                    <a:pt x="20523" y="1841"/>
                  </a:lnTo>
                  <a:lnTo>
                    <a:pt x="22085" y="1397"/>
                  </a:lnTo>
                  <a:lnTo>
                    <a:pt x="23685" y="1054"/>
                  </a:lnTo>
                  <a:lnTo>
                    <a:pt x="25285" y="787"/>
                  </a:lnTo>
                  <a:lnTo>
                    <a:pt x="26962" y="508"/>
                  </a:lnTo>
                  <a:lnTo>
                    <a:pt x="28651" y="304"/>
                  </a:lnTo>
                  <a:lnTo>
                    <a:pt x="30352" y="177"/>
                  </a:lnTo>
                  <a:lnTo>
                    <a:pt x="32080" y="50"/>
                  </a:lnTo>
                  <a:lnTo>
                    <a:pt x="33820" y="0"/>
                  </a:lnTo>
                  <a:lnTo>
                    <a:pt x="35559" y="25"/>
                  </a:lnTo>
                  <a:lnTo>
                    <a:pt x="37312" y="50"/>
                  </a:lnTo>
                  <a:lnTo>
                    <a:pt x="39077" y="165"/>
                  </a:lnTo>
                  <a:lnTo>
                    <a:pt x="40817" y="355"/>
                  </a:lnTo>
                  <a:lnTo>
                    <a:pt x="42456" y="533"/>
                  </a:lnTo>
                  <a:lnTo>
                    <a:pt x="44081" y="787"/>
                  </a:lnTo>
                  <a:lnTo>
                    <a:pt x="45681" y="1130"/>
                  </a:lnTo>
                  <a:lnTo>
                    <a:pt x="47180" y="1447"/>
                  </a:lnTo>
                  <a:lnTo>
                    <a:pt x="48653" y="1841"/>
                  </a:lnTo>
                  <a:lnTo>
                    <a:pt x="50088" y="2336"/>
                  </a:lnTo>
                  <a:lnTo>
                    <a:pt x="51396" y="2781"/>
                  </a:lnTo>
                  <a:lnTo>
                    <a:pt x="52666" y="3289"/>
                  </a:lnTo>
                  <a:lnTo>
                    <a:pt x="53886" y="3911"/>
                  </a:lnTo>
                  <a:lnTo>
                    <a:pt x="54952" y="4457"/>
                  </a:lnTo>
                  <a:lnTo>
                    <a:pt x="55968" y="5080"/>
                  </a:lnTo>
                  <a:lnTo>
                    <a:pt x="56908" y="58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5" name="object 3298">
              <a:extLst>
                <a:ext uri="{FF2B5EF4-FFF2-40B4-BE49-F238E27FC236}">
                  <a16:creationId xmlns:a16="http://schemas.microsoft.com/office/drawing/2014/main" id="{4FA53D2A-15F1-402F-850F-3E2E36C93DB7}"/>
                </a:ext>
              </a:extLst>
            </p:cNvPr>
            <p:cNvSpPr/>
            <p:nvPr/>
          </p:nvSpPr>
          <p:spPr>
            <a:xfrm>
              <a:off x="2711574" y="292704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2" y="0"/>
                  </a:moveTo>
                  <a:lnTo>
                    <a:pt x="12" y="635"/>
                  </a:lnTo>
                  <a:lnTo>
                    <a:pt x="0" y="1282"/>
                  </a:lnTo>
                  <a:lnTo>
                    <a:pt x="0" y="19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6" name="object 3299">
              <a:extLst>
                <a:ext uri="{FF2B5EF4-FFF2-40B4-BE49-F238E27FC236}">
                  <a16:creationId xmlns:a16="http://schemas.microsoft.com/office/drawing/2014/main" id="{3AFA8836-CB11-433C-8D07-BEEB67402BB7}"/>
                </a:ext>
              </a:extLst>
            </p:cNvPr>
            <p:cNvSpPr/>
            <p:nvPr/>
          </p:nvSpPr>
          <p:spPr>
            <a:xfrm>
              <a:off x="2711129" y="29244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77" y="0"/>
                  </a:lnTo>
                  <a:lnTo>
                    <a:pt x="457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7" name="object 3300">
              <a:extLst>
                <a:ext uri="{FF2B5EF4-FFF2-40B4-BE49-F238E27FC236}">
                  <a16:creationId xmlns:a16="http://schemas.microsoft.com/office/drawing/2014/main" id="{954E2349-EBE7-42CB-B534-818EB8AD45BE}"/>
                </a:ext>
              </a:extLst>
            </p:cNvPr>
            <p:cNvSpPr/>
            <p:nvPr/>
          </p:nvSpPr>
          <p:spPr>
            <a:xfrm>
              <a:off x="2634496" y="28643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139"/>
                  </a:moveTo>
                  <a:lnTo>
                    <a:pt x="304" y="25"/>
                  </a:lnTo>
                  <a:lnTo>
                    <a:pt x="165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8" name="object 3301">
              <a:extLst>
                <a:ext uri="{FF2B5EF4-FFF2-40B4-BE49-F238E27FC236}">
                  <a16:creationId xmlns:a16="http://schemas.microsoft.com/office/drawing/2014/main" id="{F8CE7E7B-65E8-41E8-8B7B-68B2A0852CBE}"/>
                </a:ext>
              </a:extLst>
            </p:cNvPr>
            <p:cNvSpPr/>
            <p:nvPr/>
          </p:nvSpPr>
          <p:spPr>
            <a:xfrm>
              <a:off x="2634442" y="28643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9" name="object 3302">
              <a:extLst>
                <a:ext uri="{FF2B5EF4-FFF2-40B4-BE49-F238E27FC236}">
                  <a16:creationId xmlns:a16="http://schemas.microsoft.com/office/drawing/2014/main" id="{F9C7D822-228C-453F-8543-3DA34A5E17E4}"/>
                </a:ext>
              </a:extLst>
            </p:cNvPr>
            <p:cNvSpPr/>
            <p:nvPr/>
          </p:nvSpPr>
          <p:spPr>
            <a:xfrm>
              <a:off x="2480842" y="2858271"/>
              <a:ext cx="130810" cy="6350"/>
            </a:xfrm>
            <a:custGeom>
              <a:avLst/>
              <a:gdLst/>
              <a:ahLst/>
              <a:cxnLst/>
              <a:rect l="l" t="t" r="r" b="b"/>
              <a:pathLst>
                <a:path w="130810" h="6350">
                  <a:moveTo>
                    <a:pt x="0" y="1650"/>
                  </a:moveTo>
                  <a:lnTo>
                    <a:pt x="127" y="3213"/>
                  </a:lnTo>
                  <a:lnTo>
                    <a:pt x="266" y="4775"/>
                  </a:lnTo>
                  <a:lnTo>
                    <a:pt x="406" y="6337"/>
                  </a:lnTo>
                </a:path>
                <a:path w="130810" h="6350">
                  <a:moveTo>
                    <a:pt x="0" y="1650"/>
                  </a:moveTo>
                  <a:lnTo>
                    <a:pt x="1305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0" name="object 3303">
              <a:extLst>
                <a:ext uri="{FF2B5EF4-FFF2-40B4-BE49-F238E27FC236}">
                  <a16:creationId xmlns:a16="http://schemas.microsoft.com/office/drawing/2014/main" id="{07F54C19-B1B1-4BB4-A21B-8BEAEC0B2271}"/>
                </a:ext>
              </a:extLst>
            </p:cNvPr>
            <p:cNvSpPr/>
            <p:nvPr/>
          </p:nvSpPr>
          <p:spPr>
            <a:xfrm>
              <a:off x="2611391" y="2858266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80">
                  <a:moveTo>
                    <a:pt x="0" y="0"/>
                  </a:moveTo>
                  <a:lnTo>
                    <a:pt x="774" y="4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1" name="object 3304">
              <a:extLst>
                <a:ext uri="{FF2B5EF4-FFF2-40B4-BE49-F238E27FC236}">
                  <a16:creationId xmlns:a16="http://schemas.microsoft.com/office/drawing/2014/main" id="{AB058101-B162-4135-9076-E01F2ED0E8B0}"/>
                </a:ext>
              </a:extLst>
            </p:cNvPr>
            <p:cNvSpPr/>
            <p:nvPr/>
          </p:nvSpPr>
          <p:spPr>
            <a:xfrm>
              <a:off x="2622521" y="2864379"/>
              <a:ext cx="12065" cy="1905"/>
            </a:xfrm>
            <a:custGeom>
              <a:avLst/>
              <a:gdLst/>
              <a:ahLst/>
              <a:cxnLst/>
              <a:rect l="l" t="t" r="r" b="b"/>
              <a:pathLst>
                <a:path w="12064" h="1905">
                  <a:moveTo>
                    <a:pt x="0" y="1308"/>
                  </a:moveTo>
                  <a:lnTo>
                    <a:pt x="119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2" name="object 3305">
              <a:extLst>
                <a:ext uri="{FF2B5EF4-FFF2-40B4-BE49-F238E27FC236}">
                  <a16:creationId xmlns:a16="http://schemas.microsoft.com/office/drawing/2014/main" id="{FE493229-F97E-4A01-A190-5AC61BDDEFEC}"/>
                </a:ext>
              </a:extLst>
            </p:cNvPr>
            <p:cNvSpPr/>
            <p:nvPr/>
          </p:nvSpPr>
          <p:spPr>
            <a:xfrm>
              <a:off x="2711133" y="29244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68" y="685"/>
                  </a:moveTo>
                  <a:lnTo>
                    <a:pt x="457" y="317"/>
                  </a:lnTo>
                  <a:lnTo>
                    <a:pt x="228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3" name="object 3306">
              <a:extLst>
                <a:ext uri="{FF2B5EF4-FFF2-40B4-BE49-F238E27FC236}">
                  <a16:creationId xmlns:a16="http://schemas.microsoft.com/office/drawing/2014/main" id="{50A42CE5-1274-4DEE-82FF-C8671F5D7E03}"/>
                </a:ext>
              </a:extLst>
            </p:cNvPr>
            <p:cNvSpPr/>
            <p:nvPr/>
          </p:nvSpPr>
          <p:spPr>
            <a:xfrm>
              <a:off x="2634493" y="2864379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631" y="600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4" name="object 3307">
              <a:extLst>
                <a:ext uri="{FF2B5EF4-FFF2-40B4-BE49-F238E27FC236}">
                  <a16:creationId xmlns:a16="http://schemas.microsoft.com/office/drawing/2014/main" id="{8A608F4A-795D-4073-AD53-93545BD77EB3}"/>
                </a:ext>
              </a:extLst>
            </p:cNvPr>
            <p:cNvSpPr/>
            <p:nvPr/>
          </p:nvSpPr>
          <p:spPr>
            <a:xfrm>
              <a:off x="2603512" y="2925926"/>
              <a:ext cx="107950" cy="46355"/>
            </a:xfrm>
            <a:custGeom>
              <a:avLst/>
              <a:gdLst/>
              <a:ahLst/>
              <a:cxnLst/>
              <a:rect l="l" t="t" r="r" b="b"/>
              <a:pathLst>
                <a:path w="107950" h="46355">
                  <a:moveTo>
                    <a:pt x="0" y="46215"/>
                  </a:moveTo>
                  <a:lnTo>
                    <a:pt x="5130" y="44602"/>
                  </a:lnTo>
                  <a:lnTo>
                    <a:pt x="10248" y="42926"/>
                  </a:lnTo>
                  <a:lnTo>
                    <a:pt x="15341" y="41186"/>
                  </a:lnTo>
                  <a:lnTo>
                    <a:pt x="20332" y="39484"/>
                  </a:lnTo>
                  <a:lnTo>
                    <a:pt x="58597" y="24536"/>
                  </a:lnTo>
                  <a:lnTo>
                    <a:pt x="95642" y="6624"/>
                  </a:lnTo>
                  <a:lnTo>
                    <a:pt x="101576" y="3360"/>
                  </a:lnTo>
                  <a:lnTo>
                    <a:pt x="107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5" name="object 3308">
              <a:extLst>
                <a:ext uri="{FF2B5EF4-FFF2-40B4-BE49-F238E27FC236}">
                  <a16:creationId xmlns:a16="http://schemas.microsoft.com/office/drawing/2014/main" id="{308565BB-EB1B-4E61-A665-8F2B63DA37F1}"/>
                </a:ext>
              </a:extLst>
            </p:cNvPr>
            <p:cNvSpPr/>
            <p:nvPr/>
          </p:nvSpPr>
          <p:spPr>
            <a:xfrm>
              <a:off x="2595547" y="296355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89">
                  <a:moveTo>
                    <a:pt x="0" y="0"/>
                  </a:moveTo>
                  <a:lnTo>
                    <a:pt x="7962" y="85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6" name="object 3309">
              <a:extLst>
                <a:ext uri="{FF2B5EF4-FFF2-40B4-BE49-F238E27FC236}">
                  <a16:creationId xmlns:a16="http://schemas.microsoft.com/office/drawing/2014/main" id="{3D7B1833-9234-45DE-AF7B-2273376B06D0}"/>
                </a:ext>
              </a:extLst>
            </p:cNvPr>
            <p:cNvSpPr/>
            <p:nvPr/>
          </p:nvSpPr>
          <p:spPr>
            <a:xfrm>
              <a:off x="2656518" y="25428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15" y="38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7" name="object 3310">
              <a:extLst>
                <a:ext uri="{FF2B5EF4-FFF2-40B4-BE49-F238E27FC236}">
                  <a16:creationId xmlns:a16="http://schemas.microsoft.com/office/drawing/2014/main" id="{7B160491-5800-4F5C-B3B1-13A9C2BE6B25}"/>
                </a:ext>
              </a:extLst>
            </p:cNvPr>
            <p:cNvSpPr/>
            <p:nvPr/>
          </p:nvSpPr>
          <p:spPr>
            <a:xfrm>
              <a:off x="2557296" y="2512038"/>
              <a:ext cx="99695" cy="31115"/>
            </a:xfrm>
            <a:custGeom>
              <a:avLst/>
              <a:gdLst/>
              <a:ahLst/>
              <a:cxnLst/>
              <a:rect l="l" t="t" r="r" b="b"/>
              <a:pathLst>
                <a:path w="99694" h="31114">
                  <a:moveTo>
                    <a:pt x="0" y="25"/>
                  </a:moveTo>
                  <a:lnTo>
                    <a:pt x="4457" y="1028"/>
                  </a:lnTo>
                  <a:lnTo>
                    <a:pt x="8890" y="2082"/>
                  </a:lnTo>
                  <a:lnTo>
                    <a:pt x="13322" y="3175"/>
                  </a:lnTo>
                  <a:lnTo>
                    <a:pt x="17691" y="4241"/>
                  </a:lnTo>
                  <a:lnTo>
                    <a:pt x="57941" y="15779"/>
                  </a:lnTo>
                  <a:lnTo>
                    <a:pt x="91605" y="27724"/>
                  </a:lnTo>
                  <a:lnTo>
                    <a:pt x="99225" y="30873"/>
                  </a:lnTo>
                </a:path>
                <a:path w="99694" h="31114">
                  <a:moveTo>
                    <a:pt x="0" y="25"/>
                  </a:moveTo>
                </a:path>
                <a:path w="99694" h="31114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8" name="object 3311">
              <a:extLst>
                <a:ext uri="{FF2B5EF4-FFF2-40B4-BE49-F238E27FC236}">
                  <a16:creationId xmlns:a16="http://schemas.microsoft.com/office/drawing/2014/main" id="{0625830D-73B6-4D30-B6DB-6EF251327FC3}"/>
                </a:ext>
              </a:extLst>
            </p:cNvPr>
            <p:cNvSpPr/>
            <p:nvPr/>
          </p:nvSpPr>
          <p:spPr>
            <a:xfrm>
              <a:off x="2444075" y="24946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9" name="object 3312">
              <a:extLst>
                <a:ext uri="{FF2B5EF4-FFF2-40B4-BE49-F238E27FC236}">
                  <a16:creationId xmlns:a16="http://schemas.microsoft.com/office/drawing/2014/main" id="{E9A9EB23-DA07-4E53-ADE2-AC5853E850F7}"/>
                </a:ext>
              </a:extLst>
            </p:cNvPr>
            <p:cNvSpPr/>
            <p:nvPr/>
          </p:nvSpPr>
          <p:spPr>
            <a:xfrm>
              <a:off x="2453332" y="2868101"/>
              <a:ext cx="12700" cy="1270"/>
            </a:xfrm>
            <a:custGeom>
              <a:avLst/>
              <a:gdLst/>
              <a:ahLst/>
              <a:cxnLst/>
              <a:rect l="l" t="t" r="r" b="b"/>
              <a:pathLst>
                <a:path w="12700" h="1269">
                  <a:moveTo>
                    <a:pt x="12471" y="1104"/>
                  </a:moveTo>
                  <a:lnTo>
                    <a:pt x="8318" y="736"/>
                  </a:lnTo>
                  <a:lnTo>
                    <a:pt x="4152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0" name="object 3313">
              <a:extLst>
                <a:ext uri="{FF2B5EF4-FFF2-40B4-BE49-F238E27FC236}">
                  <a16:creationId xmlns:a16="http://schemas.microsoft.com/office/drawing/2014/main" id="{80CBA6A4-BE7E-4F3D-9F39-74F2AF7C9586}"/>
                </a:ext>
              </a:extLst>
            </p:cNvPr>
            <p:cNvSpPr/>
            <p:nvPr/>
          </p:nvSpPr>
          <p:spPr>
            <a:xfrm>
              <a:off x="2442762" y="249463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308" y="38"/>
                  </a:moveTo>
                  <a:lnTo>
                    <a:pt x="876" y="0"/>
                  </a:lnTo>
                  <a:lnTo>
                    <a:pt x="444" y="0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1" name="object 3314">
              <a:extLst>
                <a:ext uri="{FF2B5EF4-FFF2-40B4-BE49-F238E27FC236}">
                  <a16:creationId xmlns:a16="http://schemas.microsoft.com/office/drawing/2014/main" id="{20C231C4-D1FA-4A3D-AA1D-852A4D6B6C79}"/>
                </a:ext>
              </a:extLst>
            </p:cNvPr>
            <p:cNvSpPr/>
            <p:nvPr/>
          </p:nvSpPr>
          <p:spPr>
            <a:xfrm>
              <a:off x="2451093" y="2589877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6896"/>
                  </a:moveTo>
                  <a:lnTo>
                    <a:pt x="2032" y="4597"/>
                  </a:lnTo>
                  <a:lnTo>
                    <a:pt x="4064" y="2298"/>
                  </a:lnTo>
                  <a:lnTo>
                    <a:pt x="6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2" name="object 3315">
              <a:extLst>
                <a:ext uri="{FF2B5EF4-FFF2-40B4-BE49-F238E27FC236}">
                  <a16:creationId xmlns:a16="http://schemas.microsoft.com/office/drawing/2014/main" id="{0EB08EFC-A117-419F-8DAC-2ABF23B89BBE}"/>
                </a:ext>
              </a:extLst>
            </p:cNvPr>
            <p:cNvSpPr/>
            <p:nvPr/>
          </p:nvSpPr>
          <p:spPr>
            <a:xfrm>
              <a:off x="2389049" y="2868101"/>
              <a:ext cx="64769" cy="57785"/>
            </a:xfrm>
            <a:custGeom>
              <a:avLst/>
              <a:gdLst/>
              <a:ahLst/>
              <a:cxnLst/>
              <a:rect l="l" t="t" r="r" b="b"/>
              <a:pathLst>
                <a:path w="64769" h="57785">
                  <a:moveTo>
                    <a:pt x="64287" y="0"/>
                  </a:moveTo>
                  <a:lnTo>
                    <a:pt x="0" y="572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3" name="object 3316">
              <a:extLst>
                <a:ext uri="{FF2B5EF4-FFF2-40B4-BE49-F238E27FC236}">
                  <a16:creationId xmlns:a16="http://schemas.microsoft.com/office/drawing/2014/main" id="{67248458-636E-482C-8BD2-258F485504F7}"/>
                </a:ext>
              </a:extLst>
            </p:cNvPr>
            <p:cNvSpPr/>
            <p:nvPr/>
          </p:nvSpPr>
          <p:spPr>
            <a:xfrm>
              <a:off x="2465674" y="2596950"/>
              <a:ext cx="118110" cy="1905"/>
            </a:xfrm>
            <a:custGeom>
              <a:avLst/>
              <a:gdLst/>
              <a:ahLst/>
              <a:cxnLst/>
              <a:rect l="l" t="t" r="r" b="b"/>
              <a:pathLst>
                <a:path w="118110" h="1905">
                  <a:moveTo>
                    <a:pt x="0" y="1346"/>
                  </a:moveTo>
                  <a:lnTo>
                    <a:pt x="1175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4" name="object 3317">
              <a:extLst>
                <a:ext uri="{FF2B5EF4-FFF2-40B4-BE49-F238E27FC236}">
                  <a16:creationId xmlns:a16="http://schemas.microsoft.com/office/drawing/2014/main" id="{93FEBF35-CCBC-419B-8AD3-01D8B6596ABC}"/>
                </a:ext>
              </a:extLst>
            </p:cNvPr>
            <p:cNvSpPr/>
            <p:nvPr/>
          </p:nvSpPr>
          <p:spPr>
            <a:xfrm>
              <a:off x="2465351" y="2590727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5" h="7619">
                  <a:moveTo>
                    <a:pt x="0" y="0"/>
                  </a:moveTo>
                  <a:lnTo>
                    <a:pt x="101" y="2527"/>
                  </a:lnTo>
                  <a:lnTo>
                    <a:pt x="215" y="5041"/>
                  </a:lnTo>
                  <a:lnTo>
                    <a:pt x="317" y="75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5" name="object 3318">
              <a:extLst>
                <a:ext uri="{FF2B5EF4-FFF2-40B4-BE49-F238E27FC236}">
                  <a16:creationId xmlns:a16="http://schemas.microsoft.com/office/drawing/2014/main" id="{D2B68C34-7FFA-4A20-A8DE-B010D5EF15AC}"/>
                </a:ext>
              </a:extLst>
            </p:cNvPr>
            <p:cNvSpPr/>
            <p:nvPr/>
          </p:nvSpPr>
          <p:spPr>
            <a:xfrm>
              <a:off x="2551619" y="2512059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0" y="2565"/>
                  </a:moveTo>
                  <a:lnTo>
                    <a:pt x="56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6" name="object 3319">
              <a:extLst>
                <a:ext uri="{FF2B5EF4-FFF2-40B4-BE49-F238E27FC236}">
                  <a16:creationId xmlns:a16="http://schemas.microsoft.com/office/drawing/2014/main" id="{E5687E5E-5D77-41E8-8AF4-B3A7B12A093E}"/>
                </a:ext>
              </a:extLst>
            </p:cNvPr>
            <p:cNvSpPr/>
            <p:nvPr/>
          </p:nvSpPr>
          <p:spPr>
            <a:xfrm>
              <a:off x="2444075" y="2494677"/>
              <a:ext cx="113664" cy="17780"/>
            </a:xfrm>
            <a:custGeom>
              <a:avLst/>
              <a:gdLst/>
              <a:ahLst/>
              <a:cxnLst/>
              <a:rect l="l" t="t" r="r" b="b"/>
              <a:pathLst>
                <a:path w="113664" h="17780">
                  <a:moveTo>
                    <a:pt x="113220" y="17386"/>
                  </a:moveTo>
                  <a:lnTo>
                    <a:pt x="108635" y="16344"/>
                  </a:lnTo>
                  <a:lnTo>
                    <a:pt x="104051" y="15354"/>
                  </a:lnTo>
                  <a:lnTo>
                    <a:pt x="99440" y="14401"/>
                  </a:lnTo>
                  <a:lnTo>
                    <a:pt x="94792" y="13436"/>
                  </a:lnTo>
                  <a:lnTo>
                    <a:pt x="56921" y="6794"/>
                  </a:lnTo>
                  <a:lnTo>
                    <a:pt x="14267" y="13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7" name="object 3320">
              <a:extLst>
                <a:ext uri="{FF2B5EF4-FFF2-40B4-BE49-F238E27FC236}">
                  <a16:creationId xmlns:a16="http://schemas.microsoft.com/office/drawing/2014/main" id="{C7125982-A3DC-48B9-A255-B1CF8ECA36DA}"/>
                </a:ext>
              </a:extLst>
            </p:cNvPr>
            <p:cNvSpPr/>
            <p:nvPr/>
          </p:nvSpPr>
          <p:spPr>
            <a:xfrm>
              <a:off x="2380607" y="2495110"/>
              <a:ext cx="61594" cy="45085"/>
            </a:xfrm>
            <a:custGeom>
              <a:avLst/>
              <a:gdLst/>
              <a:ahLst/>
              <a:cxnLst/>
              <a:rect l="l" t="t" r="r" b="b"/>
              <a:pathLst>
                <a:path w="61594" h="45085">
                  <a:moveTo>
                    <a:pt x="0" y="44678"/>
                  </a:moveTo>
                  <a:lnTo>
                    <a:pt x="611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8" name="object 3321">
              <a:extLst>
                <a:ext uri="{FF2B5EF4-FFF2-40B4-BE49-F238E27FC236}">
                  <a16:creationId xmlns:a16="http://schemas.microsoft.com/office/drawing/2014/main" id="{A61D66D6-39E1-45E4-9F98-1C73ACD2331C}"/>
                </a:ext>
              </a:extLst>
            </p:cNvPr>
            <p:cNvSpPr/>
            <p:nvPr/>
          </p:nvSpPr>
          <p:spPr>
            <a:xfrm>
              <a:off x="2441774" y="24946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990" y="0"/>
                  </a:moveTo>
                  <a:lnTo>
                    <a:pt x="635" y="101"/>
                  </a:lnTo>
                  <a:lnTo>
                    <a:pt x="304" y="203"/>
                  </a:ln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9" name="object 3322">
              <a:extLst>
                <a:ext uri="{FF2B5EF4-FFF2-40B4-BE49-F238E27FC236}">
                  <a16:creationId xmlns:a16="http://schemas.microsoft.com/office/drawing/2014/main" id="{3BD91F49-3649-49EF-9DD3-AC6A13B7E42F}"/>
                </a:ext>
              </a:extLst>
            </p:cNvPr>
            <p:cNvSpPr/>
            <p:nvPr/>
          </p:nvSpPr>
          <p:spPr>
            <a:xfrm>
              <a:off x="2464852" y="2862216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10">
                  <a:moveTo>
                    <a:pt x="0" y="0"/>
                  </a:moveTo>
                  <a:lnTo>
                    <a:pt x="2463" y="1231"/>
                  </a:lnTo>
                  <a:lnTo>
                    <a:pt x="4940" y="2451"/>
                  </a:lnTo>
                  <a:lnTo>
                    <a:pt x="7404" y="36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0" name="object 3323">
              <a:extLst>
                <a:ext uri="{FF2B5EF4-FFF2-40B4-BE49-F238E27FC236}">
                  <a16:creationId xmlns:a16="http://schemas.microsoft.com/office/drawing/2014/main" id="{09987A70-47AD-4170-A271-5D663304D0F8}"/>
                </a:ext>
              </a:extLst>
            </p:cNvPr>
            <p:cNvSpPr/>
            <p:nvPr/>
          </p:nvSpPr>
          <p:spPr>
            <a:xfrm>
              <a:off x="2711585" y="29260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762" y="0"/>
                  </a:moveTo>
                  <a:lnTo>
                    <a:pt x="711" y="533"/>
                  </a:lnTo>
                  <a:lnTo>
                    <a:pt x="431" y="774"/>
                  </a:lnTo>
                  <a:lnTo>
                    <a:pt x="0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1" name="object 3324">
              <a:extLst>
                <a:ext uri="{FF2B5EF4-FFF2-40B4-BE49-F238E27FC236}">
                  <a16:creationId xmlns:a16="http://schemas.microsoft.com/office/drawing/2014/main" id="{4A4B7972-3AD5-4256-A116-6F3436305BD8}"/>
                </a:ext>
              </a:extLst>
            </p:cNvPr>
            <p:cNvSpPr/>
            <p:nvPr/>
          </p:nvSpPr>
          <p:spPr>
            <a:xfrm>
              <a:off x="2380606" y="2539787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4" h="635">
                  <a:moveTo>
                    <a:pt x="10706" y="60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2" name="object 3325">
              <a:extLst>
                <a:ext uri="{FF2B5EF4-FFF2-40B4-BE49-F238E27FC236}">
                  <a16:creationId xmlns:a16="http://schemas.microsoft.com/office/drawing/2014/main" id="{C0FAC2B2-860E-4973-878C-D376029FBBBF}"/>
                </a:ext>
              </a:extLst>
            </p:cNvPr>
            <p:cNvSpPr/>
            <p:nvPr/>
          </p:nvSpPr>
          <p:spPr>
            <a:xfrm>
              <a:off x="2380627" y="2544759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4" h="5080">
                  <a:moveTo>
                    <a:pt x="0" y="4775"/>
                  </a:moveTo>
                  <a:lnTo>
                    <a:pt x="107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3" name="object 3326">
              <a:extLst>
                <a:ext uri="{FF2B5EF4-FFF2-40B4-BE49-F238E27FC236}">
                  <a16:creationId xmlns:a16="http://schemas.microsoft.com/office/drawing/2014/main" id="{4C848518-0F7D-40B3-9B5E-E507BD25FB98}"/>
                </a:ext>
              </a:extLst>
            </p:cNvPr>
            <p:cNvSpPr/>
            <p:nvPr/>
          </p:nvSpPr>
          <p:spPr>
            <a:xfrm>
              <a:off x="2380626" y="2549531"/>
              <a:ext cx="59690" cy="43180"/>
            </a:xfrm>
            <a:custGeom>
              <a:avLst/>
              <a:gdLst/>
              <a:ahLst/>
              <a:cxnLst/>
              <a:rect l="l" t="t" r="r" b="b"/>
              <a:pathLst>
                <a:path w="59689" h="43180">
                  <a:moveTo>
                    <a:pt x="59651" y="4274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4" name="object 3327">
              <a:extLst>
                <a:ext uri="{FF2B5EF4-FFF2-40B4-BE49-F238E27FC236}">
                  <a16:creationId xmlns:a16="http://schemas.microsoft.com/office/drawing/2014/main" id="{0D2A7205-35DB-4DF2-85CF-DCB9BBFF77B1}"/>
                </a:ext>
              </a:extLst>
            </p:cNvPr>
            <p:cNvSpPr/>
            <p:nvPr/>
          </p:nvSpPr>
          <p:spPr>
            <a:xfrm>
              <a:off x="2710964" y="292512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800"/>
                  </a:moveTo>
                  <a:lnTo>
                    <a:pt x="330" y="609"/>
                  </a:lnTo>
                  <a:lnTo>
                    <a:pt x="533" y="419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5" name="object 3328">
              <a:extLst>
                <a:ext uri="{FF2B5EF4-FFF2-40B4-BE49-F238E27FC236}">
                  <a16:creationId xmlns:a16="http://schemas.microsoft.com/office/drawing/2014/main" id="{CC039840-85EE-46B5-9332-3D81222DC6EF}"/>
                </a:ext>
              </a:extLst>
            </p:cNvPr>
            <p:cNvSpPr/>
            <p:nvPr/>
          </p:nvSpPr>
          <p:spPr>
            <a:xfrm>
              <a:off x="2440278" y="258736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30" h="5080">
                  <a:moveTo>
                    <a:pt x="0" y="4914"/>
                  </a:moveTo>
                  <a:lnTo>
                    <a:pt x="3619" y="3276"/>
                  </a:lnTo>
                  <a:lnTo>
                    <a:pt x="7238" y="1638"/>
                  </a:lnTo>
                  <a:lnTo>
                    <a:pt x="108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6" name="object 3329">
              <a:extLst>
                <a:ext uri="{FF2B5EF4-FFF2-40B4-BE49-F238E27FC236}">
                  <a16:creationId xmlns:a16="http://schemas.microsoft.com/office/drawing/2014/main" id="{A8730CA8-6BF7-46EE-8241-F6D929FA4DB9}"/>
                </a:ext>
              </a:extLst>
            </p:cNvPr>
            <p:cNvSpPr/>
            <p:nvPr/>
          </p:nvSpPr>
          <p:spPr>
            <a:xfrm>
              <a:off x="2380566" y="25397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7" name="object 3330">
              <a:extLst>
                <a:ext uri="{FF2B5EF4-FFF2-40B4-BE49-F238E27FC236}">
                  <a16:creationId xmlns:a16="http://schemas.microsoft.com/office/drawing/2014/main" id="{136FA22C-5AED-407C-9979-E2175898CC36}"/>
                </a:ext>
              </a:extLst>
            </p:cNvPr>
            <p:cNvSpPr/>
            <p:nvPr/>
          </p:nvSpPr>
          <p:spPr>
            <a:xfrm>
              <a:off x="2380235" y="25397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  <a:lnTo>
                    <a:pt x="228" y="0"/>
                  </a:lnTo>
                  <a:lnTo>
                    <a:pt x="36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8" name="object 3331">
              <a:extLst>
                <a:ext uri="{FF2B5EF4-FFF2-40B4-BE49-F238E27FC236}">
                  <a16:creationId xmlns:a16="http://schemas.microsoft.com/office/drawing/2014/main" id="{3C3C2561-0AED-42DC-A6F6-8BC14BA4793F}"/>
                </a:ext>
              </a:extLst>
            </p:cNvPr>
            <p:cNvSpPr/>
            <p:nvPr/>
          </p:nvSpPr>
          <p:spPr>
            <a:xfrm>
              <a:off x="2441403" y="24950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2"/>
                  </a:moveTo>
                  <a:lnTo>
                    <a:pt x="228" y="0"/>
                  </a:lnTo>
                  <a:lnTo>
                    <a:pt x="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9" name="object 3332">
              <a:extLst>
                <a:ext uri="{FF2B5EF4-FFF2-40B4-BE49-F238E27FC236}">
                  <a16:creationId xmlns:a16="http://schemas.microsoft.com/office/drawing/2014/main" id="{9108A368-7D6B-4445-A7BA-B00010774CBD}"/>
                </a:ext>
              </a:extLst>
            </p:cNvPr>
            <p:cNvSpPr/>
            <p:nvPr/>
          </p:nvSpPr>
          <p:spPr>
            <a:xfrm>
              <a:off x="2380185" y="25398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1" y="12"/>
                  </a:moveTo>
                  <a:lnTo>
                    <a:pt x="241" y="0"/>
                  </a:lnTo>
                  <a:lnTo>
                    <a:pt x="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0" name="object 3333">
              <a:extLst>
                <a:ext uri="{FF2B5EF4-FFF2-40B4-BE49-F238E27FC236}">
                  <a16:creationId xmlns:a16="http://schemas.microsoft.com/office/drawing/2014/main" id="{176BB8C8-40FD-4171-A90A-F424B81FC391}"/>
                </a:ext>
              </a:extLst>
            </p:cNvPr>
            <p:cNvSpPr/>
            <p:nvPr/>
          </p:nvSpPr>
          <p:spPr>
            <a:xfrm>
              <a:off x="2377486" y="2539820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3124" y="9702"/>
                  </a:moveTo>
                  <a:lnTo>
                    <a:pt x="0" y="5295"/>
                  </a:lnTo>
                  <a:lnTo>
                    <a:pt x="0" y="4864"/>
                  </a:lnTo>
                  <a:lnTo>
                    <a:pt x="0" y="4445"/>
                  </a:lnTo>
                  <a:lnTo>
                    <a:pt x="787" y="2349"/>
                  </a:lnTo>
                  <a:lnTo>
                    <a:pt x="1054" y="1917"/>
                  </a:lnTo>
                  <a:lnTo>
                    <a:pt x="1384" y="1511"/>
                  </a:lnTo>
                  <a:lnTo>
                    <a:pt x="1739" y="1143"/>
                  </a:lnTo>
                  <a:lnTo>
                    <a:pt x="2159" y="723"/>
                  </a:lnTo>
                  <a:lnTo>
                    <a:pt x="2603" y="342"/>
                  </a:lnTo>
                  <a:lnTo>
                    <a:pt x="30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1" name="object 3334">
              <a:extLst>
                <a:ext uri="{FF2B5EF4-FFF2-40B4-BE49-F238E27FC236}">
                  <a16:creationId xmlns:a16="http://schemas.microsoft.com/office/drawing/2014/main" id="{53F6C990-A14D-4A22-9FCF-11483FBF4CB4}"/>
                </a:ext>
              </a:extLst>
            </p:cNvPr>
            <p:cNvSpPr/>
            <p:nvPr/>
          </p:nvSpPr>
          <p:spPr>
            <a:xfrm>
              <a:off x="2440282" y="25922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2" name="object 3335">
              <a:extLst>
                <a:ext uri="{FF2B5EF4-FFF2-40B4-BE49-F238E27FC236}">
                  <a16:creationId xmlns:a16="http://schemas.microsoft.com/office/drawing/2014/main" id="{CDB8C067-7931-4D4E-ADD4-2F79F90DCC2C}"/>
                </a:ext>
              </a:extLst>
            </p:cNvPr>
            <p:cNvSpPr/>
            <p:nvPr/>
          </p:nvSpPr>
          <p:spPr>
            <a:xfrm>
              <a:off x="2439653" y="259228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39"/>
                  </a:moveTo>
                  <a:lnTo>
                    <a:pt x="12" y="457"/>
                  </a:lnTo>
                  <a:lnTo>
                    <a:pt x="177" y="190"/>
                  </a:lnTo>
                  <a:lnTo>
                    <a:pt x="6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3" name="object 3336">
              <a:extLst>
                <a:ext uri="{FF2B5EF4-FFF2-40B4-BE49-F238E27FC236}">
                  <a16:creationId xmlns:a16="http://schemas.microsoft.com/office/drawing/2014/main" id="{3BED6C68-D903-4B0A-A834-159D9157EE4A}"/>
                </a:ext>
              </a:extLst>
            </p:cNvPr>
            <p:cNvSpPr/>
            <p:nvPr/>
          </p:nvSpPr>
          <p:spPr>
            <a:xfrm>
              <a:off x="2380015" y="25495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27"/>
                  </a:moveTo>
                  <a:lnTo>
                    <a:pt x="0" y="444"/>
                  </a:lnTo>
                  <a:lnTo>
                    <a:pt x="177" y="190"/>
                  </a:lnTo>
                  <a:lnTo>
                    <a:pt x="6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4" name="object 3337">
              <a:extLst>
                <a:ext uri="{FF2B5EF4-FFF2-40B4-BE49-F238E27FC236}">
                  <a16:creationId xmlns:a16="http://schemas.microsoft.com/office/drawing/2014/main" id="{95A22591-F7EC-44F5-B64A-00D648D20EAD}"/>
                </a:ext>
              </a:extLst>
            </p:cNvPr>
            <p:cNvSpPr/>
            <p:nvPr/>
          </p:nvSpPr>
          <p:spPr>
            <a:xfrm>
              <a:off x="2380018" y="254952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09" y="12"/>
                  </a:moveTo>
                </a:path>
                <a:path w="635" h="1269">
                  <a:moveTo>
                    <a:pt x="609" y="12"/>
                  </a:moveTo>
                  <a:lnTo>
                    <a:pt x="177" y="203"/>
                  </a:lnTo>
                  <a:lnTo>
                    <a:pt x="0" y="457"/>
                  </a:lnTo>
                  <a:lnTo>
                    <a:pt x="0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5" name="object 3338">
              <a:extLst>
                <a:ext uri="{FF2B5EF4-FFF2-40B4-BE49-F238E27FC236}">
                  <a16:creationId xmlns:a16="http://schemas.microsoft.com/office/drawing/2014/main" id="{D29642E0-FC0A-441B-A8AB-D26290EF3C75}"/>
                </a:ext>
              </a:extLst>
            </p:cNvPr>
            <p:cNvSpPr/>
            <p:nvPr/>
          </p:nvSpPr>
          <p:spPr>
            <a:xfrm>
              <a:off x="2440298" y="2592290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4" h="5080">
                  <a:moveTo>
                    <a:pt x="10794" y="4483"/>
                  </a:moveTo>
                  <a:lnTo>
                    <a:pt x="6908" y="3568"/>
                  </a:lnTo>
                  <a:lnTo>
                    <a:pt x="3327" y="238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6" name="object 3339">
              <a:extLst>
                <a:ext uri="{FF2B5EF4-FFF2-40B4-BE49-F238E27FC236}">
                  <a16:creationId xmlns:a16="http://schemas.microsoft.com/office/drawing/2014/main" id="{99F89615-2525-486D-8C7E-EE1307C45C58}"/>
                </a:ext>
              </a:extLst>
            </p:cNvPr>
            <p:cNvSpPr/>
            <p:nvPr/>
          </p:nvSpPr>
          <p:spPr>
            <a:xfrm>
              <a:off x="2439672" y="25922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22" y="0"/>
                  </a:moveTo>
                  <a:lnTo>
                    <a:pt x="177" y="203"/>
                  </a:lnTo>
                  <a:lnTo>
                    <a:pt x="0" y="457"/>
                  </a:lnTo>
                  <a:lnTo>
                    <a:pt x="0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7" name="object 3340">
              <a:extLst>
                <a:ext uri="{FF2B5EF4-FFF2-40B4-BE49-F238E27FC236}">
                  <a16:creationId xmlns:a16="http://schemas.microsoft.com/office/drawing/2014/main" id="{130FCCBC-9FB1-4B3D-8280-9A571DA5FB5E}"/>
                </a:ext>
              </a:extLst>
            </p:cNvPr>
            <p:cNvSpPr/>
            <p:nvPr/>
          </p:nvSpPr>
          <p:spPr>
            <a:xfrm>
              <a:off x="2450738" y="25967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55" y="0"/>
                  </a:moveTo>
                  <a:lnTo>
                    <a:pt x="241" y="165"/>
                  </a:lnTo>
                  <a:lnTo>
                    <a:pt x="139" y="381"/>
                  </a:lnTo>
                  <a:lnTo>
                    <a:pt x="38" y="660"/>
                  </a:lnTo>
                  <a:lnTo>
                    <a:pt x="12" y="863"/>
                  </a:lnTo>
                  <a:lnTo>
                    <a:pt x="0" y="10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8" name="object 3341">
              <a:extLst>
                <a:ext uri="{FF2B5EF4-FFF2-40B4-BE49-F238E27FC236}">
                  <a16:creationId xmlns:a16="http://schemas.microsoft.com/office/drawing/2014/main" id="{B2EB19EE-A16C-423D-BC8F-4043632B48AD}"/>
                </a:ext>
              </a:extLst>
            </p:cNvPr>
            <p:cNvSpPr/>
            <p:nvPr/>
          </p:nvSpPr>
          <p:spPr>
            <a:xfrm>
              <a:off x="2451088" y="2596773"/>
              <a:ext cx="14604" cy="2540"/>
            </a:xfrm>
            <a:custGeom>
              <a:avLst/>
              <a:gdLst/>
              <a:ahLst/>
              <a:cxnLst/>
              <a:rect l="l" t="t" r="r" b="b"/>
              <a:pathLst>
                <a:path w="14605" h="2539">
                  <a:moveTo>
                    <a:pt x="14554" y="1524"/>
                  </a:moveTo>
                  <a:lnTo>
                    <a:pt x="9613" y="1587"/>
                  </a:lnTo>
                  <a:lnTo>
                    <a:pt x="4825" y="1143"/>
                  </a:lnTo>
                  <a:lnTo>
                    <a:pt x="0" y="0"/>
                  </a:lnTo>
                </a:path>
                <a:path w="14605" h="2539">
                  <a:moveTo>
                    <a:pt x="14554" y="1524"/>
                  </a:moveTo>
                  <a:lnTo>
                    <a:pt x="14566" y="1841"/>
                  </a:lnTo>
                  <a:lnTo>
                    <a:pt x="14566" y="2159"/>
                  </a:lnTo>
                  <a:lnTo>
                    <a:pt x="14566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9" name="object 3342">
              <a:extLst>
                <a:ext uri="{FF2B5EF4-FFF2-40B4-BE49-F238E27FC236}">
                  <a16:creationId xmlns:a16="http://schemas.microsoft.com/office/drawing/2014/main" id="{65C73F99-837F-409B-83CB-BCF1A10DFAC3}"/>
                </a:ext>
              </a:extLst>
            </p:cNvPr>
            <p:cNvSpPr/>
            <p:nvPr/>
          </p:nvSpPr>
          <p:spPr>
            <a:xfrm>
              <a:off x="2465679" y="2598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2" y="914"/>
                  </a:moveTo>
                  <a:lnTo>
                    <a:pt x="12" y="609"/>
                  </a:lnTo>
                  <a:lnTo>
                    <a:pt x="0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0" name="object 3343">
              <a:extLst>
                <a:ext uri="{FF2B5EF4-FFF2-40B4-BE49-F238E27FC236}">
                  <a16:creationId xmlns:a16="http://schemas.microsoft.com/office/drawing/2014/main" id="{7E576970-284F-4655-95B0-6BD064B66F76}"/>
                </a:ext>
              </a:extLst>
            </p:cNvPr>
            <p:cNvSpPr/>
            <p:nvPr/>
          </p:nvSpPr>
          <p:spPr>
            <a:xfrm>
              <a:off x="2583215" y="25969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25" y="368"/>
                  </a:lnTo>
                  <a:lnTo>
                    <a:pt x="25" y="736"/>
                  </a:lnTo>
                  <a:lnTo>
                    <a:pt x="25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1" name="object 3344">
              <a:extLst>
                <a:ext uri="{FF2B5EF4-FFF2-40B4-BE49-F238E27FC236}">
                  <a16:creationId xmlns:a16="http://schemas.microsoft.com/office/drawing/2014/main" id="{C54D377D-8F0A-4349-95E0-A4C895B9104D}"/>
                </a:ext>
              </a:extLst>
            </p:cNvPr>
            <p:cNvSpPr/>
            <p:nvPr/>
          </p:nvSpPr>
          <p:spPr>
            <a:xfrm>
              <a:off x="2465636" y="259829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2" name="object 3345">
              <a:extLst>
                <a:ext uri="{FF2B5EF4-FFF2-40B4-BE49-F238E27FC236}">
                  <a16:creationId xmlns:a16="http://schemas.microsoft.com/office/drawing/2014/main" id="{49E153EA-5A54-4E1F-B56A-B896C056C397}"/>
                </a:ext>
              </a:extLst>
            </p:cNvPr>
            <p:cNvSpPr/>
            <p:nvPr/>
          </p:nvSpPr>
          <p:spPr>
            <a:xfrm>
              <a:off x="2712347" y="29258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8"/>
                  </a:lnTo>
                </a:path>
                <a:path h="635">
                  <a:moveTo>
                    <a:pt x="0" y="0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3" name="object 3346">
              <a:extLst>
                <a:ext uri="{FF2B5EF4-FFF2-40B4-BE49-F238E27FC236}">
                  <a16:creationId xmlns:a16="http://schemas.microsoft.com/office/drawing/2014/main" id="{A2D7DC4D-D900-4D6F-BFB8-7ACEC1AD95B0}"/>
                </a:ext>
              </a:extLst>
            </p:cNvPr>
            <p:cNvSpPr/>
            <p:nvPr/>
          </p:nvSpPr>
          <p:spPr>
            <a:xfrm>
              <a:off x="2710964" y="29259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22" y="1130"/>
                  </a:moveTo>
                  <a:lnTo>
                    <a:pt x="635" y="596"/>
                  </a:lnTo>
                  <a:lnTo>
                    <a:pt x="444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4" name="object 3347">
              <a:extLst>
                <a:ext uri="{FF2B5EF4-FFF2-40B4-BE49-F238E27FC236}">
                  <a16:creationId xmlns:a16="http://schemas.microsoft.com/office/drawing/2014/main" id="{67DF2C4C-A088-4B57-B99A-56CB581353A5}"/>
                </a:ext>
              </a:extLst>
            </p:cNvPr>
            <p:cNvSpPr/>
            <p:nvPr/>
          </p:nvSpPr>
          <p:spPr>
            <a:xfrm>
              <a:off x="2470167" y="2973364"/>
              <a:ext cx="133985" cy="29845"/>
            </a:xfrm>
            <a:custGeom>
              <a:avLst/>
              <a:gdLst/>
              <a:ahLst/>
              <a:cxnLst/>
              <a:rect l="l" t="t" r="r" b="b"/>
              <a:pathLst>
                <a:path w="133985" h="29844">
                  <a:moveTo>
                    <a:pt x="0" y="29273"/>
                  </a:moveTo>
                  <a:lnTo>
                    <a:pt x="43804" y="22236"/>
                  </a:lnTo>
                  <a:lnTo>
                    <a:pt x="85932" y="13249"/>
                  </a:lnTo>
                  <a:lnTo>
                    <a:pt x="125971" y="2410"/>
                  </a:lnTo>
                  <a:lnTo>
                    <a:pt x="13379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5" name="object 3348">
              <a:extLst>
                <a:ext uri="{FF2B5EF4-FFF2-40B4-BE49-F238E27FC236}">
                  <a16:creationId xmlns:a16="http://schemas.microsoft.com/office/drawing/2014/main" id="{BC0EB254-70F4-428C-8D27-DBD98569D8E8}"/>
                </a:ext>
              </a:extLst>
            </p:cNvPr>
            <p:cNvSpPr/>
            <p:nvPr/>
          </p:nvSpPr>
          <p:spPr>
            <a:xfrm>
              <a:off x="2469946" y="2972141"/>
              <a:ext cx="134620" cy="29209"/>
            </a:xfrm>
            <a:custGeom>
              <a:avLst/>
              <a:gdLst/>
              <a:ahLst/>
              <a:cxnLst/>
              <a:rect l="l" t="t" r="r" b="b"/>
              <a:pathLst>
                <a:path w="134619" h="29210">
                  <a:moveTo>
                    <a:pt x="133565" y="0"/>
                  </a:moveTo>
                  <a:lnTo>
                    <a:pt x="133908" y="368"/>
                  </a:lnTo>
                  <a:lnTo>
                    <a:pt x="134023" y="736"/>
                  </a:lnTo>
                  <a:lnTo>
                    <a:pt x="134010" y="1231"/>
                  </a:lnTo>
                </a:path>
                <a:path w="134619" h="29210">
                  <a:moveTo>
                    <a:pt x="133565" y="0"/>
                  </a:moveTo>
                  <a:lnTo>
                    <a:pt x="93987" y="11184"/>
                  </a:lnTo>
                  <a:lnTo>
                    <a:pt x="52274" y="20542"/>
                  </a:lnTo>
                  <a:lnTo>
                    <a:pt x="8813" y="27968"/>
                  </a:lnTo>
                  <a:lnTo>
                    <a:pt x="0" y="292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6" name="object 3349">
              <a:extLst>
                <a:ext uri="{FF2B5EF4-FFF2-40B4-BE49-F238E27FC236}">
                  <a16:creationId xmlns:a16="http://schemas.microsoft.com/office/drawing/2014/main" id="{0256FFBC-4F08-4B43-A41C-FB87E6EC57B0}"/>
                </a:ext>
              </a:extLst>
            </p:cNvPr>
            <p:cNvSpPr/>
            <p:nvPr/>
          </p:nvSpPr>
          <p:spPr>
            <a:xfrm>
              <a:off x="2656521" y="25429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54" y="101"/>
                  </a:lnTo>
                  <a:lnTo>
                    <a:pt x="495" y="152"/>
                  </a:lnTo>
                  <a:lnTo>
                    <a:pt x="622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7" name="object 3350">
              <a:extLst>
                <a:ext uri="{FF2B5EF4-FFF2-40B4-BE49-F238E27FC236}">
                  <a16:creationId xmlns:a16="http://schemas.microsoft.com/office/drawing/2014/main" id="{BE500E52-9150-49B6-A04C-C884070132AF}"/>
                </a:ext>
              </a:extLst>
            </p:cNvPr>
            <p:cNvSpPr/>
            <p:nvPr/>
          </p:nvSpPr>
          <p:spPr>
            <a:xfrm>
              <a:off x="2657631" y="25447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8" name="object 3351">
              <a:extLst>
                <a:ext uri="{FF2B5EF4-FFF2-40B4-BE49-F238E27FC236}">
                  <a16:creationId xmlns:a16="http://schemas.microsoft.com/office/drawing/2014/main" id="{246E546C-7FD6-45D6-B97B-D5391DD8EBE2}"/>
                </a:ext>
              </a:extLst>
            </p:cNvPr>
            <p:cNvSpPr/>
            <p:nvPr/>
          </p:nvSpPr>
          <p:spPr>
            <a:xfrm>
              <a:off x="2591376" y="258698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30" h="5080">
                  <a:moveTo>
                    <a:pt x="0" y="0"/>
                  </a:moveTo>
                  <a:lnTo>
                    <a:pt x="3784" y="1524"/>
                  </a:lnTo>
                  <a:lnTo>
                    <a:pt x="7581" y="3048"/>
                  </a:lnTo>
                  <a:lnTo>
                    <a:pt x="11366" y="45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9" name="object 3352">
              <a:extLst>
                <a:ext uri="{FF2B5EF4-FFF2-40B4-BE49-F238E27FC236}">
                  <a16:creationId xmlns:a16="http://schemas.microsoft.com/office/drawing/2014/main" id="{4597B663-D43E-4887-9917-B7AC8F0A53C2}"/>
                </a:ext>
              </a:extLst>
            </p:cNvPr>
            <p:cNvSpPr/>
            <p:nvPr/>
          </p:nvSpPr>
          <p:spPr>
            <a:xfrm>
              <a:off x="2469951" y="300134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215" y="1295"/>
                  </a:moveTo>
                  <a:lnTo>
                    <a:pt x="215" y="850"/>
                  </a:lnTo>
                  <a:lnTo>
                    <a:pt x="165" y="4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0" name="object 3353">
              <a:extLst>
                <a:ext uri="{FF2B5EF4-FFF2-40B4-BE49-F238E27FC236}">
                  <a16:creationId xmlns:a16="http://schemas.microsoft.com/office/drawing/2014/main" id="{E5138D99-3CBC-4D80-B7DB-DC0800C7E52C}"/>
                </a:ext>
              </a:extLst>
            </p:cNvPr>
            <p:cNvSpPr/>
            <p:nvPr/>
          </p:nvSpPr>
          <p:spPr>
            <a:xfrm>
              <a:off x="2603961" y="2927052"/>
              <a:ext cx="107950" cy="46355"/>
            </a:xfrm>
            <a:custGeom>
              <a:avLst/>
              <a:gdLst/>
              <a:ahLst/>
              <a:cxnLst/>
              <a:rect l="l" t="t" r="r" b="b"/>
              <a:pathLst>
                <a:path w="107950" h="46355">
                  <a:moveTo>
                    <a:pt x="0" y="46316"/>
                  </a:moveTo>
                  <a:lnTo>
                    <a:pt x="27883" y="36895"/>
                  </a:lnTo>
                  <a:lnTo>
                    <a:pt x="55092" y="26211"/>
                  </a:lnTo>
                  <a:lnTo>
                    <a:pt x="81663" y="14000"/>
                  </a:lnTo>
                  <a:lnTo>
                    <a:pt x="10763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1" name="object 3354">
              <a:extLst>
                <a:ext uri="{FF2B5EF4-FFF2-40B4-BE49-F238E27FC236}">
                  <a16:creationId xmlns:a16="http://schemas.microsoft.com/office/drawing/2014/main" id="{EFD902D0-5935-4335-8689-7952365ECFB8}"/>
                </a:ext>
              </a:extLst>
            </p:cNvPr>
            <p:cNvSpPr/>
            <p:nvPr/>
          </p:nvSpPr>
          <p:spPr>
            <a:xfrm>
              <a:off x="2602743" y="2543363"/>
              <a:ext cx="54610" cy="48260"/>
            </a:xfrm>
            <a:custGeom>
              <a:avLst/>
              <a:gdLst/>
              <a:ahLst/>
              <a:cxnLst/>
              <a:rect l="l" t="t" r="r" b="b"/>
              <a:pathLst>
                <a:path w="54610" h="48260">
                  <a:moveTo>
                    <a:pt x="54254" y="635"/>
                  </a:moveTo>
                  <a:lnTo>
                    <a:pt x="54470" y="444"/>
                  </a:lnTo>
                  <a:lnTo>
                    <a:pt x="54521" y="266"/>
                  </a:lnTo>
                  <a:lnTo>
                    <a:pt x="54394" y="0"/>
                  </a:lnTo>
                </a:path>
                <a:path w="54610" h="48260">
                  <a:moveTo>
                    <a:pt x="54254" y="635"/>
                  </a:moveTo>
                  <a:lnTo>
                    <a:pt x="0" y="481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2" name="object 3355">
              <a:extLst>
                <a:ext uri="{FF2B5EF4-FFF2-40B4-BE49-F238E27FC236}">
                  <a16:creationId xmlns:a16="http://schemas.microsoft.com/office/drawing/2014/main" id="{DABB222E-0D0F-492C-946A-BB4D501064F5}"/>
                </a:ext>
              </a:extLst>
            </p:cNvPr>
            <p:cNvSpPr/>
            <p:nvPr/>
          </p:nvSpPr>
          <p:spPr>
            <a:xfrm>
              <a:off x="2583223" y="25969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25" y="0"/>
                  </a:moveTo>
                  <a:lnTo>
                    <a:pt x="0" y="0"/>
                  </a:lnTo>
                </a:path>
                <a:path w="635" h="1269">
                  <a:moveTo>
                    <a:pt x="25" y="0"/>
                  </a:moveTo>
                  <a:lnTo>
                    <a:pt x="50" y="368"/>
                  </a:lnTo>
                  <a:lnTo>
                    <a:pt x="50" y="736"/>
                  </a:lnTo>
                  <a:lnTo>
                    <a:pt x="50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3" name="object 3356">
              <a:extLst>
                <a:ext uri="{FF2B5EF4-FFF2-40B4-BE49-F238E27FC236}">
                  <a16:creationId xmlns:a16="http://schemas.microsoft.com/office/drawing/2014/main" id="{7ACCE223-7E2E-431D-92BB-75A3F56066B9}"/>
                </a:ext>
              </a:extLst>
            </p:cNvPr>
            <p:cNvSpPr/>
            <p:nvPr/>
          </p:nvSpPr>
          <p:spPr>
            <a:xfrm>
              <a:off x="2603948" y="297336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2" y="0"/>
                  </a:moveTo>
                  <a:lnTo>
                    <a:pt x="0" y="15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4" name="object 3357">
              <a:extLst>
                <a:ext uri="{FF2B5EF4-FFF2-40B4-BE49-F238E27FC236}">
                  <a16:creationId xmlns:a16="http://schemas.microsoft.com/office/drawing/2014/main" id="{AEF4B318-C650-4585-AB5D-E272247F6EB9}"/>
                </a:ext>
              </a:extLst>
            </p:cNvPr>
            <p:cNvSpPr/>
            <p:nvPr/>
          </p:nvSpPr>
          <p:spPr>
            <a:xfrm>
              <a:off x="2582644" y="2589397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5" h="7619">
                  <a:moveTo>
                    <a:pt x="571" y="75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5" name="object 3358">
              <a:extLst>
                <a:ext uri="{FF2B5EF4-FFF2-40B4-BE49-F238E27FC236}">
                  <a16:creationId xmlns:a16="http://schemas.microsoft.com/office/drawing/2014/main" id="{EB367200-9613-412C-8448-B16805CF0D40}"/>
                </a:ext>
              </a:extLst>
            </p:cNvPr>
            <p:cNvSpPr/>
            <p:nvPr/>
          </p:nvSpPr>
          <p:spPr>
            <a:xfrm>
              <a:off x="2657629" y="254491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5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6" name="object 3359">
              <a:extLst>
                <a:ext uri="{FF2B5EF4-FFF2-40B4-BE49-F238E27FC236}">
                  <a16:creationId xmlns:a16="http://schemas.microsoft.com/office/drawing/2014/main" id="{0CAF90FF-442F-4E27-9C3D-3CA99B7E992E}"/>
                </a:ext>
              </a:extLst>
            </p:cNvPr>
            <p:cNvSpPr/>
            <p:nvPr/>
          </p:nvSpPr>
          <p:spPr>
            <a:xfrm>
              <a:off x="2656993" y="2544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35" y="901"/>
                  </a:moveTo>
                  <a:lnTo>
                    <a:pt x="635" y="406"/>
                  </a:lnTo>
                  <a:lnTo>
                    <a:pt x="444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7" name="object 3360">
              <a:extLst>
                <a:ext uri="{FF2B5EF4-FFF2-40B4-BE49-F238E27FC236}">
                  <a16:creationId xmlns:a16="http://schemas.microsoft.com/office/drawing/2014/main" id="{DF2C99DA-54F8-4004-9E6C-EC2E969FA7D0}"/>
                </a:ext>
              </a:extLst>
            </p:cNvPr>
            <p:cNvSpPr/>
            <p:nvPr/>
          </p:nvSpPr>
          <p:spPr>
            <a:xfrm>
              <a:off x="2602707" y="25915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8" name="object 3361">
              <a:extLst>
                <a:ext uri="{FF2B5EF4-FFF2-40B4-BE49-F238E27FC236}">
                  <a16:creationId xmlns:a16="http://schemas.microsoft.com/office/drawing/2014/main" id="{9253960E-5083-4E5B-92CD-7FEAE70FBE4D}"/>
                </a:ext>
              </a:extLst>
            </p:cNvPr>
            <p:cNvSpPr/>
            <p:nvPr/>
          </p:nvSpPr>
          <p:spPr>
            <a:xfrm>
              <a:off x="2602744" y="25915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647" y="927"/>
                  </a:moveTo>
                  <a:lnTo>
                    <a:pt x="647" y="431"/>
                  </a:lnTo>
                  <a:lnTo>
                    <a:pt x="457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9" name="object 3362">
              <a:extLst>
                <a:ext uri="{FF2B5EF4-FFF2-40B4-BE49-F238E27FC236}">
                  <a16:creationId xmlns:a16="http://schemas.microsoft.com/office/drawing/2014/main" id="{F0D928DE-D154-4898-B955-2656D6F79B6B}"/>
                </a:ext>
              </a:extLst>
            </p:cNvPr>
            <p:cNvSpPr/>
            <p:nvPr/>
          </p:nvSpPr>
          <p:spPr>
            <a:xfrm>
              <a:off x="2583252" y="2591594"/>
              <a:ext cx="19685" cy="5715"/>
            </a:xfrm>
            <a:custGeom>
              <a:avLst/>
              <a:gdLst/>
              <a:ahLst/>
              <a:cxnLst/>
              <a:rect l="l" t="t" r="r" b="b"/>
              <a:pathLst>
                <a:path w="19685" h="5714">
                  <a:moveTo>
                    <a:pt x="19456" y="0"/>
                  </a:moveTo>
                  <a:lnTo>
                    <a:pt x="18973" y="419"/>
                  </a:lnTo>
                  <a:lnTo>
                    <a:pt x="18465" y="800"/>
                  </a:lnTo>
                  <a:lnTo>
                    <a:pt x="17919" y="1143"/>
                  </a:lnTo>
                  <a:lnTo>
                    <a:pt x="17322" y="1524"/>
                  </a:lnTo>
                  <a:lnTo>
                    <a:pt x="16700" y="1854"/>
                  </a:lnTo>
                  <a:lnTo>
                    <a:pt x="16065" y="2159"/>
                  </a:lnTo>
                  <a:lnTo>
                    <a:pt x="15367" y="2501"/>
                  </a:lnTo>
                  <a:lnTo>
                    <a:pt x="14630" y="2806"/>
                  </a:lnTo>
                  <a:lnTo>
                    <a:pt x="13893" y="3073"/>
                  </a:lnTo>
                  <a:lnTo>
                    <a:pt x="13093" y="3365"/>
                  </a:lnTo>
                  <a:lnTo>
                    <a:pt x="5969" y="4940"/>
                  </a:lnTo>
                  <a:lnTo>
                    <a:pt x="3987" y="5207"/>
                  </a:lnTo>
                  <a:lnTo>
                    <a:pt x="1993" y="5334"/>
                  </a:lnTo>
                  <a:lnTo>
                    <a:pt x="0" y="53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0" name="object 3363">
              <a:extLst>
                <a:ext uri="{FF2B5EF4-FFF2-40B4-BE49-F238E27FC236}">
                  <a16:creationId xmlns:a16="http://schemas.microsoft.com/office/drawing/2014/main" id="{25955423-549C-4511-ACE1-5C29D0F37679}"/>
                </a:ext>
              </a:extLst>
            </p:cNvPr>
            <p:cNvSpPr/>
            <p:nvPr/>
          </p:nvSpPr>
          <p:spPr>
            <a:xfrm>
              <a:off x="2602706" y="25915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647" y="927"/>
                  </a:moveTo>
                  <a:lnTo>
                    <a:pt x="647" y="431"/>
                  </a:lnTo>
                  <a:lnTo>
                    <a:pt x="457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1" name="object 3364">
              <a:extLst>
                <a:ext uri="{FF2B5EF4-FFF2-40B4-BE49-F238E27FC236}">
                  <a16:creationId xmlns:a16="http://schemas.microsoft.com/office/drawing/2014/main" id="{EDFE1B8E-1826-405D-88A5-29366FCE34B2}"/>
                </a:ext>
              </a:extLst>
            </p:cNvPr>
            <p:cNvSpPr/>
            <p:nvPr/>
          </p:nvSpPr>
          <p:spPr>
            <a:xfrm>
              <a:off x="2595407" y="2592657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5" h="3810">
                  <a:moveTo>
                    <a:pt x="7785" y="0"/>
                  </a:moveTo>
                  <a:lnTo>
                    <a:pt x="7543" y="203"/>
                  </a:lnTo>
                  <a:lnTo>
                    <a:pt x="7289" y="393"/>
                  </a:lnTo>
                  <a:lnTo>
                    <a:pt x="7035" y="584"/>
                  </a:lnTo>
                  <a:lnTo>
                    <a:pt x="6794" y="762"/>
                  </a:lnTo>
                  <a:lnTo>
                    <a:pt x="6540" y="927"/>
                  </a:lnTo>
                  <a:lnTo>
                    <a:pt x="6286" y="1079"/>
                  </a:lnTo>
                  <a:lnTo>
                    <a:pt x="5702" y="1447"/>
                  </a:lnTo>
                  <a:lnTo>
                    <a:pt x="2400" y="2959"/>
                  </a:lnTo>
                  <a:lnTo>
                    <a:pt x="1612" y="3263"/>
                  </a:lnTo>
                  <a:lnTo>
                    <a:pt x="812" y="3517"/>
                  </a:lnTo>
                  <a:lnTo>
                    <a:pt x="0" y="37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2" name="object 3365">
              <a:extLst>
                <a:ext uri="{FF2B5EF4-FFF2-40B4-BE49-F238E27FC236}">
                  <a16:creationId xmlns:a16="http://schemas.microsoft.com/office/drawing/2014/main" id="{7519B453-69BB-4FAA-964A-C00712E81993}"/>
                </a:ext>
              </a:extLst>
            </p:cNvPr>
            <p:cNvSpPr/>
            <p:nvPr/>
          </p:nvSpPr>
          <p:spPr>
            <a:xfrm>
              <a:off x="2603342" y="259252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77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3" name="object 3366">
              <a:extLst>
                <a:ext uri="{FF2B5EF4-FFF2-40B4-BE49-F238E27FC236}">
                  <a16:creationId xmlns:a16="http://schemas.microsoft.com/office/drawing/2014/main" id="{62367DEE-D57A-49BD-B474-AE9306868661}"/>
                </a:ext>
              </a:extLst>
            </p:cNvPr>
            <p:cNvSpPr/>
            <p:nvPr/>
          </p:nvSpPr>
          <p:spPr>
            <a:xfrm>
              <a:off x="2603353" y="25924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4" name="object 3367">
              <a:extLst>
                <a:ext uri="{FF2B5EF4-FFF2-40B4-BE49-F238E27FC236}">
                  <a16:creationId xmlns:a16="http://schemas.microsoft.com/office/drawing/2014/main" id="{C0B7E0E0-BE8F-47E4-95D3-F564EC1B98B2}"/>
                </a:ext>
              </a:extLst>
            </p:cNvPr>
            <p:cNvSpPr/>
            <p:nvPr/>
          </p:nvSpPr>
          <p:spPr>
            <a:xfrm>
              <a:off x="2603386" y="2544905"/>
              <a:ext cx="54610" cy="47625"/>
            </a:xfrm>
            <a:custGeom>
              <a:avLst/>
              <a:gdLst/>
              <a:ahLst/>
              <a:cxnLst/>
              <a:rect l="l" t="t" r="r" b="b"/>
              <a:pathLst>
                <a:path w="54610" h="47625">
                  <a:moveTo>
                    <a:pt x="54241" y="0"/>
                  </a:moveTo>
                  <a:lnTo>
                    <a:pt x="0" y="475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5" name="object 3368">
              <a:extLst>
                <a:ext uri="{FF2B5EF4-FFF2-40B4-BE49-F238E27FC236}">
                  <a16:creationId xmlns:a16="http://schemas.microsoft.com/office/drawing/2014/main" id="{EDF8E710-19CE-4A52-89C9-18799366B03C}"/>
                </a:ext>
              </a:extLst>
            </p:cNvPr>
            <p:cNvSpPr/>
            <p:nvPr/>
          </p:nvSpPr>
          <p:spPr>
            <a:xfrm>
              <a:off x="2603192" y="259265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6" name="object 3369">
              <a:extLst>
                <a:ext uri="{FF2B5EF4-FFF2-40B4-BE49-F238E27FC236}">
                  <a16:creationId xmlns:a16="http://schemas.microsoft.com/office/drawing/2014/main" id="{CA0E9CF9-B8AE-43C7-BB73-AA26EC919862}"/>
                </a:ext>
              </a:extLst>
            </p:cNvPr>
            <p:cNvSpPr/>
            <p:nvPr/>
          </p:nvSpPr>
          <p:spPr>
            <a:xfrm>
              <a:off x="2603188" y="25925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377" name="object 3370">
            <a:extLst>
              <a:ext uri="{FF2B5EF4-FFF2-40B4-BE49-F238E27FC236}">
                <a16:creationId xmlns:a16="http://schemas.microsoft.com/office/drawing/2014/main" id="{F79E65BE-19E3-47FB-901A-B34B465D4846}"/>
              </a:ext>
            </a:extLst>
          </p:cNvPr>
          <p:cNvGrpSpPr/>
          <p:nvPr/>
        </p:nvGrpSpPr>
        <p:grpSpPr>
          <a:xfrm>
            <a:off x="3355466" y="2348282"/>
            <a:ext cx="27940" cy="570865"/>
            <a:chOff x="2676347" y="2993540"/>
            <a:chExt cx="27940" cy="570865"/>
          </a:xfrm>
        </p:grpSpPr>
        <p:sp>
          <p:nvSpPr>
            <p:cNvPr id="3378" name="object 3371">
              <a:extLst>
                <a:ext uri="{FF2B5EF4-FFF2-40B4-BE49-F238E27FC236}">
                  <a16:creationId xmlns:a16="http://schemas.microsoft.com/office/drawing/2014/main" id="{47BAF74F-E8B6-4449-8785-BEF302466D1E}"/>
                </a:ext>
              </a:extLst>
            </p:cNvPr>
            <p:cNvSpPr/>
            <p:nvPr/>
          </p:nvSpPr>
          <p:spPr>
            <a:xfrm>
              <a:off x="2678887" y="2996080"/>
              <a:ext cx="22860" cy="565785"/>
            </a:xfrm>
            <a:custGeom>
              <a:avLst/>
              <a:gdLst/>
              <a:ahLst/>
              <a:cxnLst/>
              <a:rect l="l" t="t" r="r" b="b"/>
              <a:pathLst>
                <a:path w="22860" h="565785">
                  <a:moveTo>
                    <a:pt x="22275" y="565289"/>
                  </a:moveTo>
                  <a:lnTo>
                    <a:pt x="20252" y="513899"/>
                  </a:lnTo>
                  <a:lnTo>
                    <a:pt x="18229" y="462509"/>
                  </a:lnTo>
                  <a:lnTo>
                    <a:pt x="16204" y="411119"/>
                  </a:lnTo>
                  <a:lnTo>
                    <a:pt x="14180" y="359729"/>
                  </a:lnTo>
                  <a:lnTo>
                    <a:pt x="12155" y="308339"/>
                  </a:lnTo>
                  <a:lnTo>
                    <a:pt x="10129" y="256949"/>
                  </a:lnTo>
                  <a:lnTo>
                    <a:pt x="8104" y="205559"/>
                  </a:lnTo>
                  <a:lnTo>
                    <a:pt x="6078" y="154169"/>
                  </a:lnTo>
                  <a:lnTo>
                    <a:pt x="4052" y="102779"/>
                  </a:lnTo>
                  <a:lnTo>
                    <a:pt x="2026" y="5138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9" name="object 3372">
              <a:extLst>
                <a:ext uri="{FF2B5EF4-FFF2-40B4-BE49-F238E27FC236}">
                  <a16:creationId xmlns:a16="http://schemas.microsoft.com/office/drawing/2014/main" id="{DB649AC0-1238-4E69-A4F2-47C486135F7D}"/>
                </a:ext>
              </a:extLst>
            </p:cNvPr>
            <p:cNvSpPr/>
            <p:nvPr/>
          </p:nvSpPr>
          <p:spPr>
            <a:xfrm>
              <a:off x="2700690" y="35613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42"/>
                  </a:moveTo>
                  <a:lnTo>
                    <a:pt x="152" y="228"/>
                  </a:lnTo>
                  <a:lnTo>
                    <a:pt x="317" y="114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380" name="object 3373">
            <a:extLst>
              <a:ext uri="{FF2B5EF4-FFF2-40B4-BE49-F238E27FC236}">
                <a16:creationId xmlns:a16="http://schemas.microsoft.com/office/drawing/2014/main" id="{5FE8870F-7A55-48B9-B117-A8A8D5C66B84}"/>
              </a:ext>
            </a:extLst>
          </p:cNvPr>
          <p:cNvSpPr/>
          <p:nvPr/>
        </p:nvSpPr>
        <p:spPr>
          <a:xfrm>
            <a:off x="3267467" y="2379783"/>
            <a:ext cx="32384" cy="567690"/>
          </a:xfrm>
          <a:custGeom>
            <a:avLst/>
            <a:gdLst/>
            <a:ahLst/>
            <a:cxnLst/>
            <a:rect l="l" t="t" r="r" b="b"/>
            <a:pathLst>
              <a:path w="32385" h="567689">
                <a:moveTo>
                  <a:pt x="0" y="0"/>
                </a:moveTo>
                <a:lnTo>
                  <a:pt x="2931" y="51594"/>
                </a:lnTo>
                <a:lnTo>
                  <a:pt x="5858" y="103188"/>
                </a:lnTo>
                <a:lnTo>
                  <a:pt x="8781" y="154783"/>
                </a:lnTo>
                <a:lnTo>
                  <a:pt x="11700" y="206377"/>
                </a:lnTo>
                <a:lnTo>
                  <a:pt x="14614" y="257972"/>
                </a:lnTo>
                <a:lnTo>
                  <a:pt x="17524" y="309568"/>
                </a:lnTo>
                <a:lnTo>
                  <a:pt x="20431" y="361163"/>
                </a:lnTo>
                <a:lnTo>
                  <a:pt x="23333" y="412759"/>
                </a:lnTo>
                <a:lnTo>
                  <a:pt x="26231" y="464355"/>
                </a:lnTo>
                <a:lnTo>
                  <a:pt x="29126" y="515952"/>
                </a:lnTo>
                <a:lnTo>
                  <a:pt x="32016" y="567550"/>
                </a:lnTo>
              </a:path>
            </a:pathLst>
          </a:custGeom>
          <a:ln w="508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3381" name="object 3374">
            <a:extLst>
              <a:ext uri="{FF2B5EF4-FFF2-40B4-BE49-F238E27FC236}">
                <a16:creationId xmlns:a16="http://schemas.microsoft.com/office/drawing/2014/main" id="{3E353E0F-B77B-4875-B5E2-A264E298DBAD}"/>
              </a:ext>
            </a:extLst>
          </p:cNvPr>
          <p:cNvGrpSpPr/>
          <p:nvPr/>
        </p:nvGrpSpPr>
        <p:grpSpPr>
          <a:xfrm>
            <a:off x="2570973" y="2358760"/>
            <a:ext cx="6985" cy="573405"/>
            <a:chOff x="1891854" y="3004018"/>
            <a:chExt cx="6985" cy="573405"/>
          </a:xfrm>
        </p:grpSpPr>
        <p:sp>
          <p:nvSpPr>
            <p:cNvPr id="3382" name="object 3375">
              <a:extLst>
                <a:ext uri="{FF2B5EF4-FFF2-40B4-BE49-F238E27FC236}">
                  <a16:creationId xmlns:a16="http://schemas.microsoft.com/office/drawing/2014/main" id="{B0C81D80-C053-4E14-9A87-D0917DEF1D79}"/>
                </a:ext>
              </a:extLst>
            </p:cNvPr>
            <p:cNvSpPr/>
            <p:nvPr/>
          </p:nvSpPr>
          <p:spPr>
            <a:xfrm>
              <a:off x="1894400" y="30065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7" y="317"/>
                  </a:moveTo>
                  <a:lnTo>
                    <a:pt x="330" y="215"/>
                  </a:lnTo>
                  <a:lnTo>
                    <a:pt x="165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83" name="object 3376">
              <a:extLst>
                <a:ext uri="{FF2B5EF4-FFF2-40B4-BE49-F238E27FC236}">
                  <a16:creationId xmlns:a16="http://schemas.microsoft.com/office/drawing/2014/main" id="{1B683435-707B-4C63-955C-737A9EDF193B}"/>
                </a:ext>
              </a:extLst>
            </p:cNvPr>
            <p:cNvSpPr/>
            <p:nvPr/>
          </p:nvSpPr>
          <p:spPr>
            <a:xfrm>
              <a:off x="1894394" y="3006564"/>
              <a:ext cx="1905" cy="568325"/>
            </a:xfrm>
            <a:custGeom>
              <a:avLst/>
              <a:gdLst/>
              <a:ahLst/>
              <a:cxnLst/>
              <a:rect l="l" t="t" r="r" b="b"/>
              <a:pathLst>
                <a:path w="1905" h="568325">
                  <a:moveTo>
                    <a:pt x="0" y="0"/>
                  </a:moveTo>
                  <a:lnTo>
                    <a:pt x="145" y="51615"/>
                  </a:lnTo>
                  <a:lnTo>
                    <a:pt x="291" y="103231"/>
                  </a:lnTo>
                  <a:lnTo>
                    <a:pt x="436" y="154847"/>
                  </a:lnTo>
                  <a:lnTo>
                    <a:pt x="583" y="206464"/>
                  </a:lnTo>
                  <a:lnTo>
                    <a:pt x="729" y="258081"/>
                  </a:lnTo>
                  <a:lnTo>
                    <a:pt x="876" y="309697"/>
                  </a:lnTo>
                  <a:lnTo>
                    <a:pt x="1024" y="361314"/>
                  </a:lnTo>
                  <a:lnTo>
                    <a:pt x="1173" y="412931"/>
                  </a:lnTo>
                  <a:lnTo>
                    <a:pt x="1323" y="464547"/>
                  </a:lnTo>
                  <a:lnTo>
                    <a:pt x="1473" y="516163"/>
                  </a:lnTo>
                  <a:lnTo>
                    <a:pt x="1625" y="5677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384" name="object 3377">
            <a:extLst>
              <a:ext uri="{FF2B5EF4-FFF2-40B4-BE49-F238E27FC236}">
                <a16:creationId xmlns:a16="http://schemas.microsoft.com/office/drawing/2014/main" id="{23D7BAE4-E8F7-4912-9C4C-BAF3C1FAE7DF}"/>
              </a:ext>
            </a:extLst>
          </p:cNvPr>
          <p:cNvGrpSpPr/>
          <p:nvPr/>
        </p:nvGrpSpPr>
        <p:grpSpPr>
          <a:xfrm>
            <a:off x="2266941" y="3185505"/>
            <a:ext cx="1409065" cy="52069"/>
            <a:chOff x="1587822" y="3830763"/>
            <a:chExt cx="1409065" cy="52069"/>
          </a:xfrm>
        </p:grpSpPr>
        <p:sp>
          <p:nvSpPr>
            <p:cNvPr id="3385" name="object 3378">
              <a:extLst>
                <a:ext uri="{FF2B5EF4-FFF2-40B4-BE49-F238E27FC236}">
                  <a16:creationId xmlns:a16="http://schemas.microsoft.com/office/drawing/2014/main" id="{768D69A9-9D7A-4E73-8F5A-3C053F2592FA}"/>
                </a:ext>
              </a:extLst>
            </p:cNvPr>
            <p:cNvSpPr/>
            <p:nvPr/>
          </p:nvSpPr>
          <p:spPr>
            <a:xfrm>
              <a:off x="1632656" y="3856569"/>
              <a:ext cx="1319530" cy="0"/>
            </a:xfrm>
            <a:custGeom>
              <a:avLst/>
              <a:gdLst/>
              <a:ahLst/>
              <a:cxnLst/>
              <a:rect l="l" t="t" r="r" b="b"/>
              <a:pathLst>
                <a:path w="1319530">
                  <a:moveTo>
                    <a:pt x="0" y="0"/>
                  </a:moveTo>
                  <a:lnTo>
                    <a:pt x="1318958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86" name="object 3379">
              <a:extLst>
                <a:ext uri="{FF2B5EF4-FFF2-40B4-BE49-F238E27FC236}">
                  <a16:creationId xmlns:a16="http://schemas.microsoft.com/office/drawing/2014/main" id="{FD77BD60-13FF-4EB2-B44B-77B4509B02EB}"/>
                </a:ext>
              </a:extLst>
            </p:cNvPr>
            <p:cNvSpPr/>
            <p:nvPr/>
          </p:nvSpPr>
          <p:spPr>
            <a:xfrm>
              <a:off x="1587817" y="3830764"/>
              <a:ext cx="1409065" cy="52069"/>
            </a:xfrm>
            <a:custGeom>
              <a:avLst/>
              <a:gdLst/>
              <a:ahLst/>
              <a:cxnLst/>
              <a:rect l="l" t="t" r="r" b="b"/>
              <a:pathLst>
                <a:path w="1409064" h="52070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1409064" h="52070">
                  <a:moveTo>
                    <a:pt x="1408633" y="25806"/>
                  </a:moveTo>
                  <a:lnTo>
                    <a:pt x="1345450" y="0"/>
                  </a:lnTo>
                  <a:lnTo>
                    <a:pt x="1360449" y="25806"/>
                  </a:lnTo>
                  <a:lnTo>
                    <a:pt x="1345450" y="51625"/>
                  </a:lnTo>
                  <a:lnTo>
                    <a:pt x="1408633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387" name="object 3380">
            <a:extLst>
              <a:ext uri="{FF2B5EF4-FFF2-40B4-BE49-F238E27FC236}">
                <a16:creationId xmlns:a16="http://schemas.microsoft.com/office/drawing/2014/main" id="{3B62B730-6F0D-4949-B531-7B857D00108B}"/>
              </a:ext>
            </a:extLst>
          </p:cNvPr>
          <p:cNvSpPr txBox="1"/>
          <p:nvPr/>
        </p:nvSpPr>
        <p:spPr>
          <a:xfrm>
            <a:off x="2811379" y="3228626"/>
            <a:ext cx="3333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480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grpSp>
        <p:nvGrpSpPr>
          <p:cNvPr id="3388" name="object 3381">
            <a:extLst>
              <a:ext uri="{FF2B5EF4-FFF2-40B4-BE49-F238E27FC236}">
                <a16:creationId xmlns:a16="http://schemas.microsoft.com/office/drawing/2014/main" id="{3CC00719-69B6-4DA1-B896-E98848EA3100}"/>
              </a:ext>
            </a:extLst>
          </p:cNvPr>
          <p:cNvGrpSpPr/>
          <p:nvPr/>
        </p:nvGrpSpPr>
        <p:grpSpPr>
          <a:xfrm>
            <a:off x="2343333" y="1661999"/>
            <a:ext cx="1243965" cy="52069"/>
            <a:chOff x="1664214" y="2307257"/>
            <a:chExt cx="1243965" cy="52069"/>
          </a:xfrm>
        </p:grpSpPr>
        <p:sp>
          <p:nvSpPr>
            <p:cNvPr id="3389" name="object 3382">
              <a:extLst>
                <a:ext uri="{FF2B5EF4-FFF2-40B4-BE49-F238E27FC236}">
                  <a16:creationId xmlns:a16="http://schemas.microsoft.com/office/drawing/2014/main" id="{B0C9B58C-362B-4F85-88A5-9FE4DF678471}"/>
                </a:ext>
              </a:extLst>
            </p:cNvPr>
            <p:cNvSpPr/>
            <p:nvPr/>
          </p:nvSpPr>
          <p:spPr>
            <a:xfrm>
              <a:off x="1709049" y="2333063"/>
              <a:ext cx="1153795" cy="0"/>
            </a:xfrm>
            <a:custGeom>
              <a:avLst/>
              <a:gdLst/>
              <a:ahLst/>
              <a:cxnLst/>
              <a:rect l="l" t="t" r="r" b="b"/>
              <a:pathLst>
                <a:path w="1153795">
                  <a:moveTo>
                    <a:pt x="0" y="0"/>
                  </a:moveTo>
                  <a:lnTo>
                    <a:pt x="1153718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0" name="object 3383">
              <a:extLst>
                <a:ext uri="{FF2B5EF4-FFF2-40B4-BE49-F238E27FC236}">
                  <a16:creationId xmlns:a16="http://schemas.microsoft.com/office/drawing/2014/main" id="{DF92E34A-A198-476F-A1A8-5B984C12129A}"/>
                </a:ext>
              </a:extLst>
            </p:cNvPr>
            <p:cNvSpPr/>
            <p:nvPr/>
          </p:nvSpPr>
          <p:spPr>
            <a:xfrm>
              <a:off x="1664208" y="2307259"/>
              <a:ext cx="1243965" cy="52069"/>
            </a:xfrm>
            <a:custGeom>
              <a:avLst/>
              <a:gdLst/>
              <a:ahLst/>
              <a:cxnLst/>
              <a:rect l="l" t="t" r="r" b="b"/>
              <a:pathLst>
                <a:path w="1243964" h="52069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1243964" h="52069">
                  <a:moveTo>
                    <a:pt x="1243393" y="25806"/>
                  </a:moveTo>
                  <a:lnTo>
                    <a:pt x="1180211" y="0"/>
                  </a:lnTo>
                  <a:lnTo>
                    <a:pt x="1195209" y="25806"/>
                  </a:lnTo>
                  <a:lnTo>
                    <a:pt x="1180211" y="51625"/>
                  </a:lnTo>
                  <a:lnTo>
                    <a:pt x="1243393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391" name="object 3384">
            <a:extLst>
              <a:ext uri="{FF2B5EF4-FFF2-40B4-BE49-F238E27FC236}">
                <a16:creationId xmlns:a16="http://schemas.microsoft.com/office/drawing/2014/main" id="{7A1B3A8D-1221-4975-AA93-C39D9DB53ADA}"/>
              </a:ext>
            </a:extLst>
          </p:cNvPr>
          <p:cNvSpPr txBox="1"/>
          <p:nvPr/>
        </p:nvSpPr>
        <p:spPr>
          <a:xfrm>
            <a:off x="10072623" y="3552892"/>
            <a:ext cx="3333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480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  <p:pic>
        <p:nvPicPr>
          <p:cNvPr id="3392" name="object 3385">
            <a:extLst>
              <a:ext uri="{FF2B5EF4-FFF2-40B4-BE49-F238E27FC236}">
                <a16:creationId xmlns:a16="http://schemas.microsoft.com/office/drawing/2014/main" id="{EFB407CF-66A4-4C49-B479-C827EA4F1467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432217" y="1626519"/>
            <a:ext cx="1530432" cy="1793371"/>
          </a:xfrm>
          <a:prstGeom prst="rect">
            <a:avLst/>
          </a:prstGeom>
        </p:spPr>
      </p:pic>
      <p:grpSp>
        <p:nvGrpSpPr>
          <p:cNvPr id="3393" name="object 3386">
            <a:extLst>
              <a:ext uri="{FF2B5EF4-FFF2-40B4-BE49-F238E27FC236}">
                <a16:creationId xmlns:a16="http://schemas.microsoft.com/office/drawing/2014/main" id="{20F9CDE2-6DC3-481A-AB59-C60535E30CA9}"/>
              </a:ext>
            </a:extLst>
          </p:cNvPr>
          <p:cNvGrpSpPr/>
          <p:nvPr/>
        </p:nvGrpSpPr>
        <p:grpSpPr>
          <a:xfrm>
            <a:off x="9443374" y="3518760"/>
            <a:ext cx="1516380" cy="52069"/>
            <a:chOff x="8560756" y="4430964"/>
            <a:chExt cx="1516380" cy="52069"/>
          </a:xfrm>
        </p:grpSpPr>
        <p:sp>
          <p:nvSpPr>
            <p:cNvPr id="3394" name="object 3387">
              <a:extLst>
                <a:ext uri="{FF2B5EF4-FFF2-40B4-BE49-F238E27FC236}">
                  <a16:creationId xmlns:a16="http://schemas.microsoft.com/office/drawing/2014/main" id="{FA59716A-3B1D-4978-AB41-1C56FF7DB487}"/>
                </a:ext>
              </a:extLst>
            </p:cNvPr>
            <p:cNvSpPr/>
            <p:nvPr/>
          </p:nvSpPr>
          <p:spPr>
            <a:xfrm>
              <a:off x="8605590" y="4456771"/>
              <a:ext cx="1426845" cy="0"/>
            </a:xfrm>
            <a:custGeom>
              <a:avLst/>
              <a:gdLst/>
              <a:ahLst/>
              <a:cxnLst/>
              <a:rect l="l" t="t" r="r" b="b"/>
              <a:pathLst>
                <a:path w="1426845">
                  <a:moveTo>
                    <a:pt x="0" y="0"/>
                  </a:moveTo>
                  <a:lnTo>
                    <a:pt x="1426235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5" name="object 3388">
              <a:extLst>
                <a:ext uri="{FF2B5EF4-FFF2-40B4-BE49-F238E27FC236}">
                  <a16:creationId xmlns:a16="http://schemas.microsoft.com/office/drawing/2014/main" id="{E7B25487-89EA-4093-85D2-F6632C73A68F}"/>
                </a:ext>
              </a:extLst>
            </p:cNvPr>
            <p:cNvSpPr/>
            <p:nvPr/>
          </p:nvSpPr>
          <p:spPr>
            <a:xfrm>
              <a:off x="8560753" y="4430965"/>
              <a:ext cx="1516380" cy="52069"/>
            </a:xfrm>
            <a:custGeom>
              <a:avLst/>
              <a:gdLst/>
              <a:ahLst/>
              <a:cxnLst/>
              <a:rect l="l" t="t" r="r" b="b"/>
              <a:pathLst>
                <a:path w="1516379" h="52070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1516379" h="52070">
                  <a:moveTo>
                    <a:pt x="1515897" y="25806"/>
                  </a:moveTo>
                  <a:lnTo>
                    <a:pt x="1452714" y="0"/>
                  </a:lnTo>
                  <a:lnTo>
                    <a:pt x="1467713" y="25806"/>
                  </a:lnTo>
                  <a:lnTo>
                    <a:pt x="1452714" y="51625"/>
                  </a:lnTo>
                  <a:lnTo>
                    <a:pt x="1515897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396" name="object 3389">
            <a:extLst>
              <a:ext uri="{FF2B5EF4-FFF2-40B4-BE49-F238E27FC236}">
                <a16:creationId xmlns:a16="http://schemas.microsoft.com/office/drawing/2014/main" id="{5FA3220A-486A-4F7E-930F-B9740CDAAB68}"/>
              </a:ext>
            </a:extLst>
          </p:cNvPr>
          <p:cNvGrpSpPr/>
          <p:nvPr/>
        </p:nvGrpSpPr>
        <p:grpSpPr>
          <a:xfrm>
            <a:off x="9764106" y="1465675"/>
            <a:ext cx="955675" cy="52069"/>
            <a:chOff x="8881488" y="2377879"/>
            <a:chExt cx="955675" cy="52069"/>
          </a:xfrm>
        </p:grpSpPr>
        <p:sp>
          <p:nvSpPr>
            <p:cNvPr id="3397" name="object 3390">
              <a:extLst>
                <a:ext uri="{FF2B5EF4-FFF2-40B4-BE49-F238E27FC236}">
                  <a16:creationId xmlns:a16="http://schemas.microsoft.com/office/drawing/2014/main" id="{AF12C705-2F29-4123-85F5-62B184349669}"/>
                </a:ext>
              </a:extLst>
            </p:cNvPr>
            <p:cNvSpPr/>
            <p:nvPr/>
          </p:nvSpPr>
          <p:spPr>
            <a:xfrm>
              <a:off x="8926322" y="2403685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492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8" name="object 3391">
              <a:extLst>
                <a:ext uri="{FF2B5EF4-FFF2-40B4-BE49-F238E27FC236}">
                  <a16:creationId xmlns:a16="http://schemas.microsoft.com/office/drawing/2014/main" id="{4EE35749-33D2-4208-8B9E-172E701BE7B9}"/>
                </a:ext>
              </a:extLst>
            </p:cNvPr>
            <p:cNvSpPr/>
            <p:nvPr/>
          </p:nvSpPr>
          <p:spPr>
            <a:xfrm>
              <a:off x="8881478" y="2377883"/>
              <a:ext cx="955675" cy="52069"/>
            </a:xfrm>
            <a:custGeom>
              <a:avLst/>
              <a:gdLst/>
              <a:ahLst/>
              <a:cxnLst/>
              <a:rect l="l" t="t" r="r" b="b"/>
              <a:pathLst>
                <a:path w="955675" h="52069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955675" h="52069">
                  <a:moveTo>
                    <a:pt x="955167" y="25806"/>
                  </a:moveTo>
                  <a:lnTo>
                    <a:pt x="891984" y="0"/>
                  </a:lnTo>
                  <a:lnTo>
                    <a:pt x="906983" y="25806"/>
                  </a:lnTo>
                  <a:lnTo>
                    <a:pt x="891984" y="51625"/>
                  </a:lnTo>
                  <a:lnTo>
                    <a:pt x="955167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3399" name="object 3392">
            <a:extLst>
              <a:ext uri="{FF2B5EF4-FFF2-40B4-BE49-F238E27FC236}">
                <a16:creationId xmlns:a16="http://schemas.microsoft.com/office/drawing/2014/main" id="{FAFD555C-9850-4F09-B9CC-A90F1B52CA2A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369400" y="4031925"/>
            <a:ext cx="236435" cy="236448"/>
          </a:xfrm>
          <a:prstGeom prst="rect">
            <a:avLst/>
          </a:prstGeom>
        </p:spPr>
      </p:pic>
      <p:pic>
        <p:nvPicPr>
          <p:cNvPr id="3400" name="object 3393">
            <a:extLst>
              <a:ext uri="{FF2B5EF4-FFF2-40B4-BE49-F238E27FC236}">
                <a16:creationId xmlns:a16="http://schemas.microsoft.com/office/drawing/2014/main" id="{3CF56249-D2B7-4EE9-9101-0332BC3C6484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654629" y="4031925"/>
            <a:ext cx="236435" cy="236448"/>
          </a:xfrm>
          <a:prstGeom prst="rect">
            <a:avLst/>
          </a:prstGeom>
        </p:spPr>
      </p:pic>
      <p:pic>
        <p:nvPicPr>
          <p:cNvPr id="3401" name="object 3394">
            <a:extLst>
              <a:ext uri="{FF2B5EF4-FFF2-40B4-BE49-F238E27FC236}">
                <a16:creationId xmlns:a16="http://schemas.microsoft.com/office/drawing/2014/main" id="{C98AE587-4A62-48DC-85C2-0B2AFB3EA866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071824" y="4031925"/>
            <a:ext cx="236435" cy="236448"/>
          </a:xfrm>
          <a:prstGeom prst="rect">
            <a:avLst/>
          </a:prstGeom>
        </p:spPr>
      </p:pic>
      <p:sp>
        <p:nvSpPr>
          <p:cNvPr id="3402" name="object 3384">
            <a:extLst>
              <a:ext uri="{FF2B5EF4-FFF2-40B4-BE49-F238E27FC236}">
                <a16:creationId xmlns:a16="http://schemas.microsoft.com/office/drawing/2014/main" id="{A87F7ECA-965A-4A43-AE4A-0C0601D41C3F}"/>
              </a:ext>
            </a:extLst>
          </p:cNvPr>
          <p:cNvSpPr txBox="1"/>
          <p:nvPr/>
        </p:nvSpPr>
        <p:spPr>
          <a:xfrm>
            <a:off x="10072623" y="1294787"/>
            <a:ext cx="3333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dirty="0">
                <a:solidFill>
                  <a:srgbClr val="6F6E6E"/>
                </a:solidFill>
                <a:latin typeface="+mj-lt"/>
                <a:cs typeface="Myriad Pro"/>
              </a:rPr>
              <a:t>295</a:t>
            </a: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9941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Применение табуретов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STEPP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7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232650" y="587237"/>
            <a:ext cx="495935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FF9A3D-7C5A-4F48-B9A6-DF81AED5F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9" b="4612"/>
          <a:stretch/>
        </p:blipFill>
        <p:spPr>
          <a:xfrm>
            <a:off x="4040372" y="852383"/>
            <a:ext cx="3611209" cy="46473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01E70-E4B5-48F0-B95E-AB6BCC5DA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1" y="3466122"/>
            <a:ext cx="2351455" cy="23514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103992-8702-4BB3-B7A0-817020DE1B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29414"/>
          <a:stretch/>
        </p:blipFill>
        <p:spPr>
          <a:xfrm>
            <a:off x="816824" y="852383"/>
            <a:ext cx="2333505" cy="22513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EAAD5E-161F-49E6-A16E-006223DF65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10106"/>
          <a:stretch/>
        </p:blipFill>
        <p:spPr>
          <a:xfrm>
            <a:off x="8073157" y="852383"/>
            <a:ext cx="3276030" cy="46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301</Words>
  <Application>Microsoft Office PowerPoint</Application>
  <PresentationFormat>Широкоэкранный</PresentationFormat>
  <Paragraphs>82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Arimo</vt:lpstr>
      <vt:lpstr>Calibri</vt:lpstr>
      <vt:lpstr>Montserrat</vt:lpstr>
      <vt:lpstr>Montserrat ExtraBold</vt:lpstr>
      <vt:lpstr>Montserrat Medium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STEPP pro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Саблина Валерия</cp:lastModifiedBy>
  <cp:revision>36</cp:revision>
  <dcterms:created xsi:type="dcterms:W3CDTF">2024-08-31T11:38:16Z</dcterms:created>
  <dcterms:modified xsi:type="dcterms:W3CDTF">2024-11-26T12:35:01Z</dcterms:modified>
</cp:coreProperties>
</file>