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56" r:id="rId2"/>
    <p:sldId id="257" r:id="rId3"/>
    <p:sldId id="263" r:id="rId4"/>
    <p:sldId id="268" r:id="rId5"/>
    <p:sldId id="270" r:id="rId6"/>
    <p:sldId id="267" r:id="rId7"/>
    <p:sldId id="265" r:id="rId8"/>
    <p:sldId id="260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550" userDrawn="1">
          <p15:clr>
            <a:srgbClr val="A4A3A4"/>
          </p15:clr>
        </p15:guide>
        <p15:guide id="2" pos="551" userDrawn="1">
          <p15:clr>
            <a:srgbClr val="A4A3A4"/>
          </p15:clr>
        </p15:guide>
        <p15:guide id="3" pos="7129" userDrawn="1">
          <p15:clr>
            <a:srgbClr val="A4A3A4"/>
          </p15:clr>
        </p15:guide>
        <p15:guide id="4" orient="horz" pos="3997" userDrawn="1">
          <p15:clr>
            <a:srgbClr val="A4A3A4"/>
          </p15:clr>
        </p15:guide>
        <p15:guide id="5" pos="38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CB5C096-97B6-AC02-38EB-536DD9746045}" name="Захарова Ирина" initials="ИЗ" userId="S::zaharova.i@europos.ru::2da559f0-f58a-4f62-a41a-c0c4b5b7ad8e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B478F"/>
    <a:srgbClr val="B2B2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754" y="62"/>
      </p:cViewPr>
      <p:guideLst>
        <p:guide orient="horz" pos="550"/>
        <p:guide pos="551"/>
        <p:guide pos="7129"/>
        <p:guide orient="horz" pos="399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8/10/relationships/authors" Target="author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BBB6AA-C492-43AF-BBE4-5F3D9AA8E6D7}" type="datetimeFigureOut">
              <a:rPr lang="ru-RU" smtClean="0"/>
              <a:t>25.06.2025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2AD71D-735B-4142-834F-53D806B01B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368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2AD71D-735B-4142-834F-53D806B01BCB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64897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6103A2-A9BD-5120-FD6E-23B1F7316F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4725243-1504-EA09-CBC3-5DEB38F622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857552D-40B8-B16F-2A5D-7AF8B0C2E5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29193-CFE6-4872-9A47-3A09CA9F8C58}" type="datetimeFigureOut">
              <a:rPr lang="ru-RU" smtClean="0"/>
              <a:t>25.06.2025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DFE053F-649F-1C76-B72C-6BE75C99FA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4336DB2-9437-288F-980E-6ECFBFFDCA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4DBC6-FC98-4CF4-8D42-AAB6C72DC6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13516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9BE844-BB9C-51FA-64C4-0B916DF160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A3F3FC9-CCB8-D1E8-F76F-C78BAA760D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7CE3C5C-C4D1-0494-C4BA-8C7BBF5129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29193-CFE6-4872-9A47-3A09CA9F8C58}" type="datetimeFigureOut">
              <a:rPr lang="ru-RU" smtClean="0"/>
              <a:t>25.06.2025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389867B-5395-6C17-24C8-9E63ADA6A8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4E2FB5A-CBE0-C4D9-DF67-2E463E2F9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4DBC6-FC98-4CF4-8D42-AAB6C72DC6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86942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BE4192D-E69F-32AC-D8AE-9A9BAA2BD3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A11C849-2B8B-98B3-DB90-C5D9F1ABD5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AE9582B-C242-B698-A2BC-9FFCFF8F26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29193-CFE6-4872-9A47-3A09CA9F8C58}" type="datetimeFigureOut">
              <a:rPr lang="ru-RU" smtClean="0"/>
              <a:t>25.06.2025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CF1089-BFE1-D8E2-545A-534587A3EA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37AC5D8-4BB0-FEA3-6D86-618CE1B653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4DBC6-FC98-4CF4-8D42-AAB6C72DC6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84346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D4FD4F-A623-F3E6-760B-4B25D40881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2BFFE5E-C902-C3FA-ED25-0C5C255648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A567BE3-868E-B4F4-D8A1-B62BE2BB2F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29193-CFE6-4872-9A47-3A09CA9F8C58}" type="datetimeFigureOut">
              <a:rPr lang="ru-RU" smtClean="0"/>
              <a:t>25.06.2025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204F5BB-FDF8-310A-00E3-C9D4BC189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9980096-152B-600C-91C5-248DAF8E01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4DBC6-FC98-4CF4-8D42-AAB6C72DC6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87370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E2FABB-9D07-B72F-AF9D-5E648E6AB9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9FE7EA3-C188-DEF5-4041-5957813E43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90F9A0F-BDF5-C62D-346E-0E68FBB29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29193-CFE6-4872-9A47-3A09CA9F8C58}" type="datetimeFigureOut">
              <a:rPr lang="ru-RU" smtClean="0"/>
              <a:t>25.06.2025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80B572C-973F-332C-E321-E49D1DB148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BF84163-3BE3-87A4-CCB0-F26F9FD9D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4DBC6-FC98-4CF4-8D42-AAB6C72DC6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63692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F5794A-52A0-9208-30DF-E61A6A7FAE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B7B8941-85B5-9F6A-A624-2531EB7F1C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30521FB-276C-8ED5-C2EB-1023803575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DD10A77-55C1-7316-8F49-7C58C75EAF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29193-CFE6-4872-9A47-3A09CA9F8C58}" type="datetimeFigureOut">
              <a:rPr lang="ru-RU" smtClean="0"/>
              <a:t>25.06.2025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1128FB9-D5E2-EB37-2DED-5A81755858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B85DA02-EFF8-0436-5BDA-C08ABAAF03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4DBC6-FC98-4CF4-8D42-AAB6C72DC6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00647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D2B228-C767-9B96-BCD4-B0751AF1B0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F54A4C6-5540-3059-3805-64D555A69A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77A49D2-182D-24C3-84E2-B40F92DC49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31730CA-F6FD-E2F0-7C97-135CFFFF5A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EE21FC0-28C2-D753-EC56-8A883581716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8A7433B-314D-978F-C92A-9B40CC36B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29193-CFE6-4872-9A47-3A09CA9F8C58}" type="datetimeFigureOut">
              <a:rPr lang="ru-RU" smtClean="0"/>
              <a:t>25.06.2025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64A0205-6443-A59E-90C1-91ECCE088A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0FE0813-27CB-3822-3ED1-BD2902C11F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4DBC6-FC98-4CF4-8D42-AAB6C72DC6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2949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05936D-8160-95DE-CFFA-EC6FA8A3FC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3055559-EA0F-C1BD-0325-8047C8857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29193-CFE6-4872-9A47-3A09CA9F8C58}" type="datetimeFigureOut">
              <a:rPr lang="ru-RU" smtClean="0"/>
              <a:t>25.06.2025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B3A6DD1-131F-D104-B26F-CB38F7F0A4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843D69E-C4A2-0AD1-465F-4430F9F223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4DBC6-FC98-4CF4-8D42-AAB6C72DC6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64209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244D67A-2227-49DE-EB98-A164D342D1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29193-CFE6-4872-9A47-3A09CA9F8C58}" type="datetimeFigureOut">
              <a:rPr lang="ru-RU" smtClean="0"/>
              <a:t>25.06.2025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4593356-CC82-78B6-5D32-465A069082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E9A548E-CF93-A7EB-AA89-C992C63807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4DBC6-FC98-4CF4-8D42-AAB6C72DC6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34850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5B4405-1318-B578-0FE2-BF80941780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E988E3D-36B6-01FA-A699-393C414A13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010311B-EBB8-D21F-629E-38FA9D09EA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0BF817E-0225-36D2-6829-429D462D8E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29193-CFE6-4872-9A47-3A09CA9F8C58}" type="datetimeFigureOut">
              <a:rPr lang="ru-RU" smtClean="0"/>
              <a:t>25.06.2025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6A90E0C-DA61-5D9B-4E71-6732A6111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575AA60-EF5A-BBBB-BFE2-495FD92ADD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4DBC6-FC98-4CF4-8D42-AAB6C72DC6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98598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00D104-8950-C503-A7FF-4A14FE7C3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839057AF-73C7-6E55-0E37-A2577F35E42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A642CEE-F518-E47F-C20C-9000567001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5A8B1C5-89AB-2678-4AFC-B0C410A058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29193-CFE6-4872-9A47-3A09CA9F8C58}" type="datetimeFigureOut">
              <a:rPr lang="ru-RU" smtClean="0"/>
              <a:t>25.06.2025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0CABDB4-7A3E-E555-E862-E325C47BAA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B26851F-BA27-B010-ED4D-E1775DC54F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4DBC6-FC98-4CF4-8D42-AAB6C72DC6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55400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08AE6E-6B8E-68E9-EDF3-12CB753207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0208C87-9B2A-41E2-CFFA-5B3857D528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D4BBFBC-503C-29F2-0A99-138E5D9D023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B629193-CFE6-4872-9A47-3A09CA9F8C58}" type="datetimeFigureOut">
              <a:rPr lang="ru-RU" smtClean="0"/>
              <a:t>25.06.2025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387E572-BFBE-E0E1-EE20-F4A1DE11EC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9B0C1F8-B5D0-8EA5-C829-35C4BD213C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F84DBC6-FC98-4CF4-8D42-AAB6C72DC6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3979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g"/><Relationship Id="rId4" Type="http://schemas.openxmlformats.org/officeDocument/2006/relationships/hyperlink" Target="https://europos.group/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hyperlink" Target="https://europos.group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vkvideo.ru/video-227030388_456239094" TargetMode="Externa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hyperlink" Target="https://europos.group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s://europos.group/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s://europos.group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s://europos.group/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europos.group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europos.group/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диаграмма, Технический чертеж, дизайн">
            <a:extLst>
              <a:ext uri="{FF2B5EF4-FFF2-40B4-BE49-F238E27FC236}">
                <a16:creationId xmlns:a16="http://schemas.microsoft.com/office/drawing/2014/main" id="{04C7BFEA-E2C4-83E3-A4A4-AD995749BE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9551" y="2009553"/>
            <a:ext cx="7728131" cy="4983527"/>
          </a:xfrm>
          <a:prstGeom prst="rect">
            <a:avLst/>
          </a:prstGeom>
        </p:spPr>
      </p:pic>
      <p:pic>
        <p:nvPicPr>
          <p:cNvPr id="9" name="Рисунок 8" descr="Изображение выглядит как Шрифт, текст, логотип, Графика&#10;&#10;Автоматически созданное описание">
            <a:extLst>
              <a:ext uri="{FF2B5EF4-FFF2-40B4-BE49-F238E27FC236}">
                <a16:creationId xmlns:a16="http://schemas.microsoft.com/office/drawing/2014/main" id="{E47F6161-2C8D-A36D-1C6B-C86E41EA64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9830" y="871870"/>
            <a:ext cx="2085740" cy="617336"/>
          </a:xfrm>
          <a:prstGeom prst="rect">
            <a:avLst/>
          </a:prstGeom>
        </p:spPr>
      </p:pic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AAFF2387-F45E-BBF0-A589-446EDCA56947}"/>
              </a:ext>
            </a:extLst>
          </p:cNvPr>
          <p:cNvGrpSpPr/>
          <p:nvPr/>
        </p:nvGrpSpPr>
        <p:grpSpPr>
          <a:xfrm>
            <a:off x="751626" y="717076"/>
            <a:ext cx="7538934" cy="1684310"/>
            <a:chOff x="796893" y="1599579"/>
            <a:chExt cx="7538934" cy="1684310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8AECA9F-3D70-907C-5955-FEC9C365728C}"/>
                </a:ext>
              </a:extLst>
            </p:cNvPr>
            <p:cNvSpPr txBox="1"/>
            <p:nvPr/>
          </p:nvSpPr>
          <p:spPr>
            <a:xfrm>
              <a:off x="796893" y="1599579"/>
              <a:ext cx="7538934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4000" dirty="0">
                  <a:solidFill>
                    <a:schemeClr val="bg1"/>
                  </a:solidFill>
                  <a:latin typeface="Montserrat ExtraBold" panose="00000900000000000000" pitchFamily="2" charset="-52"/>
                  <a:ea typeface="Open Sans" panose="020B0606030504020204" pitchFamily="34" charset="0"/>
                  <a:cs typeface="Open Sans" panose="020B0606030504020204" pitchFamily="34" charset="0"/>
                </a:rPr>
                <a:t>ПОКУПАТЕЛЬСКАЯ ТЕЛЕЖКА </a:t>
              </a:r>
              <a:r>
                <a:rPr lang="en-US" sz="4000" dirty="0">
                  <a:solidFill>
                    <a:schemeClr val="bg1"/>
                  </a:solidFill>
                  <a:latin typeface="Montserrat ExtraBold" panose="00000900000000000000" pitchFamily="2" charset="-52"/>
                  <a:ea typeface="Open Sans" panose="020B0606030504020204" pitchFamily="34" charset="0"/>
                  <a:cs typeface="Open Sans" panose="020B0606030504020204" pitchFamily="34" charset="0"/>
                </a:rPr>
                <a:t>VIBE</a:t>
              </a:r>
              <a:endParaRPr lang="ru-RU" sz="4000" dirty="0">
                <a:solidFill>
                  <a:schemeClr val="bg1"/>
                </a:solidFill>
                <a:latin typeface="Montserrat ExtraBold" panose="00000900000000000000" pitchFamily="2" charset="-52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0D32B8A-9754-7617-DA0A-4B9ABEF42A0D}"/>
                </a:ext>
              </a:extLst>
            </p:cNvPr>
            <p:cNvSpPr txBox="1"/>
            <p:nvPr/>
          </p:nvSpPr>
          <p:spPr>
            <a:xfrm>
              <a:off x="811069" y="2883779"/>
              <a:ext cx="600487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00" dirty="0">
                  <a:solidFill>
                    <a:schemeClr val="bg1"/>
                  </a:solidFill>
                  <a:latin typeface="Montserrat Medium" panose="00000600000000000000" pitchFamily="2" charset="-52"/>
                  <a:ea typeface="Open Sans" panose="020B0606030504020204" pitchFamily="34" charset="0"/>
                  <a:cs typeface="Open Sans" panose="020B0606030504020204" pitchFamily="34" charset="0"/>
                </a:rPr>
                <a:t>ЭСТЕТИКА И КОМПАКТНОСТЬ!</a:t>
              </a:r>
            </a:p>
          </p:txBody>
        </p:sp>
      </p:grpSp>
      <p:sp>
        <p:nvSpPr>
          <p:cNvPr id="14" name="Text Box 2">
            <a:hlinkClick r:id="rId4"/>
            <a:extLst>
              <a:ext uri="{FF2B5EF4-FFF2-40B4-BE49-F238E27FC236}">
                <a16:creationId xmlns:a16="http://schemas.microsoft.com/office/drawing/2014/main" id="{3486103E-2A38-7ED1-F827-9B46B113F277}"/>
              </a:ext>
            </a:extLst>
          </p:cNvPr>
          <p:cNvSpPr txBox="1">
            <a:spLocks/>
          </p:cNvSpPr>
          <p:nvPr/>
        </p:nvSpPr>
        <p:spPr bwMode="auto">
          <a:xfrm>
            <a:off x="839788" y="6171331"/>
            <a:ext cx="1279193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38100" tIns="38100" rIns="38100" bIns="38100" anchor="ctr">
            <a:spAutoFit/>
          </a:bodyPr>
          <a:lstStyle/>
          <a:p>
            <a:pPr eaLnBrk="1">
              <a:defRPr/>
            </a:pPr>
            <a:r>
              <a:rPr lang="en-US" sz="1000" b="1" dirty="0">
                <a:solidFill>
                  <a:schemeClr val="bg1"/>
                </a:solidFill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</a:rPr>
              <a:t>EUROPOS.GROUP</a:t>
            </a:r>
            <a:endParaRPr lang="x-none" altLang="x-none" sz="1000" b="1" dirty="0">
              <a:solidFill>
                <a:schemeClr val="bg1"/>
              </a:solidFill>
              <a:latin typeface="Arimo" panose="020B0604020202020204" pitchFamily="34" charset="0"/>
              <a:ea typeface="Arimo" panose="020B0604020202020204" pitchFamily="34" charset="0"/>
              <a:cs typeface="Arimo" panose="020B0604020202020204" pitchFamily="34" charset="0"/>
              <a:sym typeface="Poppins SemiBold" charset="0"/>
            </a:endParaRPr>
          </a:p>
        </p:txBody>
      </p:sp>
      <p:sp>
        <p:nvSpPr>
          <p:cNvPr id="15" name="Text Box 2">
            <a:extLst>
              <a:ext uri="{FF2B5EF4-FFF2-40B4-BE49-F238E27FC236}">
                <a16:creationId xmlns:a16="http://schemas.microsoft.com/office/drawing/2014/main" id="{8F47CEA2-BA60-31FA-296D-180C71F1F4C1}"/>
              </a:ext>
            </a:extLst>
          </p:cNvPr>
          <p:cNvSpPr txBox="1">
            <a:spLocks/>
          </p:cNvSpPr>
          <p:nvPr/>
        </p:nvSpPr>
        <p:spPr bwMode="auto">
          <a:xfrm>
            <a:off x="2467463" y="6171331"/>
            <a:ext cx="1041282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38100" tIns="38100" rIns="38100" bIns="38100" anchor="ctr">
            <a:spAutoFit/>
          </a:bodyPr>
          <a:lstStyle/>
          <a:p>
            <a:pPr eaLnBrk="1">
              <a:defRPr/>
            </a:pPr>
            <a:r>
              <a:rPr lang="en-US" sz="1000" b="1" dirty="0">
                <a:solidFill>
                  <a:schemeClr val="bg1"/>
                </a:solidFill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</a:rPr>
              <a:t>EUROPOS.RU</a:t>
            </a:r>
            <a:endParaRPr lang="x-none" altLang="x-none" sz="1000" b="1" dirty="0">
              <a:solidFill>
                <a:schemeClr val="bg1"/>
              </a:solidFill>
              <a:latin typeface="Arimo" panose="020B0604020202020204" pitchFamily="34" charset="0"/>
              <a:ea typeface="Arimo" panose="020B0604020202020204" pitchFamily="34" charset="0"/>
              <a:cs typeface="Arimo" panose="020B0604020202020204" pitchFamily="34" charset="0"/>
              <a:sym typeface="Poppins SemiBold" charset="0"/>
            </a:endParaRPr>
          </a:p>
        </p:txBody>
      </p:sp>
      <p:pic>
        <p:nvPicPr>
          <p:cNvPr id="3" name="Рисунок 2" descr="Изображение выглядит как рыночная площадь, Натуральные продукты, сцена, Розничная торговля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8E82763B-6A7B-462C-864E-29D0E48E5D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4" t="34812" r="34812"/>
          <a:stretch>
            <a:fillRect/>
          </a:stretch>
        </p:blipFill>
        <p:spPr>
          <a:xfrm>
            <a:off x="874713" y="2702751"/>
            <a:ext cx="4362817" cy="3167215"/>
          </a:xfrm>
          <a:prstGeom prst="round2SameRect">
            <a:avLst>
              <a:gd name="adj1" fmla="val 11502"/>
              <a:gd name="adj2" fmla="val 0"/>
            </a:avLst>
          </a:prstGeom>
        </p:spPr>
      </p:pic>
    </p:spTree>
    <p:extLst>
      <p:ext uri="{BB962C8B-B14F-4D97-AF65-F5344CB8AC3E}">
        <p14:creationId xmlns:p14="http://schemas.microsoft.com/office/powerpoint/2010/main" val="7791658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399ABDC8-3948-DC4D-5060-0DB897673A37}"/>
              </a:ext>
            </a:extLst>
          </p:cNvPr>
          <p:cNvGrpSpPr/>
          <p:nvPr/>
        </p:nvGrpSpPr>
        <p:grpSpPr>
          <a:xfrm>
            <a:off x="832181" y="6287049"/>
            <a:ext cx="10517006" cy="244865"/>
            <a:chOff x="832181" y="6287049"/>
            <a:chExt cx="10517006" cy="244865"/>
          </a:xfrm>
        </p:grpSpPr>
        <p:sp>
          <p:nvSpPr>
            <p:cNvPr id="5" name="object 4">
              <a:extLst>
                <a:ext uri="{FF2B5EF4-FFF2-40B4-BE49-F238E27FC236}">
                  <a16:creationId xmlns:a16="http://schemas.microsoft.com/office/drawing/2014/main" id="{C10ED788-02F5-7F21-C8FC-DC9D0F1D77BA}"/>
                </a:ext>
              </a:extLst>
            </p:cNvPr>
            <p:cNvSpPr/>
            <p:nvPr/>
          </p:nvSpPr>
          <p:spPr>
            <a:xfrm>
              <a:off x="10512870" y="6355871"/>
              <a:ext cx="836317" cy="176043"/>
            </a:xfrm>
            <a:custGeom>
              <a:avLst/>
              <a:gdLst/>
              <a:ahLst/>
              <a:cxnLst/>
              <a:rect l="l" t="t" r="r" b="b"/>
              <a:pathLst>
                <a:path w="2431415" h="511810">
                  <a:moveTo>
                    <a:pt x="2099118" y="393700"/>
                  </a:moveTo>
                  <a:lnTo>
                    <a:pt x="1901494" y="393700"/>
                  </a:lnTo>
                  <a:lnTo>
                    <a:pt x="1902599" y="394970"/>
                  </a:lnTo>
                  <a:lnTo>
                    <a:pt x="1905812" y="394970"/>
                  </a:lnTo>
                  <a:lnTo>
                    <a:pt x="1906854" y="396240"/>
                  </a:lnTo>
                  <a:lnTo>
                    <a:pt x="1907882" y="396240"/>
                  </a:lnTo>
                  <a:lnTo>
                    <a:pt x="1908898" y="397510"/>
                  </a:lnTo>
                  <a:lnTo>
                    <a:pt x="2127719" y="511810"/>
                  </a:lnTo>
                  <a:lnTo>
                    <a:pt x="2135695" y="511810"/>
                  </a:lnTo>
                  <a:lnTo>
                    <a:pt x="2136406" y="510540"/>
                  </a:lnTo>
                  <a:lnTo>
                    <a:pt x="2137270" y="510540"/>
                  </a:lnTo>
                  <a:lnTo>
                    <a:pt x="2137841" y="509270"/>
                  </a:lnTo>
                  <a:lnTo>
                    <a:pt x="2138349" y="509270"/>
                  </a:lnTo>
                  <a:lnTo>
                    <a:pt x="2138781" y="508000"/>
                  </a:lnTo>
                  <a:lnTo>
                    <a:pt x="2139022" y="508000"/>
                  </a:lnTo>
                  <a:lnTo>
                    <a:pt x="2139226" y="506730"/>
                  </a:lnTo>
                  <a:lnTo>
                    <a:pt x="2139391" y="506730"/>
                  </a:lnTo>
                  <a:lnTo>
                    <a:pt x="2139569" y="505460"/>
                  </a:lnTo>
                  <a:lnTo>
                    <a:pt x="2139416" y="501650"/>
                  </a:lnTo>
                  <a:lnTo>
                    <a:pt x="2139251" y="501650"/>
                  </a:lnTo>
                  <a:lnTo>
                    <a:pt x="2099118" y="393700"/>
                  </a:lnTo>
                  <a:close/>
                </a:path>
                <a:path w="2431415" h="511810">
                  <a:moveTo>
                    <a:pt x="1634756" y="509270"/>
                  </a:moveTo>
                  <a:lnTo>
                    <a:pt x="1628533" y="509270"/>
                  </a:lnTo>
                  <a:lnTo>
                    <a:pt x="1629067" y="510540"/>
                  </a:lnTo>
                  <a:lnTo>
                    <a:pt x="1634210" y="510540"/>
                  </a:lnTo>
                  <a:lnTo>
                    <a:pt x="1634756" y="509270"/>
                  </a:lnTo>
                  <a:close/>
                </a:path>
                <a:path w="2431415" h="511810">
                  <a:moveTo>
                    <a:pt x="1953666" y="3810"/>
                  </a:moveTo>
                  <a:lnTo>
                    <a:pt x="1939747" y="3810"/>
                  </a:lnTo>
                  <a:lnTo>
                    <a:pt x="1624596" y="497840"/>
                  </a:lnTo>
                  <a:lnTo>
                    <a:pt x="1624190" y="499110"/>
                  </a:lnTo>
                  <a:lnTo>
                    <a:pt x="1623783" y="499110"/>
                  </a:lnTo>
                  <a:lnTo>
                    <a:pt x="1623637" y="500380"/>
                  </a:lnTo>
                  <a:lnTo>
                    <a:pt x="1623574" y="502920"/>
                  </a:lnTo>
                  <a:lnTo>
                    <a:pt x="1623656" y="504190"/>
                  </a:lnTo>
                  <a:lnTo>
                    <a:pt x="1623809" y="504190"/>
                  </a:lnTo>
                  <a:lnTo>
                    <a:pt x="1623999" y="505460"/>
                  </a:lnTo>
                  <a:lnTo>
                    <a:pt x="1624355" y="505460"/>
                  </a:lnTo>
                  <a:lnTo>
                    <a:pt x="1624952" y="506730"/>
                  </a:lnTo>
                  <a:lnTo>
                    <a:pt x="1625307" y="508000"/>
                  </a:lnTo>
                  <a:lnTo>
                    <a:pt x="1626323" y="508000"/>
                  </a:lnTo>
                  <a:lnTo>
                    <a:pt x="1627009" y="509270"/>
                  </a:lnTo>
                  <a:lnTo>
                    <a:pt x="1635290" y="509270"/>
                  </a:lnTo>
                  <a:lnTo>
                    <a:pt x="1879333" y="396240"/>
                  </a:lnTo>
                  <a:lnTo>
                    <a:pt x="1880374" y="396240"/>
                  </a:lnTo>
                  <a:lnTo>
                    <a:pt x="1881428" y="394970"/>
                  </a:lnTo>
                  <a:lnTo>
                    <a:pt x="1884667" y="394970"/>
                  </a:lnTo>
                  <a:lnTo>
                    <a:pt x="1885759" y="393700"/>
                  </a:lnTo>
                  <a:lnTo>
                    <a:pt x="2099118" y="393700"/>
                  </a:lnTo>
                  <a:lnTo>
                    <a:pt x="2072678" y="322580"/>
                  </a:lnTo>
                  <a:lnTo>
                    <a:pt x="2072347" y="321310"/>
                  </a:lnTo>
                  <a:lnTo>
                    <a:pt x="2072220" y="321310"/>
                  </a:lnTo>
                  <a:lnTo>
                    <a:pt x="2072005" y="320040"/>
                  </a:lnTo>
                  <a:lnTo>
                    <a:pt x="2072055" y="314960"/>
                  </a:lnTo>
                  <a:lnTo>
                    <a:pt x="2072144" y="313690"/>
                  </a:lnTo>
                  <a:lnTo>
                    <a:pt x="2072589" y="312420"/>
                  </a:lnTo>
                  <a:lnTo>
                    <a:pt x="2072970" y="311150"/>
                  </a:lnTo>
                  <a:lnTo>
                    <a:pt x="2073427" y="309880"/>
                  </a:lnTo>
                  <a:lnTo>
                    <a:pt x="2073681" y="309880"/>
                  </a:lnTo>
                  <a:lnTo>
                    <a:pt x="2074240" y="308610"/>
                  </a:lnTo>
                  <a:lnTo>
                    <a:pt x="2074887" y="307340"/>
                  </a:lnTo>
                  <a:lnTo>
                    <a:pt x="2075586" y="307340"/>
                  </a:lnTo>
                  <a:lnTo>
                    <a:pt x="2075954" y="306070"/>
                  </a:lnTo>
                  <a:lnTo>
                    <a:pt x="2076348" y="306070"/>
                  </a:lnTo>
                  <a:lnTo>
                    <a:pt x="2077161" y="304800"/>
                  </a:lnTo>
                  <a:lnTo>
                    <a:pt x="2078037" y="304800"/>
                  </a:lnTo>
                  <a:lnTo>
                    <a:pt x="2078964" y="303530"/>
                  </a:lnTo>
                  <a:lnTo>
                    <a:pt x="2079942" y="303530"/>
                  </a:lnTo>
                  <a:lnTo>
                    <a:pt x="2080958" y="302260"/>
                  </a:lnTo>
                  <a:lnTo>
                    <a:pt x="2427300" y="142240"/>
                  </a:lnTo>
                  <a:lnTo>
                    <a:pt x="2428265" y="140970"/>
                  </a:lnTo>
                  <a:lnTo>
                    <a:pt x="2428938" y="140970"/>
                  </a:lnTo>
                  <a:lnTo>
                    <a:pt x="2429548" y="139700"/>
                  </a:lnTo>
                  <a:lnTo>
                    <a:pt x="2430081" y="139700"/>
                  </a:lnTo>
                  <a:lnTo>
                    <a:pt x="2430399" y="138430"/>
                  </a:lnTo>
                  <a:lnTo>
                    <a:pt x="2430678" y="138430"/>
                  </a:lnTo>
                  <a:lnTo>
                    <a:pt x="2430919" y="137160"/>
                  </a:lnTo>
                  <a:lnTo>
                    <a:pt x="2431313" y="137160"/>
                  </a:lnTo>
                  <a:lnTo>
                    <a:pt x="2431338" y="132080"/>
                  </a:lnTo>
                  <a:lnTo>
                    <a:pt x="2431186" y="132080"/>
                  </a:lnTo>
                  <a:lnTo>
                    <a:pt x="2430983" y="130810"/>
                  </a:lnTo>
                  <a:lnTo>
                    <a:pt x="2430602" y="130810"/>
                  </a:lnTo>
                  <a:lnTo>
                    <a:pt x="2430322" y="129540"/>
                  </a:lnTo>
                  <a:lnTo>
                    <a:pt x="2429814" y="129540"/>
                  </a:lnTo>
                  <a:lnTo>
                    <a:pt x="2429243" y="128270"/>
                  </a:lnTo>
                  <a:lnTo>
                    <a:pt x="2428608" y="128270"/>
                  </a:lnTo>
                  <a:lnTo>
                    <a:pt x="2427668" y="127000"/>
                  </a:lnTo>
                  <a:lnTo>
                    <a:pt x="2426106" y="127000"/>
                  </a:lnTo>
                  <a:lnTo>
                    <a:pt x="2424988" y="125730"/>
                  </a:lnTo>
                  <a:lnTo>
                    <a:pt x="2005863" y="125730"/>
                  </a:lnTo>
                  <a:lnTo>
                    <a:pt x="2004771" y="124460"/>
                  </a:lnTo>
                  <a:lnTo>
                    <a:pt x="2003196" y="124460"/>
                  </a:lnTo>
                  <a:lnTo>
                    <a:pt x="2002688" y="123190"/>
                  </a:lnTo>
                  <a:lnTo>
                    <a:pt x="2001697" y="123190"/>
                  </a:lnTo>
                  <a:lnTo>
                    <a:pt x="2000758" y="121920"/>
                  </a:lnTo>
                  <a:lnTo>
                    <a:pt x="1999449" y="121920"/>
                  </a:lnTo>
                  <a:lnTo>
                    <a:pt x="1998637" y="120650"/>
                  </a:lnTo>
                  <a:lnTo>
                    <a:pt x="1998256" y="120650"/>
                  </a:lnTo>
                  <a:lnTo>
                    <a:pt x="1997202" y="118110"/>
                  </a:lnTo>
                  <a:lnTo>
                    <a:pt x="1996884" y="118110"/>
                  </a:lnTo>
                  <a:lnTo>
                    <a:pt x="1996300" y="116840"/>
                  </a:lnTo>
                  <a:lnTo>
                    <a:pt x="1996033" y="116840"/>
                  </a:lnTo>
                  <a:lnTo>
                    <a:pt x="1954593" y="5080"/>
                  </a:lnTo>
                  <a:lnTo>
                    <a:pt x="1954250" y="5080"/>
                  </a:lnTo>
                  <a:lnTo>
                    <a:pt x="1953666" y="3810"/>
                  </a:lnTo>
                  <a:close/>
                </a:path>
                <a:path w="2431415" h="511810">
                  <a:moveTo>
                    <a:pt x="444957" y="502920"/>
                  </a:moveTo>
                  <a:lnTo>
                    <a:pt x="45097" y="502920"/>
                  </a:lnTo>
                  <a:lnTo>
                    <a:pt x="48336" y="504190"/>
                  </a:lnTo>
                  <a:lnTo>
                    <a:pt x="444957" y="502920"/>
                  </a:lnTo>
                  <a:close/>
                </a:path>
                <a:path w="2431415" h="511810">
                  <a:moveTo>
                    <a:pt x="615670" y="502920"/>
                  </a:moveTo>
                  <a:lnTo>
                    <a:pt x="520611" y="502920"/>
                  </a:lnTo>
                  <a:lnTo>
                    <a:pt x="521271" y="504190"/>
                  </a:lnTo>
                  <a:lnTo>
                    <a:pt x="612216" y="504190"/>
                  </a:lnTo>
                  <a:lnTo>
                    <a:pt x="615670" y="502920"/>
                  </a:lnTo>
                  <a:close/>
                </a:path>
                <a:path w="2431415" h="511810">
                  <a:moveTo>
                    <a:pt x="1552511" y="502920"/>
                  </a:moveTo>
                  <a:lnTo>
                    <a:pt x="1152918" y="502920"/>
                  </a:lnTo>
                  <a:lnTo>
                    <a:pt x="1154645" y="504190"/>
                  </a:lnTo>
                  <a:lnTo>
                    <a:pt x="1552511" y="502920"/>
                  </a:lnTo>
                  <a:close/>
                </a:path>
                <a:path w="2431415" h="511810">
                  <a:moveTo>
                    <a:pt x="451078" y="501650"/>
                  </a:moveTo>
                  <a:lnTo>
                    <a:pt x="36956" y="501650"/>
                  </a:lnTo>
                  <a:lnTo>
                    <a:pt x="38569" y="502920"/>
                  </a:lnTo>
                  <a:lnTo>
                    <a:pt x="449046" y="502920"/>
                  </a:lnTo>
                  <a:lnTo>
                    <a:pt x="451078" y="501650"/>
                  </a:lnTo>
                  <a:close/>
                </a:path>
                <a:path w="2431415" h="511810">
                  <a:moveTo>
                    <a:pt x="625970" y="501650"/>
                  </a:moveTo>
                  <a:lnTo>
                    <a:pt x="518426" y="501650"/>
                  </a:lnTo>
                  <a:lnTo>
                    <a:pt x="518934" y="502920"/>
                  </a:lnTo>
                  <a:lnTo>
                    <a:pt x="622554" y="502920"/>
                  </a:lnTo>
                  <a:lnTo>
                    <a:pt x="625970" y="501650"/>
                  </a:lnTo>
                  <a:close/>
                </a:path>
                <a:path w="2431415" h="511810">
                  <a:moveTo>
                    <a:pt x="1559280" y="501650"/>
                  </a:moveTo>
                  <a:lnTo>
                    <a:pt x="1146124" y="501650"/>
                  </a:lnTo>
                  <a:lnTo>
                    <a:pt x="1147813" y="502920"/>
                  </a:lnTo>
                  <a:lnTo>
                    <a:pt x="1558175" y="502920"/>
                  </a:lnTo>
                  <a:lnTo>
                    <a:pt x="1559280" y="501650"/>
                  </a:lnTo>
                  <a:close/>
                </a:path>
                <a:path w="2431415" h="511810">
                  <a:moveTo>
                    <a:pt x="454063" y="500380"/>
                  </a:moveTo>
                  <a:lnTo>
                    <a:pt x="33718" y="500380"/>
                  </a:lnTo>
                  <a:lnTo>
                    <a:pt x="35331" y="501650"/>
                  </a:lnTo>
                  <a:lnTo>
                    <a:pt x="453072" y="501650"/>
                  </a:lnTo>
                  <a:lnTo>
                    <a:pt x="454063" y="500380"/>
                  </a:lnTo>
                  <a:close/>
                </a:path>
                <a:path w="2431415" h="511810">
                  <a:moveTo>
                    <a:pt x="632752" y="500380"/>
                  </a:moveTo>
                  <a:lnTo>
                    <a:pt x="517461" y="500380"/>
                  </a:lnTo>
                  <a:lnTo>
                    <a:pt x="517613" y="501650"/>
                  </a:lnTo>
                  <a:lnTo>
                    <a:pt x="629373" y="501650"/>
                  </a:lnTo>
                  <a:lnTo>
                    <a:pt x="632752" y="500380"/>
                  </a:lnTo>
                  <a:close/>
                </a:path>
                <a:path w="2431415" h="511810">
                  <a:moveTo>
                    <a:pt x="1562506" y="500380"/>
                  </a:moveTo>
                  <a:lnTo>
                    <a:pt x="1141171" y="500380"/>
                  </a:lnTo>
                  <a:lnTo>
                    <a:pt x="1142796" y="501650"/>
                  </a:lnTo>
                  <a:lnTo>
                    <a:pt x="1561439" y="501650"/>
                  </a:lnTo>
                  <a:lnTo>
                    <a:pt x="1562506" y="500380"/>
                  </a:lnTo>
                  <a:close/>
                </a:path>
                <a:path w="2431415" h="511810">
                  <a:moveTo>
                    <a:pt x="755510" y="11430"/>
                  </a:moveTo>
                  <a:lnTo>
                    <a:pt x="302361" y="11430"/>
                  </a:lnTo>
                  <a:lnTo>
                    <a:pt x="293319" y="15240"/>
                  </a:lnTo>
                  <a:lnTo>
                    <a:pt x="287451" y="17780"/>
                  </a:lnTo>
                  <a:lnTo>
                    <a:pt x="281736" y="20320"/>
                  </a:lnTo>
                  <a:lnTo>
                    <a:pt x="278942" y="21590"/>
                  </a:lnTo>
                  <a:lnTo>
                    <a:pt x="276212" y="24130"/>
                  </a:lnTo>
                  <a:lnTo>
                    <a:pt x="270929" y="26670"/>
                  </a:lnTo>
                  <a:lnTo>
                    <a:pt x="268389" y="29210"/>
                  </a:lnTo>
                  <a:lnTo>
                    <a:pt x="265912" y="31750"/>
                  </a:lnTo>
                  <a:lnTo>
                    <a:pt x="263499" y="33020"/>
                  </a:lnTo>
                  <a:lnTo>
                    <a:pt x="261162" y="35560"/>
                  </a:lnTo>
                  <a:lnTo>
                    <a:pt x="258914" y="38100"/>
                  </a:lnTo>
                  <a:lnTo>
                    <a:pt x="256743" y="39370"/>
                  </a:lnTo>
                  <a:lnTo>
                    <a:pt x="7746" y="426720"/>
                  </a:lnTo>
                  <a:lnTo>
                    <a:pt x="6096" y="429260"/>
                  </a:lnTo>
                  <a:lnTo>
                    <a:pt x="5334" y="430530"/>
                  </a:lnTo>
                  <a:lnTo>
                    <a:pt x="4622" y="431800"/>
                  </a:lnTo>
                  <a:lnTo>
                    <a:pt x="3937" y="434340"/>
                  </a:lnTo>
                  <a:lnTo>
                    <a:pt x="3314" y="435610"/>
                  </a:lnTo>
                  <a:lnTo>
                    <a:pt x="2730" y="436880"/>
                  </a:lnTo>
                  <a:lnTo>
                    <a:pt x="2197" y="438150"/>
                  </a:lnTo>
                  <a:lnTo>
                    <a:pt x="1714" y="440690"/>
                  </a:lnTo>
                  <a:lnTo>
                    <a:pt x="1295" y="441960"/>
                  </a:lnTo>
                  <a:lnTo>
                    <a:pt x="914" y="443230"/>
                  </a:lnTo>
                  <a:lnTo>
                    <a:pt x="596" y="445770"/>
                  </a:lnTo>
                  <a:lnTo>
                    <a:pt x="342" y="447040"/>
                  </a:lnTo>
                  <a:lnTo>
                    <a:pt x="139" y="448310"/>
                  </a:lnTo>
                  <a:lnTo>
                    <a:pt x="63" y="449580"/>
                  </a:lnTo>
                  <a:lnTo>
                    <a:pt x="0" y="457200"/>
                  </a:lnTo>
                  <a:lnTo>
                    <a:pt x="139" y="458470"/>
                  </a:lnTo>
                  <a:lnTo>
                    <a:pt x="342" y="461010"/>
                  </a:lnTo>
                  <a:lnTo>
                    <a:pt x="609" y="462280"/>
                  </a:lnTo>
                  <a:lnTo>
                    <a:pt x="927" y="463550"/>
                  </a:lnTo>
                  <a:lnTo>
                    <a:pt x="1295" y="466090"/>
                  </a:lnTo>
                  <a:lnTo>
                    <a:pt x="1727" y="467360"/>
                  </a:lnTo>
                  <a:lnTo>
                    <a:pt x="2197" y="468630"/>
                  </a:lnTo>
                  <a:lnTo>
                    <a:pt x="2730" y="469900"/>
                  </a:lnTo>
                  <a:lnTo>
                    <a:pt x="3302" y="472440"/>
                  </a:lnTo>
                  <a:lnTo>
                    <a:pt x="10502" y="483870"/>
                  </a:lnTo>
                  <a:lnTo>
                    <a:pt x="11556" y="486410"/>
                  </a:lnTo>
                  <a:lnTo>
                    <a:pt x="12649" y="486410"/>
                  </a:lnTo>
                  <a:lnTo>
                    <a:pt x="13792" y="487680"/>
                  </a:lnTo>
                  <a:lnTo>
                    <a:pt x="14973" y="488950"/>
                  </a:lnTo>
                  <a:lnTo>
                    <a:pt x="16205" y="490220"/>
                  </a:lnTo>
                  <a:lnTo>
                    <a:pt x="17475" y="491490"/>
                  </a:lnTo>
                  <a:lnTo>
                    <a:pt x="18796" y="492760"/>
                  </a:lnTo>
                  <a:lnTo>
                    <a:pt x="21539" y="495300"/>
                  </a:lnTo>
                  <a:lnTo>
                    <a:pt x="22974" y="495300"/>
                  </a:lnTo>
                  <a:lnTo>
                    <a:pt x="25920" y="497840"/>
                  </a:lnTo>
                  <a:lnTo>
                    <a:pt x="27431" y="497840"/>
                  </a:lnTo>
                  <a:lnTo>
                    <a:pt x="30543" y="500380"/>
                  </a:lnTo>
                  <a:lnTo>
                    <a:pt x="455993" y="500380"/>
                  </a:lnTo>
                  <a:lnTo>
                    <a:pt x="456933" y="499110"/>
                  </a:lnTo>
                  <a:lnTo>
                    <a:pt x="458787" y="499110"/>
                  </a:lnTo>
                  <a:lnTo>
                    <a:pt x="460540" y="497840"/>
                  </a:lnTo>
                  <a:lnTo>
                    <a:pt x="461391" y="496570"/>
                  </a:lnTo>
                  <a:lnTo>
                    <a:pt x="462216" y="496570"/>
                  </a:lnTo>
                  <a:lnTo>
                    <a:pt x="463016" y="495300"/>
                  </a:lnTo>
                  <a:lnTo>
                    <a:pt x="464553" y="494030"/>
                  </a:lnTo>
                  <a:lnTo>
                    <a:pt x="465277" y="492760"/>
                  </a:lnTo>
                  <a:lnTo>
                    <a:pt x="465975" y="492760"/>
                  </a:lnTo>
                  <a:lnTo>
                    <a:pt x="467283" y="490220"/>
                  </a:lnTo>
                  <a:lnTo>
                    <a:pt x="467893" y="490220"/>
                  </a:lnTo>
                  <a:lnTo>
                    <a:pt x="469036" y="487680"/>
                  </a:lnTo>
                  <a:lnTo>
                    <a:pt x="533107" y="387350"/>
                  </a:lnTo>
                  <a:lnTo>
                    <a:pt x="533438" y="387350"/>
                  </a:lnTo>
                  <a:lnTo>
                    <a:pt x="533730" y="386080"/>
                  </a:lnTo>
                  <a:lnTo>
                    <a:pt x="533857" y="386080"/>
                  </a:lnTo>
                  <a:lnTo>
                    <a:pt x="533717" y="383540"/>
                  </a:lnTo>
                  <a:lnTo>
                    <a:pt x="533438" y="383540"/>
                  </a:lnTo>
                  <a:lnTo>
                    <a:pt x="533107" y="382270"/>
                  </a:lnTo>
                  <a:lnTo>
                    <a:pt x="532587" y="382270"/>
                  </a:lnTo>
                  <a:lnTo>
                    <a:pt x="532345" y="381000"/>
                  </a:lnTo>
                  <a:lnTo>
                    <a:pt x="530123" y="381000"/>
                  </a:lnTo>
                  <a:lnTo>
                    <a:pt x="529272" y="379730"/>
                  </a:lnTo>
                  <a:lnTo>
                    <a:pt x="190601" y="379730"/>
                  </a:lnTo>
                  <a:lnTo>
                    <a:pt x="190055" y="378460"/>
                  </a:lnTo>
                  <a:lnTo>
                    <a:pt x="189369" y="378460"/>
                  </a:lnTo>
                  <a:lnTo>
                    <a:pt x="189001" y="377190"/>
                  </a:lnTo>
                  <a:lnTo>
                    <a:pt x="188658" y="377190"/>
                  </a:lnTo>
                  <a:lnTo>
                    <a:pt x="188518" y="375920"/>
                  </a:lnTo>
                  <a:lnTo>
                    <a:pt x="188391" y="375920"/>
                  </a:lnTo>
                  <a:lnTo>
                    <a:pt x="188709" y="373380"/>
                  </a:lnTo>
                  <a:lnTo>
                    <a:pt x="188912" y="373380"/>
                  </a:lnTo>
                  <a:lnTo>
                    <a:pt x="189166" y="372110"/>
                  </a:lnTo>
                  <a:lnTo>
                    <a:pt x="228866" y="309880"/>
                  </a:lnTo>
                  <a:lnTo>
                    <a:pt x="229958" y="309880"/>
                  </a:lnTo>
                  <a:lnTo>
                    <a:pt x="230543" y="308610"/>
                  </a:lnTo>
                  <a:lnTo>
                    <a:pt x="582777" y="308610"/>
                  </a:lnTo>
                  <a:lnTo>
                    <a:pt x="583552" y="307340"/>
                  </a:lnTo>
                  <a:lnTo>
                    <a:pt x="584758" y="307340"/>
                  </a:lnTo>
                  <a:lnTo>
                    <a:pt x="584974" y="306070"/>
                  </a:lnTo>
                  <a:lnTo>
                    <a:pt x="585279" y="306070"/>
                  </a:lnTo>
                  <a:lnTo>
                    <a:pt x="642531" y="215900"/>
                  </a:lnTo>
                  <a:lnTo>
                    <a:pt x="642975" y="215900"/>
                  </a:lnTo>
                  <a:lnTo>
                    <a:pt x="643102" y="214630"/>
                  </a:lnTo>
                  <a:lnTo>
                    <a:pt x="642810" y="212090"/>
                  </a:lnTo>
                  <a:lnTo>
                    <a:pt x="642531" y="212090"/>
                  </a:lnTo>
                  <a:lnTo>
                    <a:pt x="642353" y="210820"/>
                  </a:lnTo>
                  <a:lnTo>
                    <a:pt x="641718" y="210820"/>
                  </a:lnTo>
                  <a:lnTo>
                    <a:pt x="641197" y="209550"/>
                  </a:lnTo>
                  <a:lnTo>
                    <a:pt x="301396" y="209550"/>
                  </a:lnTo>
                  <a:lnTo>
                    <a:pt x="300913" y="208280"/>
                  </a:lnTo>
                  <a:lnTo>
                    <a:pt x="299173" y="208280"/>
                  </a:lnTo>
                  <a:lnTo>
                    <a:pt x="298932" y="207010"/>
                  </a:lnTo>
                  <a:lnTo>
                    <a:pt x="298323" y="207010"/>
                  </a:lnTo>
                  <a:lnTo>
                    <a:pt x="298018" y="205740"/>
                  </a:lnTo>
                  <a:lnTo>
                    <a:pt x="297764" y="205740"/>
                  </a:lnTo>
                  <a:lnTo>
                    <a:pt x="297891" y="203200"/>
                  </a:lnTo>
                  <a:lnTo>
                    <a:pt x="298157" y="201930"/>
                  </a:lnTo>
                  <a:lnTo>
                    <a:pt x="298411" y="201930"/>
                  </a:lnTo>
                  <a:lnTo>
                    <a:pt x="339712" y="137160"/>
                  </a:lnTo>
                  <a:lnTo>
                    <a:pt x="340156" y="135890"/>
                  </a:lnTo>
                  <a:lnTo>
                    <a:pt x="341541" y="135890"/>
                  </a:lnTo>
                  <a:lnTo>
                    <a:pt x="342011" y="134620"/>
                  </a:lnTo>
                  <a:lnTo>
                    <a:pt x="694397" y="134620"/>
                  </a:lnTo>
                  <a:lnTo>
                    <a:pt x="694969" y="133350"/>
                  </a:lnTo>
                  <a:lnTo>
                    <a:pt x="695706" y="133350"/>
                  </a:lnTo>
                  <a:lnTo>
                    <a:pt x="696112" y="132080"/>
                  </a:lnTo>
                  <a:lnTo>
                    <a:pt x="759472" y="33020"/>
                  </a:lnTo>
                  <a:lnTo>
                    <a:pt x="759993" y="31750"/>
                  </a:lnTo>
                  <a:lnTo>
                    <a:pt x="760463" y="31750"/>
                  </a:lnTo>
                  <a:lnTo>
                    <a:pt x="760869" y="30480"/>
                  </a:lnTo>
                  <a:lnTo>
                    <a:pt x="761047" y="29210"/>
                  </a:lnTo>
                  <a:lnTo>
                    <a:pt x="761339" y="29210"/>
                  </a:lnTo>
                  <a:lnTo>
                    <a:pt x="761466" y="27940"/>
                  </a:lnTo>
                  <a:lnTo>
                    <a:pt x="761657" y="26670"/>
                  </a:lnTo>
                  <a:lnTo>
                    <a:pt x="761657" y="22860"/>
                  </a:lnTo>
                  <a:lnTo>
                    <a:pt x="761466" y="21590"/>
                  </a:lnTo>
                  <a:lnTo>
                    <a:pt x="761199" y="20320"/>
                  </a:lnTo>
                  <a:lnTo>
                    <a:pt x="760869" y="19050"/>
                  </a:lnTo>
                  <a:lnTo>
                    <a:pt x="760247" y="17780"/>
                  </a:lnTo>
                  <a:lnTo>
                    <a:pt x="759764" y="16510"/>
                  </a:lnTo>
                  <a:lnTo>
                    <a:pt x="759218" y="15240"/>
                  </a:lnTo>
                  <a:lnTo>
                    <a:pt x="758609" y="15240"/>
                  </a:lnTo>
                  <a:lnTo>
                    <a:pt x="757923" y="13970"/>
                  </a:lnTo>
                  <a:lnTo>
                    <a:pt x="757186" y="12700"/>
                  </a:lnTo>
                  <a:lnTo>
                    <a:pt x="756373" y="12700"/>
                  </a:lnTo>
                  <a:lnTo>
                    <a:pt x="755510" y="11430"/>
                  </a:lnTo>
                  <a:close/>
                </a:path>
                <a:path w="2431415" h="511810">
                  <a:moveTo>
                    <a:pt x="1310068" y="11430"/>
                  </a:moveTo>
                  <a:lnTo>
                    <a:pt x="856830" y="11430"/>
                  </a:lnTo>
                  <a:lnTo>
                    <a:pt x="843813" y="16510"/>
                  </a:lnTo>
                  <a:lnTo>
                    <a:pt x="837577" y="19050"/>
                  </a:lnTo>
                  <a:lnTo>
                    <a:pt x="834542" y="21590"/>
                  </a:lnTo>
                  <a:lnTo>
                    <a:pt x="831557" y="22860"/>
                  </a:lnTo>
                  <a:lnTo>
                    <a:pt x="828649" y="25400"/>
                  </a:lnTo>
                  <a:lnTo>
                    <a:pt x="825804" y="26670"/>
                  </a:lnTo>
                  <a:lnTo>
                    <a:pt x="823023" y="29210"/>
                  </a:lnTo>
                  <a:lnTo>
                    <a:pt x="799782" y="54610"/>
                  </a:lnTo>
                  <a:lnTo>
                    <a:pt x="517779" y="496570"/>
                  </a:lnTo>
                  <a:lnTo>
                    <a:pt x="517258" y="496570"/>
                  </a:lnTo>
                  <a:lnTo>
                    <a:pt x="517194" y="499110"/>
                  </a:lnTo>
                  <a:lnTo>
                    <a:pt x="517271" y="500380"/>
                  </a:lnTo>
                  <a:lnTo>
                    <a:pt x="636092" y="500380"/>
                  </a:lnTo>
                  <a:lnTo>
                    <a:pt x="649109" y="495300"/>
                  </a:lnTo>
                  <a:lnTo>
                    <a:pt x="655345" y="492760"/>
                  </a:lnTo>
                  <a:lnTo>
                    <a:pt x="658380" y="490220"/>
                  </a:lnTo>
                  <a:lnTo>
                    <a:pt x="661352" y="488950"/>
                  </a:lnTo>
                  <a:lnTo>
                    <a:pt x="664273" y="486410"/>
                  </a:lnTo>
                  <a:lnTo>
                    <a:pt x="667118" y="485140"/>
                  </a:lnTo>
                  <a:lnTo>
                    <a:pt x="669899" y="482600"/>
                  </a:lnTo>
                  <a:lnTo>
                    <a:pt x="691235" y="459740"/>
                  </a:lnTo>
                  <a:lnTo>
                    <a:pt x="693140" y="457200"/>
                  </a:lnTo>
                  <a:lnTo>
                    <a:pt x="897813" y="137160"/>
                  </a:lnTo>
                  <a:lnTo>
                    <a:pt x="898258" y="135890"/>
                  </a:lnTo>
                  <a:lnTo>
                    <a:pt x="899642" y="135890"/>
                  </a:lnTo>
                  <a:lnTo>
                    <a:pt x="900125" y="134620"/>
                  </a:lnTo>
                  <a:lnTo>
                    <a:pt x="1249011" y="134620"/>
                  </a:lnTo>
                  <a:lnTo>
                    <a:pt x="1313815" y="33020"/>
                  </a:lnTo>
                  <a:lnTo>
                    <a:pt x="1314361" y="31750"/>
                  </a:lnTo>
                  <a:lnTo>
                    <a:pt x="1314615" y="31750"/>
                  </a:lnTo>
                  <a:lnTo>
                    <a:pt x="1315059" y="30480"/>
                  </a:lnTo>
                  <a:lnTo>
                    <a:pt x="1315427" y="29210"/>
                  </a:lnTo>
                  <a:lnTo>
                    <a:pt x="1315720" y="27940"/>
                  </a:lnTo>
                  <a:lnTo>
                    <a:pt x="1315935" y="26670"/>
                  </a:lnTo>
                  <a:lnTo>
                    <a:pt x="1316075" y="26670"/>
                  </a:lnTo>
                  <a:lnTo>
                    <a:pt x="1315923" y="21590"/>
                  </a:lnTo>
                  <a:lnTo>
                    <a:pt x="1315707" y="21590"/>
                  </a:lnTo>
                  <a:lnTo>
                    <a:pt x="1315415" y="20320"/>
                  </a:lnTo>
                  <a:lnTo>
                    <a:pt x="1315046" y="19050"/>
                  </a:lnTo>
                  <a:lnTo>
                    <a:pt x="1314602" y="17780"/>
                  </a:lnTo>
                  <a:lnTo>
                    <a:pt x="1314081" y="16510"/>
                  </a:lnTo>
                  <a:lnTo>
                    <a:pt x="1313497" y="15240"/>
                  </a:lnTo>
                  <a:lnTo>
                    <a:pt x="1312837" y="15240"/>
                  </a:lnTo>
                  <a:lnTo>
                    <a:pt x="1312113" y="13970"/>
                  </a:lnTo>
                  <a:lnTo>
                    <a:pt x="1311338" y="12700"/>
                  </a:lnTo>
                  <a:lnTo>
                    <a:pt x="1310932" y="12700"/>
                  </a:lnTo>
                  <a:lnTo>
                    <a:pt x="1310068" y="11430"/>
                  </a:lnTo>
                  <a:close/>
                </a:path>
                <a:path w="2431415" h="511810">
                  <a:moveTo>
                    <a:pt x="1565605" y="499110"/>
                  </a:moveTo>
                  <a:lnTo>
                    <a:pt x="1137958" y="499110"/>
                  </a:lnTo>
                  <a:lnTo>
                    <a:pt x="1139545" y="500380"/>
                  </a:lnTo>
                  <a:lnTo>
                    <a:pt x="1564589" y="500380"/>
                  </a:lnTo>
                  <a:lnTo>
                    <a:pt x="1565605" y="499110"/>
                  </a:lnTo>
                  <a:close/>
                </a:path>
                <a:path w="2431415" h="511810">
                  <a:moveTo>
                    <a:pt x="1569440" y="496570"/>
                  </a:moveTo>
                  <a:lnTo>
                    <a:pt x="1133335" y="496570"/>
                  </a:lnTo>
                  <a:lnTo>
                    <a:pt x="1136396" y="499110"/>
                  </a:lnTo>
                  <a:lnTo>
                    <a:pt x="1566595" y="499110"/>
                  </a:lnTo>
                  <a:lnTo>
                    <a:pt x="1567561" y="497840"/>
                  </a:lnTo>
                  <a:lnTo>
                    <a:pt x="1568513" y="497840"/>
                  </a:lnTo>
                  <a:lnTo>
                    <a:pt x="1569440" y="496570"/>
                  </a:lnTo>
                  <a:close/>
                </a:path>
                <a:path w="2431415" h="511810">
                  <a:moveTo>
                    <a:pt x="1863458" y="11430"/>
                  </a:moveTo>
                  <a:lnTo>
                    <a:pt x="1410665" y="11430"/>
                  </a:lnTo>
                  <a:lnTo>
                    <a:pt x="1397647" y="16510"/>
                  </a:lnTo>
                  <a:lnTo>
                    <a:pt x="1391412" y="19050"/>
                  </a:lnTo>
                  <a:lnTo>
                    <a:pt x="1388376" y="21590"/>
                  </a:lnTo>
                  <a:lnTo>
                    <a:pt x="1385404" y="22860"/>
                  </a:lnTo>
                  <a:lnTo>
                    <a:pt x="1382496" y="25400"/>
                  </a:lnTo>
                  <a:lnTo>
                    <a:pt x="1379639" y="26670"/>
                  </a:lnTo>
                  <a:lnTo>
                    <a:pt x="1376870" y="29210"/>
                  </a:lnTo>
                  <a:lnTo>
                    <a:pt x="1353616" y="54610"/>
                  </a:lnTo>
                  <a:lnTo>
                    <a:pt x="1115898" y="426720"/>
                  </a:lnTo>
                  <a:lnTo>
                    <a:pt x="1114996" y="427990"/>
                  </a:lnTo>
                  <a:lnTo>
                    <a:pt x="1114145" y="429260"/>
                  </a:lnTo>
                  <a:lnTo>
                    <a:pt x="1113345" y="431800"/>
                  </a:lnTo>
                  <a:lnTo>
                    <a:pt x="1112596" y="433070"/>
                  </a:lnTo>
                  <a:lnTo>
                    <a:pt x="1111897" y="434340"/>
                  </a:lnTo>
                  <a:lnTo>
                    <a:pt x="1111262" y="435610"/>
                  </a:lnTo>
                  <a:lnTo>
                    <a:pt x="1110678" y="438150"/>
                  </a:lnTo>
                  <a:lnTo>
                    <a:pt x="1110157" y="439420"/>
                  </a:lnTo>
                  <a:lnTo>
                    <a:pt x="1109687" y="440690"/>
                  </a:lnTo>
                  <a:lnTo>
                    <a:pt x="1109281" y="441960"/>
                  </a:lnTo>
                  <a:lnTo>
                    <a:pt x="1108925" y="444500"/>
                  </a:lnTo>
                  <a:lnTo>
                    <a:pt x="1108633" y="445770"/>
                  </a:lnTo>
                  <a:lnTo>
                    <a:pt x="1108392" y="447040"/>
                  </a:lnTo>
                  <a:lnTo>
                    <a:pt x="1108214" y="449580"/>
                  </a:lnTo>
                  <a:lnTo>
                    <a:pt x="1108163" y="457200"/>
                  </a:lnTo>
                  <a:lnTo>
                    <a:pt x="1108227" y="458470"/>
                  </a:lnTo>
                  <a:lnTo>
                    <a:pt x="1108405" y="459740"/>
                  </a:lnTo>
                  <a:lnTo>
                    <a:pt x="1108646" y="461010"/>
                  </a:lnTo>
                  <a:lnTo>
                    <a:pt x="1108938" y="463550"/>
                  </a:lnTo>
                  <a:lnTo>
                    <a:pt x="1109294" y="464820"/>
                  </a:lnTo>
                  <a:lnTo>
                    <a:pt x="1109713" y="466090"/>
                  </a:lnTo>
                  <a:lnTo>
                    <a:pt x="1110195" y="468630"/>
                  </a:lnTo>
                  <a:lnTo>
                    <a:pt x="1110716" y="469900"/>
                  </a:lnTo>
                  <a:lnTo>
                    <a:pt x="1111300" y="471170"/>
                  </a:lnTo>
                  <a:lnTo>
                    <a:pt x="1111948" y="472440"/>
                  </a:lnTo>
                  <a:lnTo>
                    <a:pt x="1112647" y="474980"/>
                  </a:lnTo>
                  <a:lnTo>
                    <a:pt x="1113383" y="476250"/>
                  </a:lnTo>
                  <a:lnTo>
                    <a:pt x="1114196" y="477520"/>
                  </a:lnTo>
                  <a:lnTo>
                    <a:pt x="1115047" y="478790"/>
                  </a:lnTo>
                  <a:lnTo>
                    <a:pt x="1115961" y="480060"/>
                  </a:lnTo>
                  <a:lnTo>
                    <a:pt x="1116914" y="482600"/>
                  </a:lnTo>
                  <a:lnTo>
                    <a:pt x="1126236" y="492760"/>
                  </a:lnTo>
                  <a:lnTo>
                    <a:pt x="1127582" y="492760"/>
                  </a:lnTo>
                  <a:lnTo>
                    <a:pt x="1128966" y="494030"/>
                  </a:lnTo>
                  <a:lnTo>
                    <a:pt x="1131849" y="496570"/>
                  </a:lnTo>
                  <a:lnTo>
                    <a:pt x="1570342" y="496570"/>
                  </a:lnTo>
                  <a:lnTo>
                    <a:pt x="1572069" y="494030"/>
                  </a:lnTo>
                  <a:lnTo>
                    <a:pt x="1572882" y="494030"/>
                  </a:lnTo>
                  <a:lnTo>
                    <a:pt x="1573682" y="492760"/>
                  </a:lnTo>
                  <a:lnTo>
                    <a:pt x="1574444" y="491490"/>
                  </a:lnTo>
                  <a:lnTo>
                    <a:pt x="1575181" y="491490"/>
                  </a:lnTo>
                  <a:lnTo>
                    <a:pt x="1576552" y="488950"/>
                  </a:lnTo>
                  <a:lnTo>
                    <a:pt x="1577187" y="487680"/>
                  </a:lnTo>
                  <a:lnTo>
                    <a:pt x="1646113" y="379730"/>
                  </a:lnTo>
                  <a:lnTo>
                    <a:pt x="1299349" y="379730"/>
                  </a:lnTo>
                  <a:lnTo>
                    <a:pt x="1298854" y="378460"/>
                  </a:lnTo>
                  <a:lnTo>
                    <a:pt x="1298422" y="378460"/>
                  </a:lnTo>
                  <a:lnTo>
                    <a:pt x="1298079" y="377190"/>
                  </a:lnTo>
                  <a:lnTo>
                    <a:pt x="1297762" y="377190"/>
                  </a:lnTo>
                  <a:lnTo>
                    <a:pt x="1297635" y="375920"/>
                  </a:lnTo>
                  <a:lnTo>
                    <a:pt x="1297762" y="373380"/>
                  </a:lnTo>
                  <a:lnTo>
                    <a:pt x="1298232" y="373380"/>
                  </a:lnTo>
                  <a:lnTo>
                    <a:pt x="1448866" y="137160"/>
                  </a:lnTo>
                  <a:lnTo>
                    <a:pt x="1449311" y="135890"/>
                  </a:lnTo>
                  <a:lnTo>
                    <a:pt x="1450695" y="135890"/>
                  </a:lnTo>
                  <a:lnTo>
                    <a:pt x="1451178" y="134620"/>
                  </a:lnTo>
                  <a:lnTo>
                    <a:pt x="1802549" y="134620"/>
                  </a:lnTo>
                  <a:lnTo>
                    <a:pt x="1803120" y="133350"/>
                  </a:lnTo>
                  <a:lnTo>
                    <a:pt x="1803755" y="133350"/>
                  </a:lnTo>
                  <a:lnTo>
                    <a:pt x="1804276" y="132080"/>
                  </a:lnTo>
                  <a:lnTo>
                    <a:pt x="1867357" y="34290"/>
                  </a:lnTo>
                  <a:lnTo>
                    <a:pt x="1867941" y="33020"/>
                  </a:lnTo>
                  <a:lnTo>
                    <a:pt x="1868449" y="31750"/>
                  </a:lnTo>
                  <a:lnTo>
                    <a:pt x="1868893" y="30480"/>
                  </a:lnTo>
                  <a:lnTo>
                    <a:pt x="1869262" y="29210"/>
                  </a:lnTo>
                  <a:lnTo>
                    <a:pt x="1869427" y="29210"/>
                  </a:lnTo>
                  <a:lnTo>
                    <a:pt x="1869681" y="27940"/>
                  </a:lnTo>
                  <a:lnTo>
                    <a:pt x="1869859" y="26670"/>
                  </a:lnTo>
                  <a:lnTo>
                    <a:pt x="1869668" y="21590"/>
                  </a:lnTo>
                  <a:lnTo>
                    <a:pt x="1869414" y="20320"/>
                  </a:lnTo>
                  <a:lnTo>
                    <a:pt x="1869071" y="19050"/>
                  </a:lnTo>
                  <a:lnTo>
                    <a:pt x="1868881" y="19050"/>
                  </a:lnTo>
                  <a:lnTo>
                    <a:pt x="1868436" y="17780"/>
                  </a:lnTo>
                  <a:lnTo>
                    <a:pt x="1867916" y="16510"/>
                  </a:lnTo>
                  <a:lnTo>
                    <a:pt x="1867331" y="15240"/>
                  </a:lnTo>
                  <a:lnTo>
                    <a:pt x="1867014" y="15240"/>
                  </a:lnTo>
                  <a:lnTo>
                    <a:pt x="1866328" y="13970"/>
                  </a:lnTo>
                  <a:lnTo>
                    <a:pt x="1865960" y="13970"/>
                  </a:lnTo>
                  <a:lnTo>
                    <a:pt x="1864766" y="12700"/>
                  </a:lnTo>
                  <a:lnTo>
                    <a:pt x="1864347" y="12700"/>
                  </a:lnTo>
                  <a:lnTo>
                    <a:pt x="1863458" y="11430"/>
                  </a:lnTo>
                  <a:close/>
                </a:path>
                <a:path w="2431415" h="511810">
                  <a:moveTo>
                    <a:pt x="1047432" y="433070"/>
                  </a:moveTo>
                  <a:lnTo>
                    <a:pt x="787857" y="433070"/>
                  </a:lnTo>
                  <a:lnTo>
                    <a:pt x="788454" y="434340"/>
                  </a:lnTo>
                  <a:lnTo>
                    <a:pt x="1046302" y="434340"/>
                  </a:lnTo>
                  <a:lnTo>
                    <a:pt x="1047432" y="433070"/>
                  </a:lnTo>
                  <a:close/>
                </a:path>
                <a:path w="2431415" h="511810">
                  <a:moveTo>
                    <a:pt x="1058887" y="427990"/>
                  </a:moveTo>
                  <a:lnTo>
                    <a:pt x="785812" y="427990"/>
                  </a:lnTo>
                  <a:lnTo>
                    <a:pt x="785660" y="429260"/>
                  </a:lnTo>
                  <a:lnTo>
                    <a:pt x="785964" y="431800"/>
                  </a:lnTo>
                  <a:lnTo>
                    <a:pt x="786257" y="431800"/>
                  </a:lnTo>
                  <a:lnTo>
                    <a:pt x="786625" y="433070"/>
                  </a:lnTo>
                  <a:lnTo>
                    <a:pt x="1050747" y="433070"/>
                  </a:lnTo>
                  <a:lnTo>
                    <a:pt x="1051826" y="431800"/>
                  </a:lnTo>
                  <a:lnTo>
                    <a:pt x="1053934" y="430530"/>
                  </a:lnTo>
                  <a:lnTo>
                    <a:pt x="1055966" y="430530"/>
                  </a:lnTo>
                  <a:lnTo>
                    <a:pt x="1056970" y="429260"/>
                  </a:lnTo>
                  <a:lnTo>
                    <a:pt x="1057935" y="429260"/>
                  </a:lnTo>
                  <a:lnTo>
                    <a:pt x="1058887" y="427990"/>
                  </a:lnTo>
                  <a:close/>
                </a:path>
                <a:path w="2431415" h="511810">
                  <a:moveTo>
                    <a:pt x="1249011" y="134620"/>
                  </a:moveTo>
                  <a:lnTo>
                    <a:pt x="1091425" y="134620"/>
                  </a:lnTo>
                  <a:lnTo>
                    <a:pt x="1091895" y="135890"/>
                  </a:lnTo>
                  <a:lnTo>
                    <a:pt x="1093279" y="135890"/>
                  </a:lnTo>
                  <a:lnTo>
                    <a:pt x="1093724" y="137160"/>
                  </a:lnTo>
                  <a:lnTo>
                    <a:pt x="1094244" y="137160"/>
                  </a:lnTo>
                  <a:lnTo>
                    <a:pt x="1094384" y="138430"/>
                  </a:lnTo>
                  <a:lnTo>
                    <a:pt x="1094536" y="138430"/>
                  </a:lnTo>
                  <a:lnTo>
                    <a:pt x="1094689" y="139700"/>
                  </a:lnTo>
                  <a:lnTo>
                    <a:pt x="1094536" y="140970"/>
                  </a:lnTo>
                  <a:lnTo>
                    <a:pt x="1094384" y="140970"/>
                  </a:lnTo>
                  <a:lnTo>
                    <a:pt x="1094257" y="142240"/>
                  </a:lnTo>
                  <a:lnTo>
                    <a:pt x="1094105" y="142240"/>
                  </a:lnTo>
                  <a:lnTo>
                    <a:pt x="984326" y="313690"/>
                  </a:lnTo>
                  <a:lnTo>
                    <a:pt x="983881" y="314960"/>
                  </a:lnTo>
                  <a:lnTo>
                    <a:pt x="982802" y="314960"/>
                  </a:lnTo>
                  <a:lnTo>
                    <a:pt x="982179" y="316230"/>
                  </a:lnTo>
                  <a:lnTo>
                    <a:pt x="857796" y="316230"/>
                  </a:lnTo>
                  <a:lnTo>
                    <a:pt x="857186" y="317500"/>
                  </a:lnTo>
                  <a:lnTo>
                    <a:pt x="855903" y="317500"/>
                  </a:lnTo>
                  <a:lnTo>
                    <a:pt x="855611" y="318770"/>
                  </a:lnTo>
                  <a:lnTo>
                    <a:pt x="786244" y="426720"/>
                  </a:lnTo>
                  <a:lnTo>
                    <a:pt x="786091" y="427990"/>
                  </a:lnTo>
                  <a:lnTo>
                    <a:pt x="1059815" y="427990"/>
                  </a:lnTo>
                  <a:lnTo>
                    <a:pt x="1060716" y="426720"/>
                  </a:lnTo>
                  <a:lnTo>
                    <a:pt x="1061580" y="425450"/>
                  </a:lnTo>
                  <a:lnTo>
                    <a:pt x="1062431" y="425450"/>
                  </a:lnTo>
                  <a:lnTo>
                    <a:pt x="1063256" y="424180"/>
                  </a:lnTo>
                  <a:lnTo>
                    <a:pt x="1064056" y="424180"/>
                  </a:lnTo>
                  <a:lnTo>
                    <a:pt x="1065555" y="421640"/>
                  </a:lnTo>
                  <a:lnTo>
                    <a:pt x="1066253" y="420370"/>
                  </a:lnTo>
                  <a:lnTo>
                    <a:pt x="1066927" y="420370"/>
                  </a:lnTo>
                  <a:lnTo>
                    <a:pt x="1067562" y="419100"/>
                  </a:lnTo>
                  <a:lnTo>
                    <a:pt x="1249011" y="134620"/>
                  </a:lnTo>
                  <a:close/>
                </a:path>
                <a:path w="2431415" h="511810">
                  <a:moveTo>
                    <a:pt x="1755406" y="203200"/>
                  </a:moveTo>
                  <a:lnTo>
                    <a:pt x="1523060" y="203200"/>
                  </a:lnTo>
                  <a:lnTo>
                    <a:pt x="1455991" y="308610"/>
                  </a:lnTo>
                  <a:lnTo>
                    <a:pt x="1455674" y="308610"/>
                  </a:lnTo>
                  <a:lnTo>
                    <a:pt x="1455534" y="309880"/>
                  </a:lnTo>
                  <a:lnTo>
                    <a:pt x="1455381" y="309880"/>
                  </a:lnTo>
                  <a:lnTo>
                    <a:pt x="1455229" y="311150"/>
                  </a:lnTo>
                  <a:lnTo>
                    <a:pt x="1455381" y="312420"/>
                  </a:lnTo>
                  <a:lnTo>
                    <a:pt x="1455547" y="312420"/>
                  </a:lnTo>
                  <a:lnTo>
                    <a:pt x="1455750" y="313690"/>
                  </a:lnTo>
                  <a:lnTo>
                    <a:pt x="1456296" y="313690"/>
                  </a:lnTo>
                  <a:lnTo>
                    <a:pt x="1456766" y="314960"/>
                  </a:lnTo>
                  <a:lnTo>
                    <a:pt x="1457871" y="314960"/>
                  </a:lnTo>
                  <a:lnTo>
                    <a:pt x="1458188" y="316230"/>
                  </a:lnTo>
                  <a:lnTo>
                    <a:pt x="1533474" y="316230"/>
                  </a:lnTo>
                  <a:lnTo>
                    <a:pt x="1534058" y="317500"/>
                  </a:lnTo>
                  <a:lnTo>
                    <a:pt x="1534820" y="317500"/>
                  </a:lnTo>
                  <a:lnTo>
                    <a:pt x="1535239" y="318770"/>
                  </a:lnTo>
                  <a:lnTo>
                    <a:pt x="1535734" y="318770"/>
                  </a:lnTo>
                  <a:lnTo>
                    <a:pt x="1535912" y="320040"/>
                  </a:lnTo>
                  <a:lnTo>
                    <a:pt x="1535976" y="321310"/>
                  </a:lnTo>
                  <a:lnTo>
                    <a:pt x="1535912" y="322580"/>
                  </a:lnTo>
                  <a:lnTo>
                    <a:pt x="1535747" y="322580"/>
                  </a:lnTo>
                  <a:lnTo>
                    <a:pt x="1535353" y="323850"/>
                  </a:lnTo>
                  <a:lnTo>
                    <a:pt x="1500543" y="378460"/>
                  </a:lnTo>
                  <a:lnTo>
                    <a:pt x="1499971" y="378460"/>
                  </a:lnTo>
                  <a:lnTo>
                    <a:pt x="1499717" y="379730"/>
                  </a:lnTo>
                  <a:lnTo>
                    <a:pt x="1646113" y="379730"/>
                  </a:lnTo>
                  <a:lnTo>
                    <a:pt x="1755584" y="208280"/>
                  </a:lnTo>
                  <a:lnTo>
                    <a:pt x="1756029" y="208280"/>
                  </a:lnTo>
                  <a:lnTo>
                    <a:pt x="1756156" y="207010"/>
                  </a:lnTo>
                  <a:lnTo>
                    <a:pt x="1755863" y="204470"/>
                  </a:lnTo>
                  <a:lnTo>
                    <a:pt x="1755571" y="204470"/>
                  </a:lnTo>
                  <a:lnTo>
                    <a:pt x="1755406" y="203200"/>
                  </a:lnTo>
                  <a:close/>
                </a:path>
                <a:path w="2431415" h="511810">
                  <a:moveTo>
                    <a:pt x="1753971" y="201930"/>
                  </a:moveTo>
                  <a:lnTo>
                    <a:pt x="1524025" y="201930"/>
                  </a:lnTo>
                  <a:lnTo>
                    <a:pt x="1523758" y="203200"/>
                  </a:lnTo>
                  <a:lnTo>
                    <a:pt x="1754517" y="203200"/>
                  </a:lnTo>
                  <a:lnTo>
                    <a:pt x="1753971" y="201930"/>
                  </a:lnTo>
                  <a:close/>
                </a:path>
                <a:path w="2431415" h="511810">
                  <a:moveTo>
                    <a:pt x="754126" y="10160"/>
                  </a:moveTo>
                  <a:lnTo>
                    <a:pt x="308470" y="10160"/>
                  </a:lnTo>
                  <a:lnTo>
                    <a:pt x="305409" y="11430"/>
                  </a:lnTo>
                  <a:lnTo>
                    <a:pt x="754595" y="11430"/>
                  </a:lnTo>
                  <a:lnTo>
                    <a:pt x="754126" y="10160"/>
                  </a:lnTo>
                  <a:close/>
                </a:path>
                <a:path w="2431415" h="511810">
                  <a:moveTo>
                    <a:pt x="1308201" y="10160"/>
                  </a:moveTo>
                  <a:lnTo>
                    <a:pt x="863549" y="10160"/>
                  </a:lnTo>
                  <a:lnTo>
                    <a:pt x="860171" y="11430"/>
                  </a:lnTo>
                  <a:lnTo>
                    <a:pt x="1309154" y="11430"/>
                  </a:lnTo>
                  <a:lnTo>
                    <a:pt x="1308201" y="10160"/>
                  </a:lnTo>
                  <a:close/>
                </a:path>
                <a:path w="2431415" h="511810">
                  <a:moveTo>
                    <a:pt x="1861540" y="10160"/>
                  </a:moveTo>
                  <a:lnTo>
                    <a:pt x="1417383" y="10160"/>
                  </a:lnTo>
                  <a:lnTo>
                    <a:pt x="1414005" y="11430"/>
                  </a:lnTo>
                  <a:lnTo>
                    <a:pt x="1863001" y="11430"/>
                  </a:lnTo>
                  <a:lnTo>
                    <a:pt x="1861540" y="10160"/>
                  </a:lnTo>
                  <a:close/>
                </a:path>
                <a:path w="2431415" h="511810">
                  <a:moveTo>
                    <a:pt x="751065" y="8890"/>
                  </a:moveTo>
                  <a:lnTo>
                    <a:pt x="314617" y="8890"/>
                  </a:lnTo>
                  <a:lnTo>
                    <a:pt x="311531" y="10160"/>
                  </a:lnTo>
                  <a:lnTo>
                    <a:pt x="752119" y="10160"/>
                  </a:lnTo>
                  <a:lnTo>
                    <a:pt x="751065" y="8890"/>
                  </a:lnTo>
                  <a:close/>
                </a:path>
                <a:path w="2431415" h="511810">
                  <a:moveTo>
                    <a:pt x="1306156" y="8890"/>
                  </a:moveTo>
                  <a:lnTo>
                    <a:pt x="870369" y="8890"/>
                  </a:lnTo>
                  <a:lnTo>
                    <a:pt x="866952" y="10160"/>
                  </a:lnTo>
                  <a:lnTo>
                    <a:pt x="1306677" y="10160"/>
                  </a:lnTo>
                  <a:lnTo>
                    <a:pt x="1306156" y="8890"/>
                  </a:lnTo>
                  <a:close/>
                </a:path>
                <a:path w="2431415" h="511810">
                  <a:moveTo>
                    <a:pt x="1860003" y="8890"/>
                  </a:moveTo>
                  <a:lnTo>
                    <a:pt x="1424203" y="8890"/>
                  </a:lnTo>
                  <a:lnTo>
                    <a:pt x="1420787" y="10160"/>
                  </a:lnTo>
                  <a:lnTo>
                    <a:pt x="1860524" y="10160"/>
                  </a:lnTo>
                  <a:lnTo>
                    <a:pt x="1860003" y="8890"/>
                  </a:lnTo>
                  <a:close/>
                </a:path>
                <a:path w="2431415" h="511810">
                  <a:moveTo>
                    <a:pt x="746747" y="7620"/>
                  </a:moveTo>
                  <a:lnTo>
                    <a:pt x="323799" y="7620"/>
                  </a:lnTo>
                  <a:lnTo>
                    <a:pt x="320738" y="8890"/>
                  </a:lnTo>
                  <a:lnTo>
                    <a:pt x="747826" y="8890"/>
                  </a:lnTo>
                  <a:lnTo>
                    <a:pt x="746747" y="7620"/>
                  </a:lnTo>
                  <a:close/>
                </a:path>
                <a:path w="2431415" h="511810">
                  <a:moveTo>
                    <a:pt x="1301165" y="7620"/>
                  </a:moveTo>
                  <a:lnTo>
                    <a:pt x="880706" y="7620"/>
                  </a:lnTo>
                  <a:lnTo>
                    <a:pt x="877252" y="8890"/>
                  </a:lnTo>
                  <a:lnTo>
                    <a:pt x="1302308" y="8890"/>
                  </a:lnTo>
                  <a:lnTo>
                    <a:pt x="1301165" y="7620"/>
                  </a:lnTo>
                  <a:close/>
                </a:path>
                <a:path w="2431415" h="511810">
                  <a:moveTo>
                    <a:pt x="1855012" y="7620"/>
                  </a:moveTo>
                  <a:lnTo>
                    <a:pt x="1434541" y="7620"/>
                  </a:lnTo>
                  <a:lnTo>
                    <a:pt x="1431086" y="8890"/>
                  </a:lnTo>
                  <a:lnTo>
                    <a:pt x="1856155" y="8890"/>
                  </a:lnTo>
                  <a:lnTo>
                    <a:pt x="1855012" y="7620"/>
                  </a:lnTo>
                  <a:close/>
                </a:path>
                <a:path w="2431415" h="511810">
                  <a:moveTo>
                    <a:pt x="1952752" y="2540"/>
                  </a:moveTo>
                  <a:lnTo>
                    <a:pt x="1940623" y="2540"/>
                  </a:lnTo>
                  <a:lnTo>
                    <a:pt x="1940064" y="3810"/>
                  </a:lnTo>
                  <a:lnTo>
                    <a:pt x="1953133" y="3810"/>
                  </a:lnTo>
                  <a:lnTo>
                    <a:pt x="1952752" y="2540"/>
                  </a:lnTo>
                  <a:close/>
                </a:path>
                <a:path w="2431415" h="511810">
                  <a:moveTo>
                    <a:pt x="1951418" y="1270"/>
                  </a:moveTo>
                  <a:lnTo>
                    <a:pt x="1942147" y="1270"/>
                  </a:lnTo>
                  <a:lnTo>
                    <a:pt x="1941233" y="2540"/>
                  </a:lnTo>
                  <a:lnTo>
                    <a:pt x="1952117" y="2540"/>
                  </a:lnTo>
                  <a:lnTo>
                    <a:pt x="1951418" y="1270"/>
                  </a:lnTo>
                  <a:close/>
                </a:path>
                <a:path w="2431415" h="511810">
                  <a:moveTo>
                    <a:pt x="1948789" y="0"/>
                  </a:moveTo>
                  <a:lnTo>
                    <a:pt x="1944789" y="0"/>
                  </a:lnTo>
                  <a:lnTo>
                    <a:pt x="1944230" y="1270"/>
                  </a:lnTo>
                  <a:lnTo>
                    <a:pt x="1949348" y="1270"/>
                  </a:lnTo>
                  <a:lnTo>
                    <a:pt x="1948789" y="0"/>
                  </a:lnTo>
                  <a:close/>
                </a:path>
              </a:pathLst>
            </a:custGeom>
            <a:solidFill>
              <a:schemeClr val="accent2"/>
            </a:solidFill>
          </p:spPr>
          <p:txBody>
            <a:bodyPr wrap="square" lIns="0" tIns="0" rIns="0" bIns="0" rtlCol="0"/>
            <a:lstStyle/>
            <a:p>
              <a:pPr algn="ctr"/>
              <a:endParaRPr/>
            </a:p>
          </p:txBody>
        </p:sp>
        <p:sp>
          <p:nvSpPr>
            <p:cNvPr id="7" name="Text Box 2">
              <a:hlinkClick r:id="rId2"/>
              <a:extLst>
                <a:ext uri="{FF2B5EF4-FFF2-40B4-BE49-F238E27FC236}">
                  <a16:creationId xmlns:a16="http://schemas.microsoft.com/office/drawing/2014/main" id="{5755B31A-E379-E639-9B7E-E4EBF239D988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832181" y="6292302"/>
              <a:ext cx="1336862" cy="2308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square" lIns="38100" tIns="38100" rIns="38100" bIns="38100" anchor="ctr">
              <a:spAutoFit/>
            </a:bodyPr>
            <a:lstStyle/>
            <a:p>
              <a:pPr eaLnBrk="1">
                <a:defRPr/>
              </a:pPr>
              <a:r>
                <a:rPr lang="en-US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mo" panose="020B0604020202020204" pitchFamily="34" charset="0"/>
                  <a:ea typeface="Arimo" panose="020B0604020202020204" pitchFamily="34" charset="0"/>
                  <a:cs typeface="Arimo" panose="020B0604020202020204" pitchFamily="34" charset="0"/>
                </a:rPr>
                <a:t>EUROPOS.GROUP</a:t>
              </a:r>
              <a:endParaRPr lang="x-none" altLang="x-none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  <a:sym typeface="Poppins SemiBold" charset="0"/>
              </a:endParaRPr>
            </a:p>
          </p:txBody>
        </p:sp>
        <p:sp>
          <p:nvSpPr>
            <p:cNvPr id="8" name="Text Box 2">
              <a:extLst>
                <a:ext uri="{FF2B5EF4-FFF2-40B4-BE49-F238E27FC236}">
                  <a16:creationId xmlns:a16="http://schemas.microsoft.com/office/drawing/2014/main" id="{E256ADC6-2EF6-32C0-FC36-182C2270CE41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2328917" y="6287049"/>
              <a:ext cx="1711455" cy="2308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square" lIns="38100" tIns="38100" rIns="38100" bIns="38100" anchor="ctr">
              <a:spAutoFit/>
            </a:bodyPr>
            <a:lstStyle/>
            <a:p>
              <a:pPr eaLnBrk="1">
                <a:defRPr/>
              </a:pPr>
              <a:r>
                <a:rPr lang="en-US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mo" panose="020B0604020202020204" pitchFamily="34" charset="0"/>
                  <a:ea typeface="Arimo" panose="020B0604020202020204" pitchFamily="34" charset="0"/>
                  <a:cs typeface="Arimo" panose="020B0604020202020204" pitchFamily="34" charset="0"/>
                </a:rPr>
                <a:t>EUROPOS.RU</a:t>
              </a:r>
              <a:endParaRPr lang="x-none" altLang="x-none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  <a:sym typeface="Poppins SemiBold" charset="0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7D66776B-6A75-5B51-4968-C2D9FB3AB9CB}"/>
              </a:ext>
            </a:extLst>
          </p:cNvPr>
          <p:cNvSpPr txBox="1"/>
          <p:nvPr/>
        </p:nvSpPr>
        <p:spPr>
          <a:xfrm>
            <a:off x="811861" y="338763"/>
            <a:ext cx="56668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accent1"/>
                </a:solidFill>
                <a:latin typeface="Montserrat ExtraBold" panose="00000900000000000000" pitchFamily="2" charset="-52"/>
                <a:ea typeface="Open Sans" panose="020B0606030504020204" pitchFamily="34" charset="0"/>
                <a:cs typeface="Open Sans" panose="020B0606030504020204" pitchFamily="34" charset="0"/>
              </a:rPr>
              <a:t>VIBE</a:t>
            </a:r>
            <a:endParaRPr lang="ru-RU" sz="4000" dirty="0">
              <a:solidFill>
                <a:schemeClr val="accent1"/>
              </a:solidFill>
              <a:latin typeface="Montserrat ExtraBold" panose="00000900000000000000" pitchFamily="2" charset="-52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8032C1B-3F3F-316A-2581-FA31BD36B08C}"/>
              </a:ext>
            </a:extLst>
          </p:cNvPr>
          <p:cNvSpPr txBox="1"/>
          <p:nvPr/>
        </p:nvSpPr>
        <p:spPr>
          <a:xfrm>
            <a:off x="811861" y="1345416"/>
            <a:ext cx="63341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Новое компактное решение для комфортного шопинга. Маневренность, удобство и увеличение ваших продаж!</a:t>
            </a:r>
          </a:p>
        </p:txBody>
      </p:sp>
      <p:pic>
        <p:nvPicPr>
          <p:cNvPr id="3" name="Рисунок 2" descr="Изображение выглядит как Магазин у дома, Розничная торговля, супермаркет, сцена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EB770505-4DBE-2E51-55A4-CC42F5C066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55" t="23509" r="30603" b="10013"/>
          <a:stretch>
            <a:fillRect/>
          </a:stretch>
        </p:blipFill>
        <p:spPr>
          <a:xfrm>
            <a:off x="3390057" y="2527263"/>
            <a:ext cx="2331779" cy="2311266"/>
          </a:xfrm>
          <a:prstGeom prst="round2Same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4C7B0AA-D4E1-E4BB-8DAF-55F69AA654F4}"/>
              </a:ext>
            </a:extLst>
          </p:cNvPr>
          <p:cNvSpPr txBox="1"/>
          <p:nvPr/>
        </p:nvSpPr>
        <p:spPr>
          <a:xfrm>
            <a:off x="821390" y="5051326"/>
            <a:ext cx="23140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Тележка </a:t>
            </a:r>
            <a:r>
              <a:rPr lang="en-US" sz="1600" b="1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VIBE</a:t>
            </a:r>
            <a:endParaRPr lang="ru-RU" sz="1600" b="1" dirty="0">
              <a:solidFill>
                <a:schemeClr val="tx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E84790D-AE15-F631-B746-16CE4D62059C}"/>
              </a:ext>
            </a:extLst>
          </p:cNvPr>
          <p:cNvSpPr txBox="1"/>
          <p:nvPr/>
        </p:nvSpPr>
        <p:spPr>
          <a:xfrm>
            <a:off x="3365204" y="4961519"/>
            <a:ext cx="23140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Удобство покупателей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777B8E2-47E9-A829-F55E-59EA61E2D363}"/>
              </a:ext>
            </a:extLst>
          </p:cNvPr>
          <p:cNvSpPr txBox="1"/>
          <p:nvPr/>
        </p:nvSpPr>
        <p:spPr>
          <a:xfrm>
            <a:off x="6028339" y="4961519"/>
            <a:ext cx="25052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Увеличение частоты и скорости совершения покупок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A3BE595-C7B1-DFD6-80D0-47CBE27859AD}"/>
              </a:ext>
            </a:extLst>
          </p:cNvPr>
          <p:cNvSpPr txBox="1"/>
          <p:nvPr/>
        </p:nvSpPr>
        <p:spPr>
          <a:xfrm>
            <a:off x="9067836" y="4961519"/>
            <a:ext cx="23140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Увеличение общей выручки</a:t>
            </a:r>
          </a:p>
        </p:txBody>
      </p:sp>
      <p:sp>
        <p:nvSpPr>
          <p:cNvPr id="16" name="Стрелка: вправо 15">
            <a:extLst>
              <a:ext uri="{FF2B5EF4-FFF2-40B4-BE49-F238E27FC236}">
                <a16:creationId xmlns:a16="http://schemas.microsoft.com/office/drawing/2014/main" id="{A19C494C-DCBF-7CD9-9566-285E66853003}"/>
              </a:ext>
            </a:extLst>
          </p:cNvPr>
          <p:cNvSpPr/>
          <p:nvPr/>
        </p:nvSpPr>
        <p:spPr>
          <a:xfrm>
            <a:off x="3087394" y="5129552"/>
            <a:ext cx="344044" cy="170414"/>
          </a:xfrm>
          <a:prstGeom prst="rightArrow">
            <a:avLst/>
          </a:prstGeom>
          <a:solidFill>
            <a:schemeClr val="tx1">
              <a:lumMod val="25000"/>
              <a:lumOff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: вправо 16">
            <a:extLst>
              <a:ext uri="{FF2B5EF4-FFF2-40B4-BE49-F238E27FC236}">
                <a16:creationId xmlns:a16="http://schemas.microsoft.com/office/drawing/2014/main" id="{5A5470C6-8C0A-B1D7-8479-A51924469D24}"/>
              </a:ext>
            </a:extLst>
          </p:cNvPr>
          <p:cNvSpPr/>
          <p:nvPr/>
        </p:nvSpPr>
        <p:spPr>
          <a:xfrm>
            <a:off x="5580983" y="5129552"/>
            <a:ext cx="344044" cy="170414"/>
          </a:xfrm>
          <a:prstGeom prst="rightArrow">
            <a:avLst/>
          </a:prstGeom>
          <a:solidFill>
            <a:schemeClr val="tx1">
              <a:lumMod val="25000"/>
              <a:lumOff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трелка: вправо 17">
            <a:extLst>
              <a:ext uri="{FF2B5EF4-FFF2-40B4-BE49-F238E27FC236}">
                <a16:creationId xmlns:a16="http://schemas.microsoft.com/office/drawing/2014/main" id="{E5BAD099-7CF6-14E9-4D00-AAB8FDABAF30}"/>
              </a:ext>
            </a:extLst>
          </p:cNvPr>
          <p:cNvSpPr/>
          <p:nvPr/>
        </p:nvSpPr>
        <p:spPr>
          <a:xfrm>
            <a:off x="8636916" y="5129552"/>
            <a:ext cx="344044" cy="170414"/>
          </a:xfrm>
          <a:prstGeom prst="rightArrow">
            <a:avLst/>
          </a:prstGeom>
          <a:solidFill>
            <a:schemeClr val="tx1">
              <a:lumMod val="25000"/>
              <a:lumOff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 descr="Изображение выглядит как корзина, ручная тележка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32286AF2-B278-052E-077E-754F433484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2" t="7329" r="7988" b="8542"/>
          <a:stretch>
            <a:fillRect/>
          </a:stretch>
        </p:blipFill>
        <p:spPr>
          <a:xfrm>
            <a:off x="874713" y="2527262"/>
            <a:ext cx="2311267" cy="2311267"/>
          </a:xfrm>
          <a:prstGeom prst="round2SameRect">
            <a:avLst/>
          </a:prstGeom>
          <a:ln>
            <a:solidFill>
              <a:schemeClr val="bg1">
                <a:lumMod val="95000"/>
              </a:schemeClr>
            </a:solidFill>
          </a:ln>
        </p:spPr>
      </p:pic>
      <p:pic>
        <p:nvPicPr>
          <p:cNvPr id="20" name="Рисунок 19" descr="Изображение выглядит как свеча, в помещении, свет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BF232C42-BFDD-242D-4265-2674459F83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03" t="2580" r="14907"/>
          <a:stretch>
            <a:fillRect/>
          </a:stretch>
        </p:blipFill>
        <p:spPr>
          <a:xfrm>
            <a:off x="8980959" y="2527263"/>
            <a:ext cx="2336327" cy="2311266"/>
          </a:xfrm>
          <a:prstGeom prst="round2SameRect">
            <a:avLst>
              <a:gd name="adj1" fmla="val 16278"/>
              <a:gd name="adj2" fmla="val 0"/>
            </a:avLst>
          </a:prstGeom>
        </p:spPr>
      </p:pic>
      <p:pic>
        <p:nvPicPr>
          <p:cNvPr id="22" name="Рисунок 21" descr="Изображение выглядит как текст, Шрифт, снимок экрана, Графика&#10;&#10;Содержимое, созданное искусственным интеллектом, может быть неверным.">
            <a:hlinkClick r:id="rId6"/>
            <a:extLst>
              <a:ext uri="{FF2B5EF4-FFF2-40B4-BE49-F238E27FC236}">
                <a16:creationId xmlns:a16="http://schemas.microsoft.com/office/drawing/2014/main" id="{EF5EC56B-BC51-9A30-C630-6C71FE6AA26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0579" y="1327659"/>
            <a:ext cx="4038608" cy="594361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E9348A09-9A1D-D4BE-3C20-7EFA907F7FF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r="16305"/>
          <a:stretch/>
        </p:blipFill>
        <p:spPr>
          <a:xfrm>
            <a:off x="6197277" y="2527263"/>
            <a:ext cx="2336327" cy="2311266"/>
          </a:xfrm>
          <a:prstGeom prst="round2SameRect">
            <a:avLst>
              <a:gd name="adj1" fmla="val 16278"/>
              <a:gd name="adj2" fmla="val 0"/>
            </a:avLst>
          </a:prstGeom>
        </p:spPr>
      </p:pic>
    </p:spTree>
    <p:extLst>
      <p:ext uri="{BB962C8B-B14F-4D97-AF65-F5344CB8AC3E}">
        <p14:creationId xmlns:p14="http://schemas.microsoft.com/office/powerpoint/2010/main" val="26520550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399ABDC8-3948-DC4D-5060-0DB897673A37}"/>
              </a:ext>
            </a:extLst>
          </p:cNvPr>
          <p:cNvGrpSpPr/>
          <p:nvPr/>
        </p:nvGrpSpPr>
        <p:grpSpPr>
          <a:xfrm>
            <a:off x="832181" y="6287049"/>
            <a:ext cx="10517006" cy="244865"/>
            <a:chOff x="832181" y="6287049"/>
            <a:chExt cx="10517006" cy="244865"/>
          </a:xfrm>
        </p:grpSpPr>
        <p:sp>
          <p:nvSpPr>
            <p:cNvPr id="5" name="object 4">
              <a:extLst>
                <a:ext uri="{FF2B5EF4-FFF2-40B4-BE49-F238E27FC236}">
                  <a16:creationId xmlns:a16="http://schemas.microsoft.com/office/drawing/2014/main" id="{C10ED788-02F5-7F21-C8FC-DC9D0F1D77BA}"/>
                </a:ext>
              </a:extLst>
            </p:cNvPr>
            <p:cNvSpPr/>
            <p:nvPr/>
          </p:nvSpPr>
          <p:spPr>
            <a:xfrm>
              <a:off x="10512870" y="6355871"/>
              <a:ext cx="836317" cy="176043"/>
            </a:xfrm>
            <a:custGeom>
              <a:avLst/>
              <a:gdLst/>
              <a:ahLst/>
              <a:cxnLst/>
              <a:rect l="l" t="t" r="r" b="b"/>
              <a:pathLst>
                <a:path w="2431415" h="511810">
                  <a:moveTo>
                    <a:pt x="2099118" y="393700"/>
                  </a:moveTo>
                  <a:lnTo>
                    <a:pt x="1901494" y="393700"/>
                  </a:lnTo>
                  <a:lnTo>
                    <a:pt x="1902599" y="394970"/>
                  </a:lnTo>
                  <a:lnTo>
                    <a:pt x="1905812" y="394970"/>
                  </a:lnTo>
                  <a:lnTo>
                    <a:pt x="1906854" y="396240"/>
                  </a:lnTo>
                  <a:lnTo>
                    <a:pt x="1907882" y="396240"/>
                  </a:lnTo>
                  <a:lnTo>
                    <a:pt x="1908898" y="397510"/>
                  </a:lnTo>
                  <a:lnTo>
                    <a:pt x="2127719" y="511810"/>
                  </a:lnTo>
                  <a:lnTo>
                    <a:pt x="2135695" y="511810"/>
                  </a:lnTo>
                  <a:lnTo>
                    <a:pt x="2136406" y="510540"/>
                  </a:lnTo>
                  <a:lnTo>
                    <a:pt x="2137270" y="510540"/>
                  </a:lnTo>
                  <a:lnTo>
                    <a:pt x="2137841" y="509270"/>
                  </a:lnTo>
                  <a:lnTo>
                    <a:pt x="2138349" y="509270"/>
                  </a:lnTo>
                  <a:lnTo>
                    <a:pt x="2138781" y="508000"/>
                  </a:lnTo>
                  <a:lnTo>
                    <a:pt x="2139022" y="508000"/>
                  </a:lnTo>
                  <a:lnTo>
                    <a:pt x="2139226" y="506730"/>
                  </a:lnTo>
                  <a:lnTo>
                    <a:pt x="2139391" y="506730"/>
                  </a:lnTo>
                  <a:lnTo>
                    <a:pt x="2139569" y="505460"/>
                  </a:lnTo>
                  <a:lnTo>
                    <a:pt x="2139416" y="501650"/>
                  </a:lnTo>
                  <a:lnTo>
                    <a:pt x="2139251" y="501650"/>
                  </a:lnTo>
                  <a:lnTo>
                    <a:pt x="2099118" y="393700"/>
                  </a:lnTo>
                  <a:close/>
                </a:path>
                <a:path w="2431415" h="511810">
                  <a:moveTo>
                    <a:pt x="1634756" y="509270"/>
                  </a:moveTo>
                  <a:lnTo>
                    <a:pt x="1628533" y="509270"/>
                  </a:lnTo>
                  <a:lnTo>
                    <a:pt x="1629067" y="510540"/>
                  </a:lnTo>
                  <a:lnTo>
                    <a:pt x="1634210" y="510540"/>
                  </a:lnTo>
                  <a:lnTo>
                    <a:pt x="1634756" y="509270"/>
                  </a:lnTo>
                  <a:close/>
                </a:path>
                <a:path w="2431415" h="511810">
                  <a:moveTo>
                    <a:pt x="1953666" y="3810"/>
                  </a:moveTo>
                  <a:lnTo>
                    <a:pt x="1939747" y="3810"/>
                  </a:lnTo>
                  <a:lnTo>
                    <a:pt x="1624596" y="497840"/>
                  </a:lnTo>
                  <a:lnTo>
                    <a:pt x="1624190" y="499110"/>
                  </a:lnTo>
                  <a:lnTo>
                    <a:pt x="1623783" y="499110"/>
                  </a:lnTo>
                  <a:lnTo>
                    <a:pt x="1623637" y="500380"/>
                  </a:lnTo>
                  <a:lnTo>
                    <a:pt x="1623574" y="502920"/>
                  </a:lnTo>
                  <a:lnTo>
                    <a:pt x="1623656" y="504190"/>
                  </a:lnTo>
                  <a:lnTo>
                    <a:pt x="1623809" y="504190"/>
                  </a:lnTo>
                  <a:lnTo>
                    <a:pt x="1623999" y="505460"/>
                  </a:lnTo>
                  <a:lnTo>
                    <a:pt x="1624355" y="505460"/>
                  </a:lnTo>
                  <a:lnTo>
                    <a:pt x="1624952" y="506730"/>
                  </a:lnTo>
                  <a:lnTo>
                    <a:pt x="1625307" y="508000"/>
                  </a:lnTo>
                  <a:lnTo>
                    <a:pt x="1626323" y="508000"/>
                  </a:lnTo>
                  <a:lnTo>
                    <a:pt x="1627009" y="509270"/>
                  </a:lnTo>
                  <a:lnTo>
                    <a:pt x="1635290" y="509270"/>
                  </a:lnTo>
                  <a:lnTo>
                    <a:pt x="1879333" y="396240"/>
                  </a:lnTo>
                  <a:lnTo>
                    <a:pt x="1880374" y="396240"/>
                  </a:lnTo>
                  <a:lnTo>
                    <a:pt x="1881428" y="394970"/>
                  </a:lnTo>
                  <a:lnTo>
                    <a:pt x="1884667" y="394970"/>
                  </a:lnTo>
                  <a:lnTo>
                    <a:pt x="1885759" y="393700"/>
                  </a:lnTo>
                  <a:lnTo>
                    <a:pt x="2099118" y="393700"/>
                  </a:lnTo>
                  <a:lnTo>
                    <a:pt x="2072678" y="322580"/>
                  </a:lnTo>
                  <a:lnTo>
                    <a:pt x="2072347" y="321310"/>
                  </a:lnTo>
                  <a:lnTo>
                    <a:pt x="2072220" y="321310"/>
                  </a:lnTo>
                  <a:lnTo>
                    <a:pt x="2072005" y="320040"/>
                  </a:lnTo>
                  <a:lnTo>
                    <a:pt x="2072055" y="314960"/>
                  </a:lnTo>
                  <a:lnTo>
                    <a:pt x="2072144" y="313690"/>
                  </a:lnTo>
                  <a:lnTo>
                    <a:pt x="2072589" y="312420"/>
                  </a:lnTo>
                  <a:lnTo>
                    <a:pt x="2072970" y="311150"/>
                  </a:lnTo>
                  <a:lnTo>
                    <a:pt x="2073427" y="309880"/>
                  </a:lnTo>
                  <a:lnTo>
                    <a:pt x="2073681" y="309880"/>
                  </a:lnTo>
                  <a:lnTo>
                    <a:pt x="2074240" y="308610"/>
                  </a:lnTo>
                  <a:lnTo>
                    <a:pt x="2074887" y="307340"/>
                  </a:lnTo>
                  <a:lnTo>
                    <a:pt x="2075586" y="307340"/>
                  </a:lnTo>
                  <a:lnTo>
                    <a:pt x="2075954" y="306070"/>
                  </a:lnTo>
                  <a:lnTo>
                    <a:pt x="2076348" y="306070"/>
                  </a:lnTo>
                  <a:lnTo>
                    <a:pt x="2077161" y="304800"/>
                  </a:lnTo>
                  <a:lnTo>
                    <a:pt x="2078037" y="304800"/>
                  </a:lnTo>
                  <a:lnTo>
                    <a:pt x="2078964" y="303530"/>
                  </a:lnTo>
                  <a:lnTo>
                    <a:pt x="2079942" y="303530"/>
                  </a:lnTo>
                  <a:lnTo>
                    <a:pt x="2080958" y="302260"/>
                  </a:lnTo>
                  <a:lnTo>
                    <a:pt x="2427300" y="142240"/>
                  </a:lnTo>
                  <a:lnTo>
                    <a:pt x="2428265" y="140970"/>
                  </a:lnTo>
                  <a:lnTo>
                    <a:pt x="2428938" y="140970"/>
                  </a:lnTo>
                  <a:lnTo>
                    <a:pt x="2429548" y="139700"/>
                  </a:lnTo>
                  <a:lnTo>
                    <a:pt x="2430081" y="139700"/>
                  </a:lnTo>
                  <a:lnTo>
                    <a:pt x="2430399" y="138430"/>
                  </a:lnTo>
                  <a:lnTo>
                    <a:pt x="2430678" y="138430"/>
                  </a:lnTo>
                  <a:lnTo>
                    <a:pt x="2430919" y="137160"/>
                  </a:lnTo>
                  <a:lnTo>
                    <a:pt x="2431313" y="137160"/>
                  </a:lnTo>
                  <a:lnTo>
                    <a:pt x="2431338" y="132080"/>
                  </a:lnTo>
                  <a:lnTo>
                    <a:pt x="2431186" y="132080"/>
                  </a:lnTo>
                  <a:lnTo>
                    <a:pt x="2430983" y="130810"/>
                  </a:lnTo>
                  <a:lnTo>
                    <a:pt x="2430602" y="130810"/>
                  </a:lnTo>
                  <a:lnTo>
                    <a:pt x="2430322" y="129540"/>
                  </a:lnTo>
                  <a:lnTo>
                    <a:pt x="2429814" y="129540"/>
                  </a:lnTo>
                  <a:lnTo>
                    <a:pt x="2429243" y="128270"/>
                  </a:lnTo>
                  <a:lnTo>
                    <a:pt x="2428608" y="128270"/>
                  </a:lnTo>
                  <a:lnTo>
                    <a:pt x="2427668" y="127000"/>
                  </a:lnTo>
                  <a:lnTo>
                    <a:pt x="2426106" y="127000"/>
                  </a:lnTo>
                  <a:lnTo>
                    <a:pt x="2424988" y="125730"/>
                  </a:lnTo>
                  <a:lnTo>
                    <a:pt x="2005863" y="125730"/>
                  </a:lnTo>
                  <a:lnTo>
                    <a:pt x="2004771" y="124460"/>
                  </a:lnTo>
                  <a:lnTo>
                    <a:pt x="2003196" y="124460"/>
                  </a:lnTo>
                  <a:lnTo>
                    <a:pt x="2002688" y="123190"/>
                  </a:lnTo>
                  <a:lnTo>
                    <a:pt x="2001697" y="123190"/>
                  </a:lnTo>
                  <a:lnTo>
                    <a:pt x="2000758" y="121920"/>
                  </a:lnTo>
                  <a:lnTo>
                    <a:pt x="1999449" y="121920"/>
                  </a:lnTo>
                  <a:lnTo>
                    <a:pt x="1998637" y="120650"/>
                  </a:lnTo>
                  <a:lnTo>
                    <a:pt x="1998256" y="120650"/>
                  </a:lnTo>
                  <a:lnTo>
                    <a:pt x="1997202" y="118110"/>
                  </a:lnTo>
                  <a:lnTo>
                    <a:pt x="1996884" y="118110"/>
                  </a:lnTo>
                  <a:lnTo>
                    <a:pt x="1996300" y="116840"/>
                  </a:lnTo>
                  <a:lnTo>
                    <a:pt x="1996033" y="116840"/>
                  </a:lnTo>
                  <a:lnTo>
                    <a:pt x="1954593" y="5080"/>
                  </a:lnTo>
                  <a:lnTo>
                    <a:pt x="1954250" y="5080"/>
                  </a:lnTo>
                  <a:lnTo>
                    <a:pt x="1953666" y="3810"/>
                  </a:lnTo>
                  <a:close/>
                </a:path>
                <a:path w="2431415" h="511810">
                  <a:moveTo>
                    <a:pt x="444957" y="502920"/>
                  </a:moveTo>
                  <a:lnTo>
                    <a:pt x="45097" y="502920"/>
                  </a:lnTo>
                  <a:lnTo>
                    <a:pt x="48336" y="504190"/>
                  </a:lnTo>
                  <a:lnTo>
                    <a:pt x="444957" y="502920"/>
                  </a:lnTo>
                  <a:close/>
                </a:path>
                <a:path w="2431415" h="511810">
                  <a:moveTo>
                    <a:pt x="615670" y="502920"/>
                  </a:moveTo>
                  <a:lnTo>
                    <a:pt x="520611" y="502920"/>
                  </a:lnTo>
                  <a:lnTo>
                    <a:pt x="521271" y="504190"/>
                  </a:lnTo>
                  <a:lnTo>
                    <a:pt x="612216" y="504190"/>
                  </a:lnTo>
                  <a:lnTo>
                    <a:pt x="615670" y="502920"/>
                  </a:lnTo>
                  <a:close/>
                </a:path>
                <a:path w="2431415" h="511810">
                  <a:moveTo>
                    <a:pt x="1552511" y="502920"/>
                  </a:moveTo>
                  <a:lnTo>
                    <a:pt x="1152918" y="502920"/>
                  </a:lnTo>
                  <a:lnTo>
                    <a:pt x="1154645" y="504190"/>
                  </a:lnTo>
                  <a:lnTo>
                    <a:pt x="1552511" y="502920"/>
                  </a:lnTo>
                  <a:close/>
                </a:path>
                <a:path w="2431415" h="511810">
                  <a:moveTo>
                    <a:pt x="451078" y="501650"/>
                  </a:moveTo>
                  <a:lnTo>
                    <a:pt x="36956" y="501650"/>
                  </a:lnTo>
                  <a:lnTo>
                    <a:pt x="38569" y="502920"/>
                  </a:lnTo>
                  <a:lnTo>
                    <a:pt x="449046" y="502920"/>
                  </a:lnTo>
                  <a:lnTo>
                    <a:pt x="451078" y="501650"/>
                  </a:lnTo>
                  <a:close/>
                </a:path>
                <a:path w="2431415" h="511810">
                  <a:moveTo>
                    <a:pt x="625970" y="501650"/>
                  </a:moveTo>
                  <a:lnTo>
                    <a:pt x="518426" y="501650"/>
                  </a:lnTo>
                  <a:lnTo>
                    <a:pt x="518934" y="502920"/>
                  </a:lnTo>
                  <a:lnTo>
                    <a:pt x="622554" y="502920"/>
                  </a:lnTo>
                  <a:lnTo>
                    <a:pt x="625970" y="501650"/>
                  </a:lnTo>
                  <a:close/>
                </a:path>
                <a:path w="2431415" h="511810">
                  <a:moveTo>
                    <a:pt x="1559280" y="501650"/>
                  </a:moveTo>
                  <a:lnTo>
                    <a:pt x="1146124" y="501650"/>
                  </a:lnTo>
                  <a:lnTo>
                    <a:pt x="1147813" y="502920"/>
                  </a:lnTo>
                  <a:lnTo>
                    <a:pt x="1558175" y="502920"/>
                  </a:lnTo>
                  <a:lnTo>
                    <a:pt x="1559280" y="501650"/>
                  </a:lnTo>
                  <a:close/>
                </a:path>
                <a:path w="2431415" h="511810">
                  <a:moveTo>
                    <a:pt x="454063" y="500380"/>
                  </a:moveTo>
                  <a:lnTo>
                    <a:pt x="33718" y="500380"/>
                  </a:lnTo>
                  <a:lnTo>
                    <a:pt x="35331" y="501650"/>
                  </a:lnTo>
                  <a:lnTo>
                    <a:pt x="453072" y="501650"/>
                  </a:lnTo>
                  <a:lnTo>
                    <a:pt x="454063" y="500380"/>
                  </a:lnTo>
                  <a:close/>
                </a:path>
                <a:path w="2431415" h="511810">
                  <a:moveTo>
                    <a:pt x="632752" y="500380"/>
                  </a:moveTo>
                  <a:lnTo>
                    <a:pt x="517461" y="500380"/>
                  </a:lnTo>
                  <a:lnTo>
                    <a:pt x="517613" y="501650"/>
                  </a:lnTo>
                  <a:lnTo>
                    <a:pt x="629373" y="501650"/>
                  </a:lnTo>
                  <a:lnTo>
                    <a:pt x="632752" y="500380"/>
                  </a:lnTo>
                  <a:close/>
                </a:path>
                <a:path w="2431415" h="511810">
                  <a:moveTo>
                    <a:pt x="1562506" y="500380"/>
                  </a:moveTo>
                  <a:lnTo>
                    <a:pt x="1141171" y="500380"/>
                  </a:lnTo>
                  <a:lnTo>
                    <a:pt x="1142796" y="501650"/>
                  </a:lnTo>
                  <a:lnTo>
                    <a:pt x="1561439" y="501650"/>
                  </a:lnTo>
                  <a:lnTo>
                    <a:pt x="1562506" y="500380"/>
                  </a:lnTo>
                  <a:close/>
                </a:path>
                <a:path w="2431415" h="511810">
                  <a:moveTo>
                    <a:pt x="755510" y="11430"/>
                  </a:moveTo>
                  <a:lnTo>
                    <a:pt x="302361" y="11430"/>
                  </a:lnTo>
                  <a:lnTo>
                    <a:pt x="293319" y="15240"/>
                  </a:lnTo>
                  <a:lnTo>
                    <a:pt x="287451" y="17780"/>
                  </a:lnTo>
                  <a:lnTo>
                    <a:pt x="281736" y="20320"/>
                  </a:lnTo>
                  <a:lnTo>
                    <a:pt x="278942" y="21590"/>
                  </a:lnTo>
                  <a:lnTo>
                    <a:pt x="276212" y="24130"/>
                  </a:lnTo>
                  <a:lnTo>
                    <a:pt x="270929" y="26670"/>
                  </a:lnTo>
                  <a:lnTo>
                    <a:pt x="268389" y="29210"/>
                  </a:lnTo>
                  <a:lnTo>
                    <a:pt x="265912" y="31750"/>
                  </a:lnTo>
                  <a:lnTo>
                    <a:pt x="263499" y="33020"/>
                  </a:lnTo>
                  <a:lnTo>
                    <a:pt x="261162" y="35560"/>
                  </a:lnTo>
                  <a:lnTo>
                    <a:pt x="258914" y="38100"/>
                  </a:lnTo>
                  <a:lnTo>
                    <a:pt x="256743" y="39370"/>
                  </a:lnTo>
                  <a:lnTo>
                    <a:pt x="7746" y="426720"/>
                  </a:lnTo>
                  <a:lnTo>
                    <a:pt x="6096" y="429260"/>
                  </a:lnTo>
                  <a:lnTo>
                    <a:pt x="5334" y="430530"/>
                  </a:lnTo>
                  <a:lnTo>
                    <a:pt x="4622" y="431800"/>
                  </a:lnTo>
                  <a:lnTo>
                    <a:pt x="3937" y="434340"/>
                  </a:lnTo>
                  <a:lnTo>
                    <a:pt x="3314" y="435610"/>
                  </a:lnTo>
                  <a:lnTo>
                    <a:pt x="2730" y="436880"/>
                  </a:lnTo>
                  <a:lnTo>
                    <a:pt x="2197" y="438150"/>
                  </a:lnTo>
                  <a:lnTo>
                    <a:pt x="1714" y="440690"/>
                  </a:lnTo>
                  <a:lnTo>
                    <a:pt x="1295" y="441960"/>
                  </a:lnTo>
                  <a:lnTo>
                    <a:pt x="914" y="443230"/>
                  </a:lnTo>
                  <a:lnTo>
                    <a:pt x="596" y="445770"/>
                  </a:lnTo>
                  <a:lnTo>
                    <a:pt x="342" y="447040"/>
                  </a:lnTo>
                  <a:lnTo>
                    <a:pt x="139" y="448310"/>
                  </a:lnTo>
                  <a:lnTo>
                    <a:pt x="63" y="449580"/>
                  </a:lnTo>
                  <a:lnTo>
                    <a:pt x="0" y="457200"/>
                  </a:lnTo>
                  <a:lnTo>
                    <a:pt x="139" y="458470"/>
                  </a:lnTo>
                  <a:lnTo>
                    <a:pt x="342" y="461010"/>
                  </a:lnTo>
                  <a:lnTo>
                    <a:pt x="609" y="462280"/>
                  </a:lnTo>
                  <a:lnTo>
                    <a:pt x="927" y="463550"/>
                  </a:lnTo>
                  <a:lnTo>
                    <a:pt x="1295" y="466090"/>
                  </a:lnTo>
                  <a:lnTo>
                    <a:pt x="1727" y="467360"/>
                  </a:lnTo>
                  <a:lnTo>
                    <a:pt x="2197" y="468630"/>
                  </a:lnTo>
                  <a:lnTo>
                    <a:pt x="2730" y="469900"/>
                  </a:lnTo>
                  <a:lnTo>
                    <a:pt x="3302" y="472440"/>
                  </a:lnTo>
                  <a:lnTo>
                    <a:pt x="10502" y="483870"/>
                  </a:lnTo>
                  <a:lnTo>
                    <a:pt x="11556" y="486410"/>
                  </a:lnTo>
                  <a:lnTo>
                    <a:pt x="12649" y="486410"/>
                  </a:lnTo>
                  <a:lnTo>
                    <a:pt x="13792" y="487680"/>
                  </a:lnTo>
                  <a:lnTo>
                    <a:pt x="14973" y="488950"/>
                  </a:lnTo>
                  <a:lnTo>
                    <a:pt x="16205" y="490220"/>
                  </a:lnTo>
                  <a:lnTo>
                    <a:pt x="17475" y="491490"/>
                  </a:lnTo>
                  <a:lnTo>
                    <a:pt x="18796" y="492760"/>
                  </a:lnTo>
                  <a:lnTo>
                    <a:pt x="21539" y="495300"/>
                  </a:lnTo>
                  <a:lnTo>
                    <a:pt x="22974" y="495300"/>
                  </a:lnTo>
                  <a:lnTo>
                    <a:pt x="25920" y="497840"/>
                  </a:lnTo>
                  <a:lnTo>
                    <a:pt x="27431" y="497840"/>
                  </a:lnTo>
                  <a:lnTo>
                    <a:pt x="30543" y="500380"/>
                  </a:lnTo>
                  <a:lnTo>
                    <a:pt x="455993" y="500380"/>
                  </a:lnTo>
                  <a:lnTo>
                    <a:pt x="456933" y="499110"/>
                  </a:lnTo>
                  <a:lnTo>
                    <a:pt x="458787" y="499110"/>
                  </a:lnTo>
                  <a:lnTo>
                    <a:pt x="460540" y="497840"/>
                  </a:lnTo>
                  <a:lnTo>
                    <a:pt x="461391" y="496570"/>
                  </a:lnTo>
                  <a:lnTo>
                    <a:pt x="462216" y="496570"/>
                  </a:lnTo>
                  <a:lnTo>
                    <a:pt x="463016" y="495300"/>
                  </a:lnTo>
                  <a:lnTo>
                    <a:pt x="464553" y="494030"/>
                  </a:lnTo>
                  <a:lnTo>
                    <a:pt x="465277" y="492760"/>
                  </a:lnTo>
                  <a:lnTo>
                    <a:pt x="465975" y="492760"/>
                  </a:lnTo>
                  <a:lnTo>
                    <a:pt x="467283" y="490220"/>
                  </a:lnTo>
                  <a:lnTo>
                    <a:pt x="467893" y="490220"/>
                  </a:lnTo>
                  <a:lnTo>
                    <a:pt x="469036" y="487680"/>
                  </a:lnTo>
                  <a:lnTo>
                    <a:pt x="533107" y="387350"/>
                  </a:lnTo>
                  <a:lnTo>
                    <a:pt x="533438" y="387350"/>
                  </a:lnTo>
                  <a:lnTo>
                    <a:pt x="533730" y="386080"/>
                  </a:lnTo>
                  <a:lnTo>
                    <a:pt x="533857" y="386080"/>
                  </a:lnTo>
                  <a:lnTo>
                    <a:pt x="533717" y="383540"/>
                  </a:lnTo>
                  <a:lnTo>
                    <a:pt x="533438" y="383540"/>
                  </a:lnTo>
                  <a:lnTo>
                    <a:pt x="533107" y="382270"/>
                  </a:lnTo>
                  <a:lnTo>
                    <a:pt x="532587" y="382270"/>
                  </a:lnTo>
                  <a:lnTo>
                    <a:pt x="532345" y="381000"/>
                  </a:lnTo>
                  <a:lnTo>
                    <a:pt x="530123" y="381000"/>
                  </a:lnTo>
                  <a:lnTo>
                    <a:pt x="529272" y="379730"/>
                  </a:lnTo>
                  <a:lnTo>
                    <a:pt x="190601" y="379730"/>
                  </a:lnTo>
                  <a:lnTo>
                    <a:pt x="190055" y="378460"/>
                  </a:lnTo>
                  <a:lnTo>
                    <a:pt x="189369" y="378460"/>
                  </a:lnTo>
                  <a:lnTo>
                    <a:pt x="189001" y="377190"/>
                  </a:lnTo>
                  <a:lnTo>
                    <a:pt x="188658" y="377190"/>
                  </a:lnTo>
                  <a:lnTo>
                    <a:pt x="188518" y="375920"/>
                  </a:lnTo>
                  <a:lnTo>
                    <a:pt x="188391" y="375920"/>
                  </a:lnTo>
                  <a:lnTo>
                    <a:pt x="188709" y="373380"/>
                  </a:lnTo>
                  <a:lnTo>
                    <a:pt x="188912" y="373380"/>
                  </a:lnTo>
                  <a:lnTo>
                    <a:pt x="189166" y="372110"/>
                  </a:lnTo>
                  <a:lnTo>
                    <a:pt x="228866" y="309880"/>
                  </a:lnTo>
                  <a:lnTo>
                    <a:pt x="229958" y="309880"/>
                  </a:lnTo>
                  <a:lnTo>
                    <a:pt x="230543" y="308610"/>
                  </a:lnTo>
                  <a:lnTo>
                    <a:pt x="582777" y="308610"/>
                  </a:lnTo>
                  <a:lnTo>
                    <a:pt x="583552" y="307340"/>
                  </a:lnTo>
                  <a:lnTo>
                    <a:pt x="584758" y="307340"/>
                  </a:lnTo>
                  <a:lnTo>
                    <a:pt x="584974" y="306070"/>
                  </a:lnTo>
                  <a:lnTo>
                    <a:pt x="585279" y="306070"/>
                  </a:lnTo>
                  <a:lnTo>
                    <a:pt x="642531" y="215900"/>
                  </a:lnTo>
                  <a:lnTo>
                    <a:pt x="642975" y="215900"/>
                  </a:lnTo>
                  <a:lnTo>
                    <a:pt x="643102" y="214630"/>
                  </a:lnTo>
                  <a:lnTo>
                    <a:pt x="642810" y="212090"/>
                  </a:lnTo>
                  <a:lnTo>
                    <a:pt x="642531" y="212090"/>
                  </a:lnTo>
                  <a:lnTo>
                    <a:pt x="642353" y="210820"/>
                  </a:lnTo>
                  <a:lnTo>
                    <a:pt x="641718" y="210820"/>
                  </a:lnTo>
                  <a:lnTo>
                    <a:pt x="641197" y="209550"/>
                  </a:lnTo>
                  <a:lnTo>
                    <a:pt x="301396" y="209550"/>
                  </a:lnTo>
                  <a:lnTo>
                    <a:pt x="300913" y="208280"/>
                  </a:lnTo>
                  <a:lnTo>
                    <a:pt x="299173" y="208280"/>
                  </a:lnTo>
                  <a:lnTo>
                    <a:pt x="298932" y="207010"/>
                  </a:lnTo>
                  <a:lnTo>
                    <a:pt x="298323" y="207010"/>
                  </a:lnTo>
                  <a:lnTo>
                    <a:pt x="298018" y="205740"/>
                  </a:lnTo>
                  <a:lnTo>
                    <a:pt x="297764" y="205740"/>
                  </a:lnTo>
                  <a:lnTo>
                    <a:pt x="297891" y="203200"/>
                  </a:lnTo>
                  <a:lnTo>
                    <a:pt x="298157" y="201930"/>
                  </a:lnTo>
                  <a:lnTo>
                    <a:pt x="298411" y="201930"/>
                  </a:lnTo>
                  <a:lnTo>
                    <a:pt x="339712" y="137160"/>
                  </a:lnTo>
                  <a:lnTo>
                    <a:pt x="340156" y="135890"/>
                  </a:lnTo>
                  <a:lnTo>
                    <a:pt x="341541" y="135890"/>
                  </a:lnTo>
                  <a:lnTo>
                    <a:pt x="342011" y="134620"/>
                  </a:lnTo>
                  <a:lnTo>
                    <a:pt x="694397" y="134620"/>
                  </a:lnTo>
                  <a:lnTo>
                    <a:pt x="694969" y="133350"/>
                  </a:lnTo>
                  <a:lnTo>
                    <a:pt x="695706" y="133350"/>
                  </a:lnTo>
                  <a:lnTo>
                    <a:pt x="696112" y="132080"/>
                  </a:lnTo>
                  <a:lnTo>
                    <a:pt x="759472" y="33020"/>
                  </a:lnTo>
                  <a:lnTo>
                    <a:pt x="759993" y="31750"/>
                  </a:lnTo>
                  <a:lnTo>
                    <a:pt x="760463" y="31750"/>
                  </a:lnTo>
                  <a:lnTo>
                    <a:pt x="760869" y="30480"/>
                  </a:lnTo>
                  <a:lnTo>
                    <a:pt x="761047" y="29210"/>
                  </a:lnTo>
                  <a:lnTo>
                    <a:pt x="761339" y="29210"/>
                  </a:lnTo>
                  <a:lnTo>
                    <a:pt x="761466" y="27940"/>
                  </a:lnTo>
                  <a:lnTo>
                    <a:pt x="761657" y="26670"/>
                  </a:lnTo>
                  <a:lnTo>
                    <a:pt x="761657" y="22860"/>
                  </a:lnTo>
                  <a:lnTo>
                    <a:pt x="761466" y="21590"/>
                  </a:lnTo>
                  <a:lnTo>
                    <a:pt x="761199" y="20320"/>
                  </a:lnTo>
                  <a:lnTo>
                    <a:pt x="760869" y="19050"/>
                  </a:lnTo>
                  <a:lnTo>
                    <a:pt x="760247" y="17780"/>
                  </a:lnTo>
                  <a:lnTo>
                    <a:pt x="759764" y="16510"/>
                  </a:lnTo>
                  <a:lnTo>
                    <a:pt x="759218" y="15240"/>
                  </a:lnTo>
                  <a:lnTo>
                    <a:pt x="758609" y="15240"/>
                  </a:lnTo>
                  <a:lnTo>
                    <a:pt x="757923" y="13970"/>
                  </a:lnTo>
                  <a:lnTo>
                    <a:pt x="757186" y="12700"/>
                  </a:lnTo>
                  <a:lnTo>
                    <a:pt x="756373" y="12700"/>
                  </a:lnTo>
                  <a:lnTo>
                    <a:pt x="755510" y="11430"/>
                  </a:lnTo>
                  <a:close/>
                </a:path>
                <a:path w="2431415" h="511810">
                  <a:moveTo>
                    <a:pt x="1310068" y="11430"/>
                  </a:moveTo>
                  <a:lnTo>
                    <a:pt x="856830" y="11430"/>
                  </a:lnTo>
                  <a:lnTo>
                    <a:pt x="843813" y="16510"/>
                  </a:lnTo>
                  <a:lnTo>
                    <a:pt x="837577" y="19050"/>
                  </a:lnTo>
                  <a:lnTo>
                    <a:pt x="834542" y="21590"/>
                  </a:lnTo>
                  <a:lnTo>
                    <a:pt x="831557" y="22860"/>
                  </a:lnTo>
                  <a:lnTo>
                    <a:pt x="828649" y="25400"/>
                  </a:lnTo>
                  <a:lnTo>
                    <a:pt x="825804" y="26670"/>
                  </a:lnTo>
                  <a:lnTo>
                    <a:pt x="823023" y="29210"/>
                  </a:lnTo>
                  <a:lnTo>
                    <a:pt x="799782" y="54610"/>
                  </a:lnTo>
                  <a:lnTo>
                    <a:pt x="517779" y="496570"/>
                  </a:lnTo>
                  <a:lnTo>
                    <a:pt x="517258" y="496570"/>
                  </a:lnTo>
                  <a:lnTo>
                    <a:pt x="517194" y="499110"/>
                  </a:lnTo>
                  <a:lnTo>
                    <a:pt x="517271" y="500380"/>
                  </a:lnTo>
                  <a:lnTo>
                    <a:pt x="636092" y="500380"/>
                  </a:lnTo>
                  <a:lnTo>
                    <a:pt x="649109" y="495300"/>
                  </a:lnTo>
                  <a:lnTo>
                    <a:pt x="655345" y="492760"/>
                  </a:lnTo>
                  <a:lnTo>
                    <a:pt x="658380" y="490220"/>
                  </a:lnTo>
                  <a:lnTo>
                    <a:pt x="661352" y="488950"/>
                  </a:lnTo>
                  <a:lnTo>
                    <a:pt x="664273" y="486410"/>
                  </a:lnTo>
                  <a:lnTo>
                    <a:pt x="667118" y="485140"/>
                  </a:lnTo>
                  <a:lnTo>
                    <a:pt x="669899" y="482600"/>
                  </a:lnTo>
                  <a:lnTo>
                    <a:pt x="691235" y="459740"/>
                  </a:lnTo>
                  <a:lnTo>
                    <a:pt x="693140" y="457200"/>
                  </a:lnTo>
                  <a:lnTo>
                    <a:pt x="897813" y="137160"/>
                  </a:lnTo>
                  <a:lnTo>
                    <a:pt x="898258" y="135890"/>
                  </a:lnTo>
                  <a:lnTo>
                    <a:pt x="899642" y="135890"/>
                  </a:lnTo>
                  <a:lnTo>
                    <a:pt x="900125" y="134620"/>
                  </a:lnTo>
                  <a:lnTo>
                    <a:pt x="1249011" y="134620"/>
                  </a:lnTo>
                  <a:lnTo>
                    <a:pt x="1313815" y="33020"/>
                  </a:lnTo>
                  <a:lnTo>
                    <a:pt x="1314361" y="31750"/>
                  </a:lnTo>
                  <a:lnTo>
                    <a:pt x="1314615" y="31750"/>
                  </a:lnTo>
                  <a:lnTo>
                    <a:pt x="1315059" y="30480"/>
                  </a:lnTo>
                  <a:lnTo>
                    <a:pt x="1315427" y="29210"/>
                  </a:lnTo>
                  <a:lnTo>
                    <a:pt x="1315720" y="27940"/>
                  </a:lnTo>
                  <a:lnTo>
                    <a:pt x="1315935" y="26670"/>
                  </a:lnTo>
                  <a:lnTo>
                    <a:pt x="1316075" y="26670"/>
                  </a:lnTo>
                  <a:lnTo>
                    <a:pt x="1315923" y="21590"/>
                  </a:lnTo>
                  <a:lnTo>
                    <a:pt x="1315707" y="21590"/>
                  </a:lnTo>
                  <a:lnTo>
                    <a:pt x="1315415" y="20320"/>
                  </a:lnTo>
                  <a:lnTo>
                    <a:pt x="1315046" y="19050"/>
                  </a:lnTo>
                  <a:lnTo>
                    <a:pt x="1314602" y="17780"/>
                  </a:lnTo>
                  <a:lnTo>
                    <a:pt x="1314081" y="16510"/>
                  </a:lnTo>
                  <a:lnTo>
                    <a:pt x="1313497" y="15240"/>
                  </a:lnTo>
                  <a:lnTo>
                    <a:pt x="1312837" y="15240"/>
                  </a:lnTo>
                  <a:lnTo>
                    <a:pt x="1312113" y="13970"/>
                  </a:lnTo>
                  <a:lnTo>
                    <a:pt x="1311338" y="12700"/>
                  </a:lnTo>
                  <a:lnTo>
                    <a:pt x="1310932" y="12700"/>
                  </a:lnTo>
                  <a:lnTo>
                    <a:pt x="1310068" y="11430"/>
                  </a:lnTo>
                  <a:close/>
                </a:path>
                <a:path w="2431415" h="511810">
                  <a:moveTo>
                    <a:pt x="1565605" y="499110"/>
                  </a:moveTo>
                  <a:lnTo>
                    <a:pt x="1137958" y="499110"/>
                  </a:lnTo>
                  <a:lnTo>
                    <a:pt x="1139545" y="500380"/>
                  </a:lnTo>
                  <a:lnTo>
                    <a:pt x="1564589" y="500380"/>
                  </a:lnTo>
                  <a:lnTo>
                    <a:pt x="1565605" y="499110"/>
                  </a:lnTo>
                  <a:close/>
                </a:path>
                <a:path w="2431415" h="511810">
                  <a:moveTo>
                    <a:pt x="1569440" y="496570"/>
                  </a:moveTo>
                  <a:lnTo>
                    <a:pt x="1133335" y="496570"/>
                  </a:lnTo>
                  <a:lnTo>
                    <a:pt x="1136396" y="499110"/>
                  </a:lnTo>
                  <a:lnTo>
                    <a:pt x="1566595" y="499110"/>
                  </a:lnTo>
                  <a:lnTo>
                    <a:pt x="1567561" y="497840"/>
                  </a:lnTo>
                  <a:lnTo>
                    <a:pt x="1568513" y="497840"/>
                  </a:lnTo>
                  <a:lnTo>
                    <a:pt x="1569440" y="496570"/>
                  </a:lnTo>
                  <a:close/>
                </a:path>
                <a:path w="2431415" h="511810">
                  <a:moveTo>
                    <a:pt x="1863458" y="11430"/>
                  </a:moveTo>
                  <a:lnTo>
                    <a:pt x="1410665" y="11430"/>
                  </a:lnTo>
                  <a:lnTo>
                    <a:pt x="1397647" y="16510"/>
                  </a:lnTo>
                  <a:lnTo>
                    <a:pt x="1391412" y="19050"/>
                  </a:lnTo>
                  <a:lnTo>
                    <a:pt x="1388376" y="21590"/>
                  </a:lnTo>
                  <a:lnTo>
                    <a:pt x="1385404" y="22860"/>
                  </a:lnTo>
                  <a:lnTo>
                    <a:pt x="1382496" y="25400"/>
                  </a:lnTo>
                  <a:lnTo>
                    <a:pt x="1379639" y="26670"/>
                  </a:lnTo>
                  <a:lnTo>
                    <a:pt x="1376870" y="29210"/>
                  </a:lnTo>
                  <a:lnTo>
                    <a:pt x="1353616" y="54610"/>
                  </a:lnTo>
                  <a:lnTo>
                    <a:pt x="1115898" y="426720"/>
                  </a:lnTo>
                  <a:lnTo>
                    <a:pt x="1114996" y="427990"/>
                  </a:lnTo>
                  <a:lnTo>
                    <a:pt x="1114145" y="429260"/>
                  </a:lnTo>
                  <a:lnTo>
                    <a:pt x="1113345" y="431800"/>
                  </a:lnTo>
                  <a:lnTo>
                    <a:pt x="1112596" y="433070"/>
                  </a:lnTo>
                  <a:lnTo>
                    <a:pt x="1111897" y="434340"/>
                  </a:lnTo>
                  <a:lnTo>
                    <a:pt x="1111262" y="435610"/>
                  </a:lnTo>
                  <a:lnTo>
                    <a:pt x="1110678" y="438150"/>
                  </a:lnTo>
                  <a:lnTo>
                    <a:pt x="1110157" y="439420"/>
                  </a:lnTo>
                  <a:lnTo>
                    <a:pt x="1109687" y="440690"/>
                  </a:lnTo>
                  <a:lnTo>
                    <a:pt x="1109281" y="441960"/>
                  </a:lnTo>
                  <a:lnTo>
                    <a:pt x="1108925" y="444500"/>
                  </a:lnTo>
                  <a:lnTo>
                    <a:pt x="1108633" y="445770"/>
                  </a:lnTo>
                  <a:lnTo>
                    <a:pt x="1108392" y="447040"/>
                  </a:lnTo>
                  <a:lnTo>
                    <a:pt x="1108214" y="449580"/>
                  </a:lnTo>
                  <a:lnTo>
                    <a:pt x="1108163" y="457200"/>
                  </a:lnTo>
                  <a:lnTo>
                    <a:pt x="1108227" y="458470"/>
                  </a:lnTo>
                  <a:lnTo>
                    <a:pt x="1108405" y="459740"/>
                  </a:lnTo>
                  <a:lnTo>
                    <a:pt x="1108646" y="461010"/>
                  </a:lnTo>
                  <a:lnTo>
                    <a:pt x="1108938" y="463550"/>
                  </a:lnTo>
                  <a:lnTo>
                    <a:pt x="1109294" y="464820"/>
                  </a:lnTo>
                  <a:lnTo>
                    <a:pt x="1109713" y="466090"/>
                  </a:lnTo>
                  <a:lnTo>
                    <a:pt x="1110195" y="468630"/>
                  </a:lnTo>
                  <a:lnTo>
                    <a:pt x="1110716" y="469900"/>
                  </a:lnTo>
                  <a:lnTo>
                    <a:pt x="1111300" y="471170"/>
                  </a:lnTo>
                  <a:lnTo>
                    <a:pt x="1111948" y="472440"/>
                  </a:lnTo>
                  <a:lnTo>
                    <a:pt x="1112647" y="474980"/>
                  </a:lnTo>
                  <a:lnTo>
                    <a:pt x="1113383" y="476250"/>
                  </a:lnTo>
                  <a:lnTo>
                    <a:pt x="1114196" y="477520"/>
                  </a:lnTo>
                  <a:lnTo>
                    <a:pt x="1115047" y="478790"/>
                  </a:lnTo>
                  <a:lnTo>
                    <a:pt x="1115961" y="480060"/>
                  </a:lnTo>
                  <a:lnTo>
                    <a:pt x="1116914" y="482600"/>
                  </a:lnTo>
                  <a:lnTo>
                    <a:pt x="1126236" y="492760"/>
                  </a:lnTo>
                  <a:lnTo>
                    <a:pt x="1127582" y="492760"/>
                  </a:lnTo>
                  <a:lnTo>
                    <a:pt x="1128966" y="494030"/>
                  </a:lnTo>
                  <a:lnTo>
                    <a:pt x="1131849" y="496570"/>
                  </a:lnTo>
                  <a:lnTo>
                    <a:pt x="1570342" y="496570"/>
                  </a:lnTo>
                  <a:lnTo>
                    <a:pt x="1572069" y="494030"/>
                  </a:lnTo>
                  <a:lnTo>
                    <a:pt x="1572882" y="494030"/>
                  </a:lnTo>
                  <a:lnTo>
                    <a:pt x="1573682" y="492760"/>
                  </a:lnTo>
                  <a:lnTo>
                    <a:pt x="1574444" y="491490"/>
                  </a:lnTo>
                  <a:lnTo>
                    <a:pt x="1575181" y="491490"/>
                  </a:lnTo>
                  <a:lnTo>
                    <a:pt x="1576552" y="488950"/>
                  </a:lnTo>
                  <a:lnTo>
                    <a:pt x="1577187" y="487680"/>
                  </a:lnTo>
                  <a:lnTo>
                    <a:pt x="1646113" y="379730"/>
                  </a:lnTo>
                  <a:lnTo>
                    <a:pt x="1299349" y="379730"/>
                  </a:lnTo>
                  <a:lnTo>
                    <a:pt x="1298854" y="378460"/>
                  </a:lnTo>
                  <a:lnTo>
                    <a:pt x="1298422" y="378460"/>
                  </a:lnTo>
                  <a:lnTo>
                    <a:pt x="1298079" y="377190"/>
                  </a:lnTo>
                  <a:lnTo>
                    <a:pt x="1297762" y="377190"/>
                  </a:lnTo>
                  <a:lnTo>
                    <a:pt x="1297635" y="375920"/>
                  </a:lnTo>
                  <a:lnTo>
                    <a:pt x="1297762" y="373380"/>
                  </a:lnTo>
                  <a:lnTo>
                    <a:pt x="1298232" y="373380"/>
                  </a:lnTo>
                  <a:lnTo>
                    <a:pt x="1448866" y="137160"/>
                  </a:lnTo>
                  <a:lnTo>
                    <a:pt x="1449311" y="135890"/>
                  </a:lnTo>
                  <a:lnTo>
                    <a:pt x="1450695" y="135890"/>
                  </a:lnTo>
                  <a:lnTo>
                    <a:pt x="1451178" y="134620"/>
                  </a:lnTo>
                  <a:lnTo>
                    <a:pt x="1802549" y="134620"/>
                  </a:lnTo>
                  <a:lnTo>
                    <a:pt x="1803120" y="133350"/>
                  </a:lnTo>
                  <a:lnTo>
                    <a:pt x="1803755" y="133350"/>
                  </a:lnTo>
                  <a:lnTo>
                    <a:pt x="1804276" y="132080"/>
                  </a:lnTo>
                  <a:lnTo>
                    <a:pt x="1867357" y="34290"/>
                  </a:lnTo>
                  <a:lnTo>
                    <a:pt x="1867941" y="33020"/>
                  </a:lnTo>
                  <a:lnTo>
                    <a:pt x="1868449" y="31750"/>
                  </a:lnTo>
                  <a:lnTo>
                    <a:pt x="1868893" y="30480"/>
                  </a:lnTo>
                  <a:lnTo>
                    <a:pt x="1869262" y="29210"/>
                  </a:lnTo>
                  <a:lnTo>
                    <a:pt x="1869427" y="29210"/>
                  </a:lnTo>
                  <a:lnTo>
                    <a:pt x="1869681" y="27940"/>
                  </a:lnTo>
                  <a:lnTo>
                    <a:pt x="1869859" y="26670"/>
                  </a:lnTo>
                  <a:lnTo>
                    <a:pt x="1869668" y="21590"/>
                  </a:lnTo>
                  <a:lnTo>
                    <a:pt x="1869414" y="20320"/>
                  </a:lnTo>
                  <a:lnTo>
                    <a:pt x="1869071" y="19050"/>
                  </a:lnTo>
                  <a:lnTo>
                    <a:pt x="1868881" y="19050"/>
                  </a:lnTo>
                  <a:lnTo>
                    <a:pt x="1868436" y="17780"/>
                  </a:lnTo>
                  <a:lnTo>
                    <a:pt x="1867916" y="16510"/>
                  </a:lnTo>
                  <a:lnTo>
                    <a:pt x="1867331" y="15240"/>
                  </a:lnTo>
                  <a:lnTo>
                    <a:pt x="1867014" y="15240"/>
                  </a:lnTo>
                  <a:lnTo>
                    <a:pt x="1866328" y="13970"/>
                  </a:lnTo>
                  <a:lnTo>
                    <a:pt x="1865960" y="13970"/>
                  </a:lnTo>
                  <a:lnTo>
                    <a:pt x="1864766" y="12700"/>
                  </a:lnTo>
                  <a:lnTo>
                    <a:pt x="1864347" y="12700"/>
                  </a:lnTo>
                  <a:lnTo>
                    <a:pt x="1863458" y="11430"/>
                  </a:lnTo>
                  <a:close/>
                </a:path>
                <a:path w="2431415" h="511810">
                  <a:moveTo>
                    <a:pt x="1047432" y="433070"/>
                  </a:moveTo>
                  <a:lnTo>
                    <a:pt x="787857" y="433070"/>
                  </a:lnTo>
                  <a:lnTo>
                    <a:pt x="788454" y="434340"/>
                  </a:lnTo>
                  <a:lnTo>
                    <a:pt x="1046302" y="434340"/>
                  </a:lnTo>
                  <a:lnTo>
                    <a:pt x="1047432" y="433070"/>
                  </a:lnTo>
                  <a:close/>
                </a:path>
                <a:path w="2431415" h="511810">
                  <a:moveTo>
                    <a:pt x="1058887" y="427990"/>
                  </a:moveTo>
                  <a:lnTo>
                    <a:pt x="785812" y="427990"/>
                  </a:lnTo>
                  <a:lnTo>
                    <a:pt x="785660" y="429260"/>
                  </a:lnTo>
                  <a:lnTo>
                    <a:pt x="785964" y="431800"/>
                  </a:lnTo>
                  <a:lnTo>
                    <a:pt x="786257" y="431800"/>
                  </a:lnTo>
                  <a:lnTo>
                    <a:pt x="786625" y="433070"/>
                  </a:lnTo>
                  <a:lnTo>
                    <a:pt x="1050747" y="433070"/>
                  </a:lnTo>
                  <a:lnTo>
                    <a:pt x="1051826" y="431800"/>
                  </a:lnTo>
                  <a:lnTo>
                    <a:pt x="1053934" y="430530"/>
                  </a:lnTo>
                  <a:lnTo>
                    <a:pt x="1055966" y="430530"/>
                  </a:lnTo>
                  <a:lnTo>
                    <a:pt x="1056970" y="429260"/>
                  </a:lnTo>
                  <a:lnTo>
                    <a:pt x="1057935" y="429260"/>
                  </a:lnTo>
                  <a:lnTo>
                    <a:pt x="1058887" y="427990"/>
                  </a:lnTo>
                  <a:close/>
                </a:path>
                <a:path w="2431415" h="511810">
                  <a:moveTo>
                    <a:pt x="1249011" y="134620"/>
                  </a:moveTo>
                  <a:lnTo>
                    <a:pt x="1091425" y="134620"/>
                  </a:lnTo>
                  <a:lnTo>
                    <a:pt x="1091895" y="135890"/>
                  </a:lnTo>
                  <a:lnTo>
                    <a:pt x="1093279" y="135890"/>
                  </a:lnTo>
                  <a:lnTo>
                    <a:pt x="1093724" y="137160"/>
                  </a:lnTo>
                  <a:lnTo>
                    <a:pt x="1094244" y="137160"/>
                  </a:lnTo>
                  <a:lnTo>
                    <a:pt x="1094384" y="138430"/>
                  </a:lnTo>
                  <a:lnTo>
                    <a:pt x="1094536" y="138430"/>
                  </a:lnTo>
                  <a:lnTo>
                    <a:pt x="1094689" y="139700"/>
                  </a:lnTo>
                  <a:lnTo>
                    <a:pt x="1094536" y="140970"/>
                  </a:lnTo>
                  <a:lnTo>
                    <a:pt x="1094384" y="140970"/>
                  </a:lnTo>
                  <a:lnTo>
                    <a:pt x="1094257" y="142240"/>
                  </a:lnTo>
                  <a:lnTo>
                    <a:pt x="1094105" y="142240"/>
                  </a:lnTo>
                  <a:lnTo>
                    <a:pt x="984326" y="313690"/>
                  </a:lnTo>
                  <a:lnTo>
                    <a:pt x="983881" y="314960"/>
                  </a:lnTo>
                  <a:lnTo>
                    <a:pt x="982802" y="314960"/>
                  </a:lnTo>
                  <a:lnTo>
                    <a:pt x="982179" y="316230"/>
                  </a:lnTo>
                  <a:lnTo>
                    <a:pt x="857796" y="316230"/>
                  </a:lnTo>
                  <a:lnTo>
                    <a:pt x="857186" y="317500"/>
                  </a:lnTo>
                  <a:lnTo>
                    <a:pt x="855903" y="317500"/>
                  </a:lnTo>
                  <a:lnTo>
                    <a:pt x="855611" y="318770"/>
                  </a:lnTo>
                  <a:lnTo>
                    <a:pt x="786244" y="426720"/>
                  </a:lnTo>
                  <a:lnTo>
                    <a:pt x="786091" y="427990"/>
                  </a:lnTo>
                  <a:lnTo>
                    <a:pt x="1059815" y="427990"/>
                  </a:lnTo>
                  <a:lnTo>
                    <a:pt x="1060716" y="426720"/>
                  </a:lnTo>
                  <a:lnTo>
                    <a:pt x="1061580" y="425450"/>
                  </a:lnTo>
                  <a:lnTo>
                    <a:pt x="1062431" y="425450"/>
                  </a:lnTo>
                  <a:lnTo>
                    <a:pt x="1063256" y="424180"/>
                  </a:lnTo>
                  <a:lnTo>
                    <a:pt x="1064056" y="424180"/>
                  </a:lnTo>
                  <a:lnTo>
                    <a:pt x="1065555" y="421640"/>
                  </a:lnTo>
                  <a:lnTo>
                    <a:pt x="1066253" y="420370"/>
                  </a:lnTo>
                  <a:lnTo>
                    <a:pt x="1066927" y="420370"/>
                  </a:lnTo>
                  <a:lnTo>
                    <a:pt x="1067562" y="419100"/>
                  </a:lnTo>
                  <a:lnTo>
                    <a:pt x="1249011" y="134620"/>
                  </a:lnTo>
                  <a:close/>
                </a:path>
                <a:path w="2431415" h="511810">
                  <a:moveTo>
                    <a:pt x="1755406" y="203200"/>
                  </a:moveTo>
                  <a:lnTo>
                    <a:pt x="1523060" y="203200"/>
                  </a:lnTo>
                  <a:lnTo>
                    <a:pt x="1455991" y="308610"/>
                  </a:lnTo>
                  <a:lnTo>
                    <a:pt x="1455674" y="308610"/>
                  </a:lnTo>
                  <a:lnTo>
                    <a:pt x="1455534" y="309880"/>
                  </a:lnTo>
                  <a:lnTo>
                    <a:pt x="1455381" y="309880"/>
                  </a:lnTo>
                  <a:lnTo>
                    <a:pt x="1455229" y="311150"/>
                  </a:lnTo>
                  <a:lnTo>
                    <a:pt x="1455381" y="312420"/>
                  </a:lnTo>
                  <a:lnTo>
                    <a:pt x="1455547" y="312420"/>
                  </a:lnTo>
                  <a:lnTo>
                    <a:pt x="1455750" y="313690"/>
                  </a:lnTo>
                  <a:lnTo>
                    <a:pt x="1456296" y="313690"/>
                  </a:lnTo>
                  <a:lnTo>
                    <a:pt x="1456766" y="314960"/>
                  </a:lnTo>
                  <a:lnTo>
                    <a:pt x="1457871" y="314960"/>
                  </a:lnTo>
                  <a:lnTo>
                    <a:pt x="1458188" y="316230"/>
                  </a:lnTo>
                  <a:lnTo>
                    <a:pt x="1533474" y="316230"/>
                  </a:lnTo>
                  <a:lnTo>
                    <a:pt x="1534058" y="317500"/>
                  </a:lnTo>
                  <a:lnTo>
                    <a:pt x="1534820" y="317500"/>
                  </a:lnTo>
                  <a:lnTo>
                    <a:pt x="1535239" y="318770"/>
                  </a:lnTo>
                  <a:lnTo>
                    <a:pt x="1535734" y="318770"/>
                  </a:lnTo>
                  <a:lnTo>
                    <a:pt x="1535912" y="320040"/>
                  </a:lnTo>
                  <a:lnTo>
                    <a:pt x="1535976" y="321310"/>
                  </a:lnTo>
                  <a:lnTo>
                    <a:pt x="1535912" y="322580"/>
                  </a:lnTo>
                  <a:lnTo>
                    <a:pt x="1535747" y="322580"/>
                  </a:lnTo>
                  <a:lnTo>
                    <a:pt x="1535353" y="323850"/>
                  </a:lnTo>
                  <a:lnTo>
                    <a:pt x="1500543" y="378460"/>
                  </a:lnTo>
                  <a:lnTo>
                    <a:pt x="1499971" y="378460"/>
                  </a:lnTo>
                  <a:lnTo>
                    <a:pt x="1499717" y="379730"/>
                  </a:lnTo>
                  <a:lnTo>
                    <a:pt x="1646113" y="379730"/>
                  </a:lnTo>
                  <a:lnTo>
                    <a:pt x="1755584" y="208280"/>
                  </a:lnTo>
                  <a:lnTo>
                    <a:pt x="1756029" y="208280"/>
                  </a:lnTo>
                  <a:lnTo>
                    <a:pt x="1756156" y="207010"/>
                  </a:lnTo>
                  <a:lnTo>
                    <a:pt x="1755863" y="204470"/>
                  </a:lnTo>
                  <a:lnTo>
                    <a:pt x="1755571" y="204470"/>
                  </a:lnTo>
                  <a:lnTo>
                    <a:pt x="1755406" y="203200"/>
                  </a:lnTo>
                  <a:close/>
                </a:path>
                <a:path w="2431415" h="511810">
                  <a:moveTo>
                    <a:pt x="1753971" y="201930"/>
                  </a:moveTo>
                  <a:lnTo>
                    <a:pt x="1524025" y="201930"/>
                  </a:lnTo>
                  <a:lnTo>
                    <a:pt x="1523758" y="203200"/>
                  </a:lnTo>
                  <a:lnTo>
                    <a:pt x="1754517" y="203200"/>
                  </a:lnTo>
                  <a:lnTo>
                    <a:pt x="1753971" y="201930"/>
                  </a:lnTo>
                  <a:close/>
                </a:path>
                <a:path w="2431415" h="511810">
                  <a:moveTo>
                    <a:pt x="754126" y="10160"/>
                  </a:moveTo>
                  <a:lnTo>
                    <a:pt x="308470" y="10160"/>
                  </a:lnTo>
                  <a:lnTo>
                    <a:pt x="305409" y="11430"/>
                  </a:lnTo>
                  <a:lnTo>
                    <a:pt x="754595" y="11430"/>
                  </a:lnTo>
                  <a:lnTo>
                    <a:pt x="754126" y="10160"/>
                  </a:lnTo>
                  <a:close/>
                </a:path>
                <a:path w="2431415" h="511810">
                  <a:moveTo>
                    <a:pt x="1308201" y="10160"/>
                  </a:moveTo>
                  <a:lnTo>
                    <a:pt x="863549" y="10160"/>
                  </a:lnTo>
                  <a:lnTo>
                    <a:pt x="860171" y="11430"/>
                  </a:lnTo>
                  <a:lnTo>
                    <a:pt x="1309154" y="11430"/>
                  </a:lnTo>
                  <a:lnTo>
                    <a:pt x="1308201" y="10160"/>
                  </a:lnTo>
                  <a:close/>
                </a:path>
                <a:path w="2431415" h="511810">
                  <a:moveTo>
                    <a:pt x="1861540" y="10160"/>
                  </a:moveTo>
                  <a:lnTo>
                    <a:pt x="1417383" y="10160"/>
                  </a:lnTo>
                  <a:lnTo>
                    <a:pt x="1414005" y="11430"/>
                  </a:lnTo>
                  <a:lnTo>
                    <a:pt x="1863001" y="11430"/>
                  </a:lnTo>
                  <a:lnTo>
                    <a:pt x="1861540" y="10160"/>
                  </a:lnTo>
                  <a:close/>
                </a:path>
                <a:path w="2431415" h="511810">
                  <a:moveTo>
                    <a:pt x="751065" y="8890"/>
                  </a:moveTo>
                  <a:lnTo>
                    <a:pt x="314617" y="8890"/>
                  </a:lnTo>
                  <a:lnTo>
                    <a:pt x="311531" y="10160"/>
                  </a:lnTo>
                  <a:lnTo>
                    <a:pt x="752119" y="10160"/>
                  </a:lnTo>
                  <a:lnTo>
                    <a:pt x="751065" y="8890"/>
                  </a:lnTo>
                  <a:close/>
                </a:path>
                <a:path w="2431415" h="511810">
                  <a:moveTo>
                    <a:pt x="1306156" y="8890"/>
                  </a:moveTo>
                  <a:lnTo>
                    <a:pt x="870369" y="8890"/>
                  </a:lnTo>
                  <a:lnTo>
                    <a:pt x="866952" y="10160"/>
                  </a:lnTo>
                  <a:lnTo>
                    <a:pt x="1306677" y="10160"/>
                  </a:lnTo>
                  <a:lnTo>
                    <a:pt x="1306156" y="8890"/>
                  </a:lnTo>
                  <a:close/>
                </a:path>
                <a:path w="2431415" h="511810">
                  <a:moveTo>
                    <a:pt x="1860003" y="8890"/>
                  </a:moveTo>
                  <a:lnTo>
                    <a:pt x="1424203" y="8890"/>
                  </a:lnTo>
                  <a:lnTo>
                    <a:pt x="1420787" y="10160"/>
                  </a:lnTo>
                  <a:lnTo>
                    <a:pt x="1860524" y="10160"/>
                  </a:lnTo>
                  <a:lnTo>
                    <a:pt x="1860003" y="8890"/>
                  </a:lnTo>
                  <a:close/>
                </a:path>
                <a:path w="2431415" h="511810">
                  <a:moveTo>
                    <a:pt x="746747" y="7620"/>
                  </a:moveTo>
                  <a:lnTo>
                    <a:pt x="323799" y="7620"/>
                  </a:lnTo>
                  <a:lnTo>
                    <a:pt x="320738" y="8890"/>
                  </a:lnTo>
                  <a:lnTo>
                    <a:pt x="747826" y="8890"/>
                  </a:lnTo>
                  <a:lnTo>
                    <a:pt x="746747" y="7620"/>
                  </a:lnTo>
                  <a:close/>
                </a:path>
                <a:path w="2431415" h="511810">
                  <a:moveTo>
                    <a:pt x="1301165" y="7620"/>
                  </a:moveTo>
                  <a:lnTo>
                    <a:pt x="880706" y="7620"/>
                  </a:lnTo>
                  <a:lnTo>
                    <a:pt x="877252" y="8890"/>
                  </a:lnTo>
                  <a:lnTo>
                    <a:pt x="1302308" y="8890"/>
                  </a:lnTo>
                  <a:lnTo>
                    <a:pt x="1301165" y="7620"/>
                  </a:lnTo>
                  <a:close/>
                </a:path>
                <a:path w="2431415" h="511810">
                  <a:moveTo>
                    <a:pt x="1855012" y="7620"/>
                  </a:moveTo>
                  <a:lnTo>
                    <a:pt x="1434541" y="7620"/>
                  </a:lnTo>
                  <a:lnTo>
                    <a:pt x="1431086" y="8890"/>
                  </a:lnTo>
                  <a:lnTo>
                    <a:pt x="1856155" y="8890"/>
                  </a:lnTo>
                  <a:lnTo>
                    <a:pt x="1855012" y="7620"/>
                  </a:lnTo>
                  <a:close/>
                </a:path>
                <a:path w="2431415" h="511810">
                  <a:moveTo>
                    <a:pt x="1952752" y="2540"/>
                  </a:moveTo>
                  <a:lnTo>
                    <a:pt x="1940623" y="2540"/>
                  </a:lnTo>
                  <a:lnTo>
                    <a:pt x="1940064" y="3810"/>
                  </a:lnTo>
                  <a:lnTo>
                    <a:pt x="1953133" y="3810"/>
                  </a:lnTo>
                  <a:lnTo>
                    <a:pt x="1952752" y="2540"/>
                  </a:lnTo>
                  <a:close/>
                </a:path>
                <a:path w="2431415" h="511810">
                  <a:moveTo>
                    <a:pt x="1951418" y="1270"/>
                  </a:moveTo>
                  <a:lnTo>
                    <a:pt x="1942147" y="1270"/>
                  </a:lnTo>
                  <a:lnTo>
                    <a:pt x="1941233" y="2540"/>
                  </a:lnTo>
                  <a:lnTo>
                    <a:pt x="1952117" y="2540"/>
                  </a:lnTo>
                  <a:lnTo>
                    <a:pt x="1951418" y="1270"/>
                  </a:lnTo>
                  <a:close/>
                </a:path>
                <a:path w="2431415" h="511810">
                  <a:moveTo>
                    <a:pt x="1948789" y="0"/>
                  </a:moveTo>
                  <a:lnTo>
                    <a:pt x="1944789" y="0"/>
                  </a:lnTo>
                  <a:lnTo>
                    <a:pt x="1944230" y="1270"/>
                  </a:lnTo>
                  <a:lnTo>
                    <a:pt x="1949348" y="1270"/>
                  </a:lnTo>
                  <a:lnTo>
                    <a:pt x="1948789" y="0"/>
                  </a:lnTo>
                  <a:close/>
                </a:path>
              </a:pathLst>
            </a:custGeom>
            <a:solidFill>
              <a:schemeClr val="accent2"/>
            </a:solidFill>
          </p:spPr>
          <p:txBody>
            <a:bodyPr wrap="square" lIns="0" tIns="0" rIns="0" bIns="0" rtlCol="0"/>
            <a:lstStyle/>
            <a:p>
              <a:pPr algn="ctr"/>
              <a:endParaRPr/>
            </a:p>
          </p:txBody>
        </p:sp>
        <p:sp>
          <p:nvSpPr>
            <p:cNvPr id="7" name="Text Box 2">
              <a:hlinkClick r:id="rId2"/>
              <a:extLst>
                <a:ext uri="{FF2B5EF4-FFF2-40B4-BE49-F238E27FC236}">
                  <a16:creationId xmlns:a16="http://schemas.microsoft.com/office/drawing/2014/main" id="{5755B31A-E379-E639-9B7E-E4EBF239D988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832181" y="6292302"/>
              <a:ext cx="1336862" cy="2308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square" lIns="38100" tIns="38100" rIns="38100" bIns="38100" anchor="ctr">
              <a:spAutoFit/>
            </a:bodyPr>
            <a:lstStyle/>
            <a:p>
              <a:pPr eaLnBrk="1">
                <a:defRPr/>
              </a:pPr>
              <a:r>
                <a:rPr lang="en-US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mo" panose="020B0604020202020204" pitchFamily="34" charset="0"/>
                  <a:ea typeface="Arimo" panose="020B0604020202020204" pitchFamily="34" charset="0"/>
                  <a:cs typeface="Arimo" panose="020B0604020202020204" pitchFamily="34" charset="0"/>
                </a:rPr>
                <a:t>EUROPOS.GROUP</a:t>
              </a:r>
              <a:endParaRPr lang="x-none" altLang="x-none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  <a:sym typeface="Poppins SemiBold" charset="0"/>
              </a:endParaRPr>
            </a:p>
          </p:txBody>
        </p:sp>
        <p:sp>
          <p:nvSpPr>
            <p:cNvPr id="8" name="Text Box 2">
              <a:extLst>
                <a:ext uri="{FF2B5EF4-FFF2-40B4-BE49-F238E27FC236}">
                  <a16:creationId xmlns:a16="http://schemas.microsoft.com/office/drawing/2014/main" id="{E256ADC6-2EF6-32C0-FC36-182C2270CE41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2328917" y="6287049"/>
              <a:ext cx="1711455" cy="2308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square" lIns="38100" tIns="38100" rIns="38100" bIns="38100" anchor="ctr">
              <a:spAutoFit/>
            </a:bodyPr>
            <a:lstStyle/>
            <a:p>
              <a:pPr eaLnBrk="1">
                <a:defRPr/>
              </a:pPr>
              <a:r>
                <a:rPr lang="en-US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mo" panose="020B0604020202020204" pitchFamily="34" charset="0"/>
                  <a:ea typeface="Arimo" panose="020B0604020202020204" pitchFamily="34" charset="0"/>
                  <a:cs typeface="Arimo" panose="020B0604020202020204" pitchFamily="34" charset="0"/>
                </a:rPr>
                <a:t>EUROPOS.RU</a:t>
              </a:r>
              <a:endParaRPr lang="x-none" altLang="x-none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  <a:sym typeface="Poppins SemiBold" charset="0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7D66776B-6A75-5B51-4968-C2D9FB3AB9CB}"/>
              </a:ext>
            </a:extLst>
          </p:cNvPr>
          <p:cNvSpPr txBox="1"/>
          <p:nvPr/>
        </p:nvSpPr>
        <p:spPr>
          <a:xfrm>
            <a:off x="3588784" y="334866"/>
            <a:ext cx="50144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>
                <a:solidFill>
                  <a:schemeClr val="accent1"/>
                </a:solidFill>
                <a:latin typeface="Montserrat ExtraBold" panose="00000900000000000000" pitchFamily="2" charset="-52"/>
                <a:ea typeface="Open Sans" panose="020B0606030504020204" pitchFamily="34" charset="0"/>
                <a:cs typeface="Open Sans" panose="020B0606030504020204" pitchFamily="34" charset="0"/>
              </a:rPr>
              <a:t>ПРЕИМУЩЕСТВА</a:t>
            </a:r>
          </a:p>
        </p:txBody>
      </p:sp>
      <p:pic>
        <p:nvPicPr>
          <p:cNvPr id="36" name="Рисунок 35" descr="Изображение выглядит как черно-белый, дизайн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37698A9C-12D2-97F0-766E-4EEDC74382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5596" y="3783318"/>
            <a:ext cx="2825504" cy="1816100"/>
          </a:xfrm>
          <a:prstGeom prst="rect">
            <a:avLst/>
          </a:prstGeom>
        </p:spPr>
      </p:pic>
      <p:pic>
        <p:nvPicPr>
          <p:cNvPr id="38" name="Рисунок 37" descr="Изображение выглядит как транспорт, корзина, ручная тележка, тележка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AC04B2BF-E6D0-09B4-93F3-9487475234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391" y="1161794"/>
            <a:ext cx="2825504" cy="1816100"/>
          </a:xfrm>
          <a:prstGeom prst="rect">
            <a:avLst/>
          </a:prstGeom>
        </p:spPr>
      </p:pic>
      <p:pic>
        <p:nvPicPr>
          <p:cNvPr id="40" name="Рисунок 39" descr="Изображение выглядит как Наушники, наушник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96A71741-AADE-7CB2-0B1F-0F65BCC098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3728" y="1161794"/>
            <a:ext cx="2825504" cy="1816100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8BF5E5E7-80A2-DC14-F897-F987E7CF293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0908" y="1161794"/>
            <a:ext cx="2825504" cy="1816100"/>
          </a:xfrm>
          <a:prstGeom prst="rect">
            <a:avLst/>
          </a:prstGeom>
        </p:spPr>
      </p:pic>
      <p:pic>
        <p:nvPicPr>
          <p:cNvPr id="44" name="Рисунок 43" descr="Изображение выглядит как текст, снимок экрана, красный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EA9600DC-727D-21A9-E798-689F35CB267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7245" y="1182105"/>
            <a:ext cx="2825504" cy="1816100"/>
          </a:xfrm>
          <a:prstGeom prst="rect">
            <a:avLst/>
          </a:prstGeom>
        </p:spPr>
      </p:pic>
      <p:pic>
        <p:nvPicPr>
          <p:cNvPr id="46" name="Рисунок 45" descr="Изображение выглядит как корзина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036B112A-5FCC-F24A-4329-69EF72541B1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6224" y="3783318"/>
            <a:ext cx="2825504" cy="1816100"/>
          </a:xfrm>
          <a:prstGeom prst="rect">
            <a:avLst/>
          </a:prstGeom>
        </p:spPr>
      </p:pic>
      <p:pic>
        <p:nvPicPr>
          <p:cNvPr id="48" name="Рисунок 47" descr="Изображение выглядит как снимок экрана, компьютер, Компьютерная клавиатура, клавиатура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D610FD6B-D937-6630-7A91-88F43612AD3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1396" y="3783318"/>
            <a:ext cx="2825504" cy="1816100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0E52D23F-D28C-BF91-6AEE-12937E557D15}"/>
              </a:ext>
            </a:extLst>
          </p:cNvPr>
          <p:cNvSpPr txBox="1"/>
          <p:nvPr/>
        </p:nvSpPr>
        <p:spPr>
          <a:xfrm>
            <a:off x="874713" y="3013501"/>
            <a:ext cx="24145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Максимальная</a:t>
            </a:r>
          </a:p>
          <a:p>
            <a:pPr algn="ctr"/>
            <a:r>
              <a:rPr lang="ru-RU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нагрузка </a:t>
            </a:r>
            <a:r>
              <a:rPr lang="ru-RU" sz="1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до 50 кг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863E3720-8F21-C6E9-D10B-488BA0D3397D}"/>
              </a:ext>
            </a:extLst>
          </p:cNvPr>
          <p:cNvSpPr txBox="1"/>
          <p:nvPr/>
        </p:nvSpPr>
        <p:spPr>
          <a:xfrm>
            <a:off x="3214871" y="3013501"/>
            <a:ext cx="29743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Маневренные колеса</a:t>
            </a:r>
          </a:p>
          <a:p>
            <a:pPr algn="ctr"/>
            <a:r>
              <a:rPr lang="ru-RU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 бесшумным плавным ходом</a:t>
            </a:r>
            <a:endParaRPr lang="ru-RU" sz="14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94900589-5A66-1B02-5A2C-61FFADCAF92E}"/>
              </a:ext>
            </a:extLst>
          </p:cNvPr>
          <p:cNvSpPr txBox="1"/>
          <p:nvPr/>
        </p:nvSpPr>
        <p:spPr>
          <a:xfrm>
            <a:off x="6189232" y="3013501"/>
            <a:ext cx="25610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Эргономичная ручка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59AD7A98-5F1C-1CD3-A111-9CBE683EEFD3}"/>
              </a:ext>
            </a:extLst>
          </p:cNvPr>
          <p:cNvSpPr txBox="1"/>
          <p:nvPr/>
        </p:nvSpPr>
        <p:spPr>
          <a:xfrm>
            <a:off x="8795874" y="3013501"/>
            <a:ext cx="277687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Место под брендирование, </a:t>
            </a:r>
          </a:p>
          <a:p>
            <a:pPr algn="ctr"/>
            <a:r>
              <a:rPr lang="ru-RU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печатная вставка с вашим</a:t>
            </a:r>
          </a:p>
          <a:p>
            <a:pPr algn="ctr"/>
            <a:r>
              <a:rPr lang="ru-RU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логотипом 100х38 мм</a:t>
            </a:r>
            <a:endParaRPr lang="ru-RU" sz="14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F8340D12-3FAF-E772-1833-69559EFBCCB3}"/>
              </a:ext>
            </a:extLst>
          </p:cNvPr>
          <p:cNvSpPr txBox="1"/>
          <p:nvPr/>
        </p:nvSpPr>
        <p:spPr>
          <a:xfrm>
            <a:off x="1682543" y="5617207"/>
            <a:ext cx="24145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Надежное </a:t>
            </a:r>
            <a:r>
              <a:rPr lang="ru-RU" sz="1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устойчивое основание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1B33F7C0-7898-FD6F-31A7-05009E1E6E73}"/>
              </a:ext>
            </a:extLst>
          </p:cNvPr>
          <p:cNvSpPr txBox="1"/>
          <p:nvPr/>
        </p:nvSpPr>
        <p:spPr>
          <a:xfrm>
            <a:off x="4843614" y="5617207"/>
            <a:ext cx="24145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Безопасный и лаконичный </a:t>
            </a:r>
            <a:r>
              <a:rPr lang="ru-RU" sz="1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дизайн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3706EB25-9774-67A9-60D5-AAE64C8CA503}"/>
              </a:ext>
            </a:extLst>
          </p:cNvPr>
          <p:cNvSpPr txBox="1"/>
          <p:nvPr/>
        </p:nvSpPr>
        <p:spPr>
          <a:xfrm>
            <a:off x="7830167" y="5617207"/>
            <a:ext cx="2776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Крючок </a:t>
            </a:r>
            <a:r>
              <a:rPr lang="ru-RU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для подвешивания</a:t>
            </a:r>
          </a:p>
          <a:p>
            <a:pPr algn="ctr"/>
            <a:r>
              <a:rPr lang="ru-RU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сумок и пакетов</a:t>
            </a:r>
            <a:endParaRPr lang="ru-RU" sz="14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19662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C44D7C8-417F-A021-8726-EF4657AF8911}"/>
              </a:ext>
            </a:extLst>
          </p:cNvPr>
          <p:cNvSpPr txBox="1"/>
          <p:nvPr/>
        </p:nvSpPr>
        <p:spPr>
          <a:xfrm>
            <a:off x="1298607" y="466364"/>
            <a:ext cx="95947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chemeClr val="accent1"/>
                </a:solidFill>
                <a:latin typeface="Montserrat ExtraBold" panose="00000900000000000000" pitchFamily="2" charset="-52"/>
                <a:ea typeface="Open Sans" panose="020B0606030504020204" pitchFamily="34" charset="0"/>
                <a:cs typeface="Open Sans" panose="020B0606030504020204" pitchFamily="34" charset="0"/>
              </a:rPr>
              <a:t>СРАВНЕНИЕ С КОРЗИНАМИ НА КОЛЕСАХ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B2F249A-1414-C88D-BD60-ECEB20C22993}"/>
              </a:ext>
            </a:extLst>
          </p:cNvPr>
          <p:cNvSpPr txBox="1"/>
          <p:nvPr/>
        </p:nvSpPr>
        <p:spPr>
          <a:xfrm>
            <a:off x="7134956" y="1700262"/>
            <a:ext cx="44936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Удобство заполнения и разгрузки</a:t>
            </a:r>
          </a:p>
          <a:p>
            <a:r>
              <a:rPr lang="ru-RU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(корзина тележки на уровне рук)</a:t>
            </a:r>
          </a:p>
          <a:p>
            <a:endParaRPr lang="ru-RU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41BC6C7-15CC-0A00-F0CC-73401C5F31B9}"/>
              </a:ext>
            </a:extLst>
          </p:cNvPr>
          <p:cNvSpPr txBox="1"/>
          <p:nvPr/>
        </p:nvSpPr>
        <p:spPr>
          <a:xfrm>
            <a:off x="7134956" y="2811050"/>
            <a:ext cx="42142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Безопасность для продуктов при перемещении</a:t>
            </a:r>
          </a:p>
          <a:p>
            <a:endParaRPr lang="ru-RU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F78E9D-982E-4226-1C71-F3574475EC73}"/>
              </a:ext>
            </a:extLst>
          </p:cNvPr>
          <p:cNvSpPr txBox="1"/>
          <p:nvPr/>
        </p:nvSpPr>
        <p:spPr>
          <a:xfrm>
            <a:off x="7134956" y="5167099"/>
            <a:ext cx="41823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Удобная в управлении</a:t>
            </a:r>
          </a:p>
          <a:p>
            <a:endParaRPr lang="ru-RU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B312F89-00D8-13A4-63BB-9FAF03B5968B}"/>
              </a:ext>
            </a:extLst>
          </p:cNvPr>
          <p:cNvSpPr txBox="1"/>
          <p:nvPr/>
        </p:nvSpPr>
        <p:spPr>
          <a:xfrm>
            <a:off x="7134956" y="3920344"/>
            <a:ext cx="42142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Товар на виду у покупателя</a:t>
            </a:r>
          </a:p>
          <a:p>
            <a:r>
              <a:rPr lang="ru-RU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(везем товары перед собой)</a:t>
            </a:r>
          </a:p>
          <a:p>
            <a:endParaRPr lang="ru-RU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9D5E3F12-683D-0895-0686-BF97B6766C5A}"/>
              </a:ext>
            </a:extLst>
          </p:cNvPr>
          <p:cNvGrpSpPr/>
          <p:nvPr/>
        </p:nvGrpSpPr>
        <p:grpSpPr>
          <a:xfrm>
            <a:off x="832181" y="6287049"/>
            <a:ext cx="10517006" cy="244865"/>
            <a:chOff x="832181" y="6287049"/>
            <a:chExt cx="10517006" cy="244865"/>
          </a:xfrm>
        </p:grpSpPr>
        <p:sp>
          <p:nvSpPr>
            <p:cNvPr id="14" name="object 4">
              <a:extLst>
                <a:ext uri="{FF2B5EF4-FFF2-40B4-BE49-F238E27FC236}">
                  <a16:creationId xmlns:a16="http://schemas.microsoft.com/office/drawing/2014/main" id="{474BB515-DD42-6DD1-49BC-DB0B3A9F6354}"/>
                </a:ext>
              </a:extLst>
            </p:cNvPr>
            <p:cNvSpPr/>
            <p:nvPr/>
          </p:nvSpPr>
          <p:spPr>
            <a:xfrm>
              <a:off x="10512870" y="6355871"/>
              <a:ext cx="836317" cy="176043"/>
            </a:xfrm>
            <a:custGeom>
              <a:avLst/>
              <a:gdLst/>
              <a:ahLst/>
              <a:cxnLst/>
              <a:rect l="l" t="t" r="r" b="b"/>
              <a:pathLst>
                <a:path w="2431415" h="511810">
                  <a:moveTo>
                    <a:pt x="2099118" y="393700"/>
                  </a:moveTo>
                  <a:lnTo>
                    <a:pt x="1901494" y="393700"/>
                  </a:lnTo>
                  <a:lnTo>
                    <a:pt x="1902599" y="394970"/>
                  </a:lnTo>
                  <a:lnTo>
                    <a:pt x="1905812" y="394970"/>
                  </a:lnTo>
                  <a:lnTo>
                    <a:pt x="1906854" y="396240"/>
                  </a:lnTo>
                  <a:lnTo>
                    <a:pt x="1907882" y="396240"/>
                  </a:lnTo>
                  <a:lnTo>
                    <a:pt x="1908898" y="397510"/>
                  </a:lnTo>
                  <a:lnTo>
                    <a:pt x="2127719" y="511810"/>
                  </a:lnTo>
                  <a:lnTo>
                    <a:pt x="2135695" y="511810"/>
                  </a:lnTo>
                  <a:lnTo>
                    <a:pt x="2136406" y="510540"/>
                  </a:lnTo>
                  <a:lnTo>
                    <a:pt x="2137270" y="510540"/>
                  </a:lnTo>
                  <a:lnTo>
                    <a:pt x="2137841" y="509270"/>
                  </a:lnTo>
                  <a:lnTo>
                    <a:pt x="2138349" y="509270"/>
                  </a:lnTo>
                  <a:lnTo>
                    <a:pt x="2138781" y="508000"/>
                  </a:lnTo>
                  <a:lnTo>
                    <a:pt x="2139022" y="508000"/>
                  </a:lnTo>
                  <a:lnTo>
                    <a:pt x="2139226" y="506730"/>
                  </a:lnTo>
                  <a:lnTo>
                    <a:pt x="2139391" y="506730"/>
                  </a:lnTo>
                  <a:lnTo>
                    <a:pt x="2139569" y="505460"/>
                  </a:lnTo>
                  <a:lnTo>
                    <a:pt x="2139416" y="501650"/>
                  </a:lnTo>
                  <a:lnTo>
                    <a:pt x="2139251" y="501650"/>
                  </a:lnTo>
                  <a:lnTo>
                    <a:pt x="2099118" y="393700"/>
                  </a:lnTo>
                  <a:close/>
                </a:path>
                <a:path w="2431415" h="511810">
                  <a:moveTo>
                    <a:pt x="1634756" y="509270"/>
                  </a:moveTo>
                  <a:lnTo>
                    <a:pt x="1628533" y="509270"/>
                  </a:lnTo>
                  <a:lnTo>
                    <a:pt x="1629067" y="510540"/>
                  </a:lnTo>
                  <a:lnTo>
                    <a:pt x="1634210" y="510540"/>
                  </a:lnTo>
                  <a:lnTo>
                    <a:pt x="1634756" y="509270"/>
                  </a:lnTo>
                  <a:close/>
                </a:path>
                <a:path w="2431415" h="511810">
                  <a:moveTo>
                    <a:pt x="1953666" y="3810"/>
                  </a:moveTo>
                  <a:lnTo>
                    <a:pt x="1939747" y="3810"/>
                  </a:lnTo>
                  <a:lnTo>
                    <a:pt x="1624596" y="497840"/>
                  </a:lnTo>
                  <a:lnTo>
                    <a:pt x="1624190" y="499110"/>
                  </a:lnTo>
                  <a:lnTo>
                    <a:pt x="1623783" y="499110"/>
                  </a:lnTo>
                  <a:lnTo>
                    <a:pt x="1623637" y="500380"/>
                  </a:lnTo>
                  <a:lnTo>
                    <a:pt x="1623574" y="502920"/>
                  </a:lnTo>
                  <a:lnTo>
                    <a:pt x="1623656" y="504190"/>
                  </a:lnTo>
                  <a:lnTo>
                    <a:pt x="1623809" y="504190"/>
                  </a:lnTo>
                  <a:lnTo>
                    <a:pt x="1623999" y="505460"/>
                  </a:lnTo>
                  <a:lnTo>
                    <a:pt x="1624355" y="505460"/>
                  </a:lnTo>
                  <a:lnTo>
                    <a:pt x="1624952" y="506730"/>
                  </a:lnTo>
                  <a:lnTo>
                    <a:pt x="1625307" y="508000"/>
                  </a:lnTo>
                  <a:lnTo>
                    <a:pt x="1626323" y="508000"/>
                  </a:lnTo>
                  <a:lnTo>
                    <a:pt x="1627009" y="509270"/>
                  </a:lnTo>
                  <a:lnTo>
                    <a:pt x="1635290" y="509270"/>
                  </a:lnTo>
                  <a:lnTo>
                    <a:pt x="1879333" y="396240"/>
                  </a:lnTo>
                  <a:lnTo>
                    <a:pt x="1880374" y="396240"/>
                  </a:lnTo>
                  <a:lnTo>
                    <a:pt x="1881428" y="394970"/>
                  </a:lnTo>
                  <a:lnTo>
                    <a:pt x="1884667" y="394970"/>
                  </a:lnTo>
                  <a:lnTo>
                    <a:pt x="1885759" y="393700"/>
                  </a:lnTo>
                  <a:lnTo>
                    <a:pt x="2099118" y="393700"/>
                  </a:lnTo>
                  <a:lnTo>
                    <a:pt x="2072678" y="322580"/>
                  </a:lnTo>
                  <a:lnTo>
                    <a:pt x="2072347" y="321310"/>
                  </a:lnTo>
                  <a:lnTo>
                    <a:pt x="2072220" y="321310"/>
                  </a:lnTo>
                  <a:lnTo>
                    <a:pt x="2072005" y="320040"/>
                  </a:lnTo>
                  <a:lnTo>
                    <a:pt x="2072055" y="314960"/>
                  </a:lnTo>
                  <a:lnTo>
                    <a:pt x="2072144" y="313690"/>
                  </a:lnTo>
                  <a:lnTo>
                    <a:pt x="2072589" y="312420"/>
                  </a:lnTo>
                  <a:lnTo>
                    <a:pt x="2072970" y="311150"/>
                  </a:lnTo>
                  <a:lnTo>
                    <a:pt x="2073427" y="309880"/>
                  </a:lnTo>
                  <a:lnTo>
                    <a:pt x="2073681" y="309880"/>
                  </a:lnTo>
                  <a:lnTo>
                    <a:pt x="2074240" y="308610"/>
                  </a:lnTo>
                  <a:lnTo>
                    <a:pt x="2074887" y="307340"/>
                  </a:lnTo>
                  <a:lnTo>
                    <a:pt x="2075586" y="307340"/>
                  </a:lnTo>
                  <a:lnTo>
                    <a:pt x="2075954" y="306070"/>
                  </a:lnTo>
                  <a:lnTo>
                    <a:pt x="2076348" y="306070"/>
                  </a:lnTo>
                  <a:lnTo>
                    <a:pt x="2077161" y="304800"/>
                  </a:lnTo>
                  <a:lnTo>
                    <a:pt x="2078037" y="304800"/>
                  </a:lnTo>
                  <a:lnTo>
                    <a:pt x="2078964" y="303530"/>
                  </a:lnTo>
                  <a:lnTo>
                    <a:pt x="2079942" y="303530"/>
                  </a:lnTo>
                  <a:lnTo>
                    <a:pt x="2080958" y="302260"/>
                  </a:lnTo>
                  <a:lnTo>
                    <a:pt x="2427300" y="142240"/>
                  </a:lnTo>
                  <a:lnTo>
                    <a:pt x="2428265" y="140970"/>
                  </a:lnTo>
                  <a:lnTo>
                    <a:pt x="2428938" y="140970"/>
                  </a:lnTo>
                  <a:lnTo>
                    <a:pt x="2429548" y="139700"/>
                  </a:lnTo>
                  <a:lnTo>
                    <a:pt x="2430081" y="139700"/>
                  </a:lnTo>
                  <a:lnTo>
                    <a:pt x="2430399" y="138430"/>
                  </a:lnTo>
                  <a:lnTo>
                    <a:pt x="2430678" y="138430"/>
                  </a:lnTo>
                  <a:lnTo>
                    <a:pt x="2430919" y="137160"/>
                  </a:lnTo>
                  <a:lnTo>
                    <a:pt x="2431313" y="137160"/>
                  </a:lnTo>
                  <a:lnTo>
                    <a:pt x="2431338" y="132080"/>
                  </a:lnTo>
                  <a:lnTo>
                    <a:pt x="2431186" y="132080"/>
                  </a:lnTo>
                  <a:lnTo>
                    <a:pt x="2430983" y="130810"/>
                  </a:lnTo>
                  <a:lnTo>
                    <a:pt x="2430602" y="130810"/>
                  </a:lnTo>
                  <a:lnTo>
                    <a:pt x="2430322" y="129540"/>
                  </a:lnTo>
                  <a:lnTo>
                    <a:pt x="2429814" y="129540"/>
                  </a:lnTo>
                  <a:lnTo>
                    <a:pt x="2429243" y="128270"/>
                  </a:lnTo>
                  <a:lnTo>
                    <a:pt x="2428608" y="128270"/>
                  </a:lnTo>
                  <a:lnTo>
                    <a:pt x="2427668" y="127000"/>
                  </a:lnTo>
                  <a:lnTo>
                    <a:pt x="2426106" y="127000"/>
                  </a:lnTo>
                  <a:lnTo>
                    <a:pt x="2424988" y="125730"/>
                  </a:lnTo>
                  <a:lnTo>
                    <a:pt x="2005863" y="125730"/>
                  </a:lnTo>
                  <a:lnTo>
                    <a:pt x="2004771" y="124460"/>
                  </a:lnTo>
                  <a:lnTo>
                    <a:pt x="2003196" y="124460"/>
                  </a:lnTo>
                  <a:lnTo>
                    <a:pt x="2002688" y="123190"/>
                  </a:lnTo>
                  <a:lnTo>
                    <a:pt x="2001697" y="123190"/>
                  </a:lnTo>
                  <a:lnTo>
                    <a:pt x="2000758" y="121920"/>
                  </a:lnTo>
                  <a:lnTo>
                    <a:pt x="1999449" y="121920"/>
                  </a:lnTo>
                  <a:lnTo>
                    <a:pt x="1998637" y="120650"/>
                  </a:lnTo>
                  <a:lnTo>
                    <a:pt x="1998256" y="120650"/>
                  </a:lnTo>
                  <a:lnTo>
                    <a:pt x="1997202" y="118110"/>
                  </a:lnTo>
                  <a:lnTo>
                    <a:pt x="1996884" y="118110"/>
                  </a:lnTo>
                  <a:lnTo>
                    <a:pt x="1996300" y="116840"/>
                  </a:lnTo>
                  <a:lnTo>
                    <a:pt x="1996033" y="116840"/>
                  </a:lnTo>
                  <a:lnTo>
                    <a:pt x="1954593" y="5080"/>
                  </a:lnTo>
                  <a:lnTo>
                    <a:pt x="1954250" y="5080"/>
                  </a:lnTo>
                  <a:lnTo>
                    <a:pt x="1953666" y="3810"/>
                  </a:lnTo>
                  <a:close/>
                </a:path>
                <a:path w="2431415" h="511810">
                  <a:moveTo>
                    <a:pt x="444957" y="502920"/>
                  </a:moveTo>
                  <a:lnTo>
                    <a:pt x="45097" y="502920"/>
                  </a:lnTo>
                  <a:lnTo>
                    <a:pt x="48336" y="504190"/>
                  </a:lnTo>
                  <a:lnTo>
                    <a:pt x="444957" y="502920"/>
                  </a:lnTo>
                  <a:close/>
                </a:path>
                <a:path w="2431415" h="511810">
                  <a:moveTo>
                    <a:pt x="615670" y="502920"/>
                  </a:moveTo>
                  <a:lnTo>
                    <a:pt x="520611" y="502920"/>
                  </a:lnTo>
                  <a:lnTo>
                    <a:pt x="521271" y="504190"/>
                  </a:lnTo>
                  <a:lnTo>
                    <a:pt x="612216" y="504190"/>
                  </a:lnTo>
                  <a:lnTo>
                    <a:pt x="615670" y="502920"/>
                  </a:lnTo>
                  <a:close/>
                </a:path>
                <a:path w="2431415" h="511810">
                  <a:moveTo>
                    <a:pt x="1552511" y="502920"/>
                  </a:moveTo>
                  <a:lnTo>
                    <a:pt x="1152918" y="502920"/>
                  </a:lnTo>
                  <a:lnTo>
                    <a:pt x="1154645" y="504190"/>
                  </a:lnTo>
                  <a:lnTo>
                    <a:pt x="1552511" y="502920"/>
                  </a:lnTo>
                  <a:close/>
                </a:path>
                <a:path w="2431415" h="511810">
                  <a:moveTo>
                    <a:pt x="451078" y="501650"/>
                  </a:moveTo>
                  <a:lnTo>
                    <a:pt x="36956" y="501650"/>
                  </a:lnTo>
                  <a:lnTo>
                    <a:pt x="38569" y="502920"/>
                  </a:lnTo>
                  <a:lnTo>
                    <a:pt x="449046" y="502920"/>
                  </a:lnTo>
                  <a:lnTo>
                    <a:pt x="451078" y="501650"/>
                  </a:lnTo>
                  <a:close/>
                </a:path>
                <a:path w="2431415" h="511810">
                  <a:moveTo>
                    <a:pt x="625970" y="501650"/>
                  </a:moveTo>
                  <a:lnTo>
                    <a:pt x="518426" y="501650"/>
                  </a:lnTo>
                  <a:lnTo>
                    <a:pt x="518934" y="502920"/>
                  </a:lnTo>
                  <a:lnTo>
                    <a:pt x="622554" y="502920"/>
                  </a:lnTo>
                  <a:lnTo>
                    <a:pt x="625970" y="501650"/>
                  </a:lnTo>
                  <a:close/>
                </a:path>
                <a:path w="2431415" h="511810">
                  <a:moveTo>
                    <a:pt x="1559280" y="501650"/>
                  </a:moveTo>
                  <a:lnTo>
                    <a:pt x="1146124" y="501650"/>
                  </a:lnTo>
                  <a:lnTo>
                    <a:pt x="1147813" y="502920"/>
                  </a:lnTo>
                  <a:lnTo>
                    <a:pt x="1558175" y="502920"/>
                  </a:lnTo>
                  <a:lnTo>
                    <a:pt x="1559280" y="501650"/>
                  </a:lnTo>
                  <a:close/>
                </a:path>
                <a:path w="2431415" h="511810">
                  <a:moveTo>
                    <a:pt x="454063" y="500380"/>
                  </a:moveTo>
                  <a:lnTo>
                    <a:pt x="33718" y="500380"/>
                  </a:lnTo>
                  <a:lnTo>
                    <a:pt x="35331" y="501650"/>
                  </a:lnTo>
                  <a:lnTo>
                    <a:pt x="453072" y="501650"/>
                  </a:lnTo>
                  <a:lnTo>
                    <a:pt x="454063" y="500380"/>
                  </a:lnTo>
                  <a:close/>
                </a:path>
                <a:path w="2431415" h="511810">
                  <a:moveTo>
                    <a:pt x="632752" y="500380"/>
                  </a:moveTo>
                  <a:lnTo>
                    <a:pt x="517461" y="500380"/>
                  </a:lnTo>
                  <a:lnTo>
                    <a:pt x="517613" y="501650"/>
                  </a:lnTo>
                  <a:lnTo>
                    <a:pt x="629373" y="501650"/>
                  </a:lnTo>
                  <a:lnTo>
                    <a:pt x="632752" y="500380"/>
                  </a:lnTo>
                  <a:close/>
                </a:path>
                <a:path w="2431415" h="511810">
                  <a:moveTo>
                    <a:pt x="1562506" y="500380"/>
                  </a:moveTo>
                  <a:lnTo>
                    <a:pt x="1141171" y="500380"/>
                  </a:lnTo>
                  <a:lnTo>
                    <a:pt x="1142796" y="501650"/>
                  </a:lnTo>
                  <a:lnTo>
                    <a:pt x="1561439" y="501650"/>
                  </a:lnTo>
                  <a:lnTo>
                    <a:pt x="1562506" y="500380"/>
                  </a:lnTo>
                  <a:close/>
                </a:path>
                <a:path w="2431415" h="511810">
                  <a:moveTo>
                    <a:pt x="755510" y="11430"/>
                  </a:moveTo>
                  <a:lnTo>
                    <a:pt x="302361" y="11430"/>
                  </a:lnTo>
                  <a:lnTo>
                    <a:pt x="293319" y="15240"/>
                  </a:lnTo>
                  <a:lnTo>
                    <a:pt x="287451" y="17780"/>
                  </a:lnTo>
                  <a:lnTo>
                    <a:pt x="281736" y="20320"/>
                  </a:lnTo>
                  <a:lnTo>
                    <a:pt x="278942" y="21590"/>
                  </a:lnTo>
                  <a:lnTo>
                    <a:pt x="276212" y="24130"/>
                  </a:lnTo>
                  <a:lnTo>
                    <a:pt x="270929" y="26670"/>
                  </a:lnTo>
                  <a:lnTo>
                    <a:pt x="268389" y="29210"/>
                  </a:lnTo>
                  <a:lnTo>
                    <a:pt x="265912" y="31750"/>
                  </a:lnTo>
                  <a:lnTo>
                    <a:pt x="263499" y="33020"/>
                  </a:lnTo>
                  <a:lnTo>
                    <a:pt x="261162" y="35560"/>
                  </a:lnTo>
                  <a:lnTo>
                    <a:pt x="258914" y="38100"/>
                  </a:lnTo>
                  <a:lnTo>
                    <a:pt x="256743" y="39370"/>
                  </a:lnTo>
                  <a:lnTo>
                    <a:pt x="7746" y="426720"/>
                  </a:lnTo>
                  <a:lnTo>
                    <a:pt x="6096" y="429260"/>
                  </a:lnTo>
                  <a:lnTo>
                    <a:pt x="5334" y="430530"/>
                  </a:lnTo>
                  <a:lnTo>
                    <a:pt x="4622" y="431800"/>
                  </a:lnTo>
                  <a:lnTo>
                    <a:pt x="3937" y="434340"/>
                  </a:lnTo>
                  <a:lnTo>
                    <a:pt x="3314" y="435610"/>
                  </a:lnTo>
                  <a:lnTo>
                    <a:pt x="2730" y="436880"/>
                  </a:lnTo>
                  <a:lnTo>
                    <a:pt x="2197" y="438150"/>
                  </a:lnTo>
                  <a:lnTo>
                    <a:pt x="1714" y="440690"/>
                  </a:lnTo>
                  <a:lnTo>
                    <a:pt x="1295" y="441960"/>
                  </a:lnTo>
                  <a:lnTo>
                    <a:pt x="914" y="443230"/>
                  </a:lnTo>
                  <a:lnTo>
                    <a:pt x="596" y="445770"/>
                  </a:lnTo>
                  <a:lnTo>
                    <a:pt x="342" y="447040"/>
                  </a:lnTo>
                  <a:lnTo>
                    <a:pt x="139" y="448310"/>
                  </a:lnTo>
                  <a:lnTo>
                    <a:pt x="63" y="449580"/>
                  </a:lnTo>
                  <a:lnTo>
                    <a:pt x="0" y="457200"/>
                  </a:lnTo>
                  <a:lnTo>
                    <a:pt x="139" y="458470"/>
                  </a:lnTo>
                  <a:lnTo>
                    <a:pt x="342" y="461010"/>
                  </a:lnTo>
                  <a:lnTo>
                    <a:pt x="609" y="462280"/>
                  </a:lnTo>
                  <a:lnTo>
                    <a:pt x="927" y="463550"/>
                  </a:lnTo>
                  <a:lnTo>
                    <a:pt x="1295" y="466090"/>
                  </a:lnTo>
                  <a:lnTo>
                    <a:pt x="1727" y="467360"/>
                  </a:lnTo>
                  <a:lnTo>
                    <a:pt x="2197" y="468630"/>
                  </a:lnTo>
                  <a:lnTo>
                    <a:pt x="2730" y="469900"/>
                  </a:lnTo>
                  <a:lnTo>
                    <a:pt x="3302" y="472440"/>
                  </a:lnTo>
                  <a:lnTo>
                    <a:pt x="10502" y="483870"/>
                  </a:lnTo>
                  <a:lnTo>
                    <a:pt x="11556" y="486410"/>
                  </a:lnTo>
                  <a:lnTo>
                    <a:pt x="12649" y="486410"/>
                  </a:lnTo>
                  <a:lnTo>
                    <a:pt x="13792" y="487680"/>
                  </a:lnTo>
                  <a:lnTo>
                    <a:pt x="14973" y="488950"/>
                  </a:lnTo>
                  <a:lnTo>
                    <a:pt x="16205" y="490220"/>
                  </a:lnTo>
                  <a:lnTo>
                    <a:pt x="17475" y="491490"/>
                  </a:lnTo>
                  <a:lnTo>
                    <a:pt x="18796" y="492760"/>
                  </a:lnTo>
                  <a:lnTo>
                    <a:pt x="21539" y="495300"/>
                  </a:lnTo>
                  <a:lnTo>
                    <a:pt x="22974" y="495300"/>
                  </a:lnTo>
                  <a:lnTo>
                    <a:pt x="25920" y="497840"/>
                  </a:lnTo>
                  <a:lnTo>
                    <a:pt x="27431" y="497840"/>
                  </a:lnTo>
                  <a:lnTo>
                    <a:pt x="30543" y="500380"/>
                  </a:lnTo>
                  <a:lnTo>
                    <a:pt x="455993" y="500380"/>
                  </a:lnTo>
                  <a:lnTo>
                    <a:pt x="456933" y="499110"/>
                  </a:lnTo>
                  <a:lnTo>
                    <a:pt x="458787" y="499110"/>
                  </a:lnTo>
                  <a:lnTo>
                    <a:pt x="460540" y="497840"/>
                  </a:lnTo>
                  <a:lnTo>
                    <a:pt x="461391" y="496570"/>
                  </a:lnTo>
                  <a:lnTo>
                    <a:pt x="462216" y="496570"/>
                  </a:lnTo>
                  <a:lnTo>
                    <a:pt x="463016" y="495300"/>
                  </a:lnTo>
                  <a:lnTo>
                    <a:pt x="464553" y="494030"/>
                  </a:lnTo>
                  <a:lnTo>
                    <a:pt x="465277" y="492760"/>
                  </a:lnTo>
                  <a:lnTo>
                    <a:pt x="465975" y="492760"/>
                  </a:lnTo>
                  <a:lnTo>
                    <a:pt x="467283" y="490220"/>
                  </a:lnTo>
                  <a:lnTo>
                    <a:pt x="467893" y="490220"/>
                  </a:lnTo>
                  <a:lnTo>
                    <a:pt x="469036" y="487680"/>
                  </a:lnTo>
                  <a:lnTo>
                    <a:pt x="533107" y="387350"/>
                  </a:lnTo>
                  <a:lnTo>
                    <a:pt x="533438" y="387350"/>
                  </a:lnTo>
                  <a:lnTo>
                    <a:pt x="533730" y="386080"/>
                  </a:lnTo>
                  <a:lnTo>
                    <a:pt x="533857" y="386080"/>
                  </a:lnTo>
                  <a:lnTo>
                    <a:pt x="533717" y="383540"/>
                  </a:lnTo>
                  <a:lnTo>
                    <a:pt x="533438" y="383540"/>
                  </a:lnTo>
                  <a:lnTo>
                    <a:pt x="533107" y="382270"/>
                  </a:lnTo>
                  <a:lnTo>
                    <a:pt x="532587" y="382270"/>
                  </a:lnTo>
                  <a:lnTo>
                    <a:pt x="532345" y="381000"/>
                  </a:lnTo>
                  <a:lnTo>
                    <a:pt x="530123" y="381000"/>
                  </a:lnTo>
                  <a:lnTo>
                    <a:pt x="529272" y="379730"/>
                  </a:lnTo>
                  <a:lnTo>
                    <a:pt x="190601" y="379730"/>
                  </a:lnTo>
                  <a:lnTo>
                    <a:pt x="190055" y="378460"/>
                  </a:lnTo>
                  <a:lnTo>
                    <a:pt x="189369" y="378460"/>
                  </a:lnTo>
                  <a:lnTo>
                    <a:pt x="189001" y="377190"/>
                  </a:lnTo>
                  <a:lnTo>
                    <a:pt x="188658" y="377190"/>
                  </a:lnTo>
                  <a:lnTo>
                    <a:pt x="188518" y="375920"/>
                  </a:lnTo>
                  <a:lnTo>
                    <a:pt x="188391" y="375920"/>
                  </a:lnTo>
                  <a:lnTo>
                    <a:pt x="188709" y="373380"/>
                  </a:lnTo>
                  <a:lnTo>
                    <a:pt x="188912" y="373380"/>
                  </a:lnTo>
                  <a:lnTo>
                    <a:pt x="189166" y="372110"/>
                  </a:lnTo>
                  <a:lnTo>
                    <a:pt x="228866" y="309880"/>
                  </a:lnTo>
                  <a:lnTo>
                    <a:pt x="229958" y="309880"/>
                  </a:lnTo>
                  <a:lnTo>
                    <a:pt x="230543" y="308610"/>
                  </a:lnTo>
                  <a:lnTo>
                    <a:pt x="582777" y="308610"/>
                  </a:lnTo>
                  <a:lnTo>
                    <a:pt x="583552" y="307340"/>
                  </a:lnTo>
                  <a:lnTo>
                    <a:pt x="584758" y="307340"/>
                  </a:lnTo>
                  <a:lnTo>
                    <a:pt x="584974" y="306070"/>
                  </a:lnTo>
                  <a:lnTo>
                    <a:pt x="585279" y="306070"/>
                  </a:lnTo>
                  <a:lnTo>
                    <a:pt x="642531" y="215900"/>
                  </a:lnTo>
                  <a:lnTo>
                    <a:pt x="642975" y="215900"/>
                  </a:lnTo>
                  <a:lnTo>
                    <a:pt x="643102" y="214630"/>
                  </a:lnTo>
                  <a:lnTo>
                    <a:pt x="642810" y="212090"/>
                  </a:lnTo>
                  <a:lnTo>
                    <a:pt x="642531" y="212090"/>
                  </a:lnTo>
                  <a:lnTo>
                    <a:pt x="642353" y="210820"/>
                  </a:lnTo>
                  <a:lnTo>
                    <a:pt x="641718" y="210820"/>
                  </a:lnTo>
                  <a:lnTo>
                    <a:pt x="641197" y="209550"/>
                  </a:lnTo>
                  <a:lnTo>
                    <a:pt x="301396" y="209550"/>
                  </a:lnTo>
                  <a:lnTo>
                    <a:pt x="300913" y="208280"/>
                  </a:lnTo>
                  <a:lnTo>
                    <a:pt x="299173" y="208280"/>
                  </a:lnTo>
                  <a:lnTo>
                    <a:pt x="298932" y="207010"/>
                  </a:lnTo>
                  <a:lnTo>
                    <a:pt x="298323" y="207010"/>
                  </a:lnTo>
                  <a:lnTo>
                    <a:pt x="298018" y="205740"/>
                  </a:lnTo>
                  <a:lnTo>
                    <a:pt x="297764" y="205740"/>
                  </a:lnTo>
                  <a:lnTo>
                    <a:pt x="297891" y="203200"/>
                  </a:lnTo>
                  <a:lnTo>
                    <a:pt x="298157" y="201930"/>
                  </a:lnTo>
                  <a:lnTo>
                    <a:pt x="298411" y="201930"/>
                  </a:lnTo>
                  <a:lnTo>
                    <a:pt x="339712" y="137160"/>
                  </a:lnTo>
                  <a:lnTo>
                    <a:pt x="340156" y="135890"/>
                  </a:lnTo>
                  <a:lnTo>
                    <a:pt x="341541" y="135890"/>
                  </a:lnTo>
                  <a:lnTo>
                    <a:pt x="342011" y="134620"/>
                  </a:lnTo>
                  <a:lnTo>
                    <a:pt x="694397" y="134620"/>
                  </a:lnTo>
                  <a:lnTo>
                    <a:pt x="694969" y="133350"/>
                  </a:lnTo>
                  <a:lnTo>
                    <a:pt x="695706" y="133350"/>
                  </a:lnTo>
                  <a:lnTo>
                    <a:pt x="696112" y="132080"/>
                  </a:lnTo>
                  <a:lnTo>
                    <a:pt x="759472" y="33020"/>
                  </a:lnTo>
                  <a:lnTo>
                    <a:pt x="759993" y="31750"/>
                  </a:lnTo>
                  <a:lnTo>
                    <a:pt x="760463" y="31750"/>
                  </a:lnTo>
                  <a:lnTo>
                    <a:pt x="760869" y="30480"/>
                  </a:lnTo>
                  <a:lnTo>
                    <a:pt x="761047" y="29210"/>
                  </a:lnTo>
                  <a:lnTo>
                    <a:pt x="761339" y="29210"/>
                  </a:lnTo>
                  <a:lnTo>
                    <a:pt x="761466" y="27940"/>
                  </a:lnTo>
                  <a:lnTo>
                    <a:pt x="761657" y="26670"/>
                  </a:lnTo>
                  <a:lnTo>
                    <a:pt x="761657" y="22860"/>
                  </a:lnTo>
                  <a:lnTo>
                    <a:pt x="761466" y="21590"/>
                  </a:lnTo>
                  <a:lnTo>
                    <a:pt x="761199" y="20320"/>
                  </a:lnTo>
                  <a:lnTo>
                    <a:pt x="760869" y="19050"/>
                  </a:lnTo>
                  <a:lnTo>
                    <a:pt x="760247" y="17780"/>
                  </a:lnTo>
                  <a:lnTo>
                    <a:pt x="759764" y="16510"/>
                  </a:lnTo>
                  <a:lnTo>
                    <a:pt x="759218" y="15240"/>
                  </a:lnTo>
                  <a:lnTo>
                    <a:pt x="758609" y="15240"/>
                  </a:lnTo>
                  <a:lnTo>
                    <a:pt x="757923" y="13970"/>
                  </a:lnTo>
                  <a:lnTo>
                    <a:pt x="757186" y="12700"/>
                  </a:lnTo>
                  <a:lnTo>
                    <a:pt x="756373" y="12700"/>
                  </a:lnTo>
                  <a:lnTo>
                    <a:pt x="755510" y="11430"/>
                  </a:lnTo>
                  <a:close/>
                </a:path>
                <a:path w="2431415" h="511810">
                  <a:moveTo>
                    <a:pt x="1310068" y="11430"/>
                  </a:moveTo>
                  <a:lnTo>
                    <a:pt x="856830" y="11430"/>
                  </a:lnTo>
                  <a:lnTo>
                    <a:pt x="843813" y="16510"/>
                  </a:lnTo>
                  <a:lnTo>
                    <a:pt x="837577" y="19050"/>
                  </a:lnTo>
                  <a:lnTo>
                    <a:pt x="834542" y="21590"/>
                  </a:lnTo>
                  <a:lnTo>
                    <a:pt x="831557" y="22860"/>
                  </a:lnTo>
                  <a:lnTo>
                    <a:pt x="828649" y="25400"/>
                  </a:lnTo>
                  <a:lnTo>
                    <a:pt x="825804" y="26670"/>
                  </a:lnTo>
                  <a:lnTo>
                    <a:pt x="823023" y="29210"/>
                  </a:lnTo>
                  <a:lnTo>
                    <a:pt x="799782" y="54610"/>
                  </a:lnTo>
                  <a:lnTo>
                    <a:pt x="517779" y="496570"/>
                  </a:lnTo>
                  <a:lnTo>
                    <a:pt x="517258" y="496570"/>
                  </a:lnTo>
                  <a:lnTo>
                    <a:pt x="517194" y="499110"/>
                  </a:lnTo>
                  <a:lnTo>
                    <a:pt x="517271" y="500380"/>
                  </a:lnTo>
                  <a:lnTo>
                    <a:pt x="636092" y="500380"/>
                  </a:lnTo>
                  <a:lnTo>
                    <a:pt x="649109" y="495300"/>
                  </a:lnTo>
                  <a:lnTo>
                    <a:pt x="655345" y="492760"/>
                  </a:lnTo>
                  <a:lnTo>
                    <a:pt x="658380" y="490220"/>
                  </a:lnTo>
                  <a:lnTo>
                    <a:pt x="661352" y="488950"/>
                  </a:lnTo>
                  <a:lnTo>
                    <a:pt x="664273" y="486410"/>
                  </a:lnTo>
                  <a:lnTo>
                    <a:pt x="667118" y="485140"/>
                  </a:lnTo>
                  <a:lnTo>
                    <a:pt x="669899" y="482600"/>
                  </a:lnTo>
                  <a:lnTo>
                    <a:pt x="691235" y="459740"/>
                  </a:lnTo>
                  <a:lnTo>
                    <a:pt x="693140" y="457200"/>
                  </a:lnTo>
                  <a:lnTo>
                    <a:pt x="897813" y="137160"/>
                  </a:lnTo>
                  <a:lnTo>
                    <a:pt x="898258" y="135890"/>
                  </a:lnTo>
                  <a:lnTo>
                    <a:pt x="899642" y="135890"/>
                  </a:lnTo>
                  <a:lnTo>
                    <a:pt x="900125" y="134620"/>
                  </a:lnTo>
                  <a:lnTo>
                    <a:pt x="1249011" y="134620"/>
                  </a:lnTo>
                  <a:lnTo>
                    <a:pt x="1313815" y="33020"/>
                  </a:lnTo>
                  <a:lnTo>
                    <a:pt x="1314361" y="31750"/>
                  </a:lnTo>
                  <a:lnTo>
                    <a:pt x="1314615" y="31750"/>
                  </a:lnTo>
                  <a:lnTo>
                    <a:pt x="1315059" y="30480"/>
                  </a:lnTo>
                  <a:lnTo>
                    <a:pt x="1315427" y="29210"/>
                  </a:lnTo>
                  <a:lnTo>
                    <a:pt x="1315720" y="27940"/>
                  </a:lnTo>
                  <a:lnTo>
                    <a:pt x="1315935" y="26670"/>
                  </a:lnTo>
                  <a:lnTo>
                    <a:pt x="1316075" y="26670"/>
                  </a:lnTo>
                  <a:lnTo>
                    <a:pt x="1315923" y="21590"/>
                  </a:lnTo>
                  <a:lnTo>
                    <a:pt x="1315707" y="21590"/>
                  </a:lnTo>
                  <a:lnTo>
                    <a:pt x="1315415" y="20320"/>
                  </a:lnTo>
                  <a:lnTo>
                    <a:pt x="1315046" y="19050"/>
                  </a:lnTo>
                  <a:lnTo>
                    <a:pt x="1314602" y="17780"/>
                  </a:lnTo>
                  <a:lnTo>
                    <a:pt x="1314081" y="16510"/>
                  </a:lnTo>
                  <a:lnTo>
                    <a:pt x="1313497" y="15240"/>
                  </a:lnTo>
                  <a:lnTo>
                    <a:pt x="1312837" y="15240"/>
                  </a:lnTo>
                  <a:lnTo>
                    <a:pt x="1312113" y="13970"/>
                  </a:lnTo>
                  <a:lnTo>
                    <a:pt x="1311338" y="12700"/>
                  </a:lnTo>
                  <a:lnTo>
                    <a:pt x="1310932" y="12700"/>
                  </a:lnTo>
                  <a:lnTo>
                    <a:pt x="1310068" y="11430"/>
                  </a:lnTo>
                  <a:close/>
                </a:path>
                <a:path w="2431415" h="511810">
                  <a:moveTo>
                    <a:pt x="1565605" y="499110"/>
                  </a:moveTo>
                  <a:lnTo>
                    <a:pt x="1137958" y="499110"/>
                  </a:lnTo>
                  <a:lnTo>
                    <a:pt x="1139545" y="500380"/>
                  </a:lnTo>
                  <a:lnTo>
                    <a:pt x="1564589" y="500380"/>
                  </a:lnTo>
                  <a:lnTo>
                    <a:pt x="1565605" y="499110"/>
                  </a:lnTo>
                  <a:close/>
                </a:path>
                <a:path w="2431415" h="511810">
                  <a:moveTo>
                    <a:pt x="1569440" y="496570"/>
                  </a:moveTo>
                  <a:lnTo>
                    <a:pt x="1133335" y="496570"/>
                  </a:lnTo>
                  <a:lnTo>
                    <a:pt x="1136396" y="499110"/>
                  </a:lnTo>
                  <a:lnTo>
                    <a:pt x="1566595" y="499110"/>
                  </a:lnTo>
                  <a:lnTo>
                    <a:pt x="1567561" y="497840"/>
                  </a:lnTo>
                  <a:lnTo>
                    <a:pt x="1568513" y="497840"/>
                  </a:lnTo>
                  <a:lnTo>
                    <a:pt x="1569440" y="496570"/>
                  </a:lnTo>
                  <a:close/>
                </a:path>
                <a:path w="2431415" h="511810">
                  <a:moveTo>
                    <a:pt x="1863458" y="11430"/>
                  </a:moveTo>
                  <a:lnTo>
                    <a:pt x="1410665" y="11430"/>
                  </a:lnTo>
                  <a:lnTo>
                    <a:pt x="1397647" y="16510"/>
                  </a:lnTo>
                  <a:lnTo>
                    <a:pt x="1391412" y="19050"/>
                  </a:lnTo>
                  <a:lnTo>
                    <a:pt x="1388376" y="21590"/>
                  </a:lnTo>
                  <a:lnTo>
                    <a:pt x="1385404" y="22860"/>
                  </a:lnTo>
                  <a:lnTo>
                    <a:pt x="1382496" y="25400"/>
                  </a:lnTo>
                  <a:lnTo>
                    <a:pt x="1379639" y="26670"/>
                  </a:lnTo>
                  <a:lnTo>
                    <a:pt x="1376870" y="29210"/>
                  </a:lnTo>
                  <a:lnTo>
                    <a:pt x="1353616" y="54610"/>
                  </a:lnTo>
                  <a:lnTo>
                    <a:pt x="1115898" y="426720"/>
                  </a:lnTo>
                  <a:lnTo>
                    <a:pt x="1114996" y="427990"/>
                  </a:lnTo>
                  <a:lnTo>
                    <a:pt x="1114145" y="429260"/>
                  </a:lnTo>
                  <a:lnTo>
                    <a:pt x="1113345" y="431800"/>
                  </a:lnTo>
                  <a:lnTo>
                    <a:pt x="1112596" y="433070"/>
                  </a:lnTo>
                  <a:lnTo>
                    <a:pt x="1111897" y="434340"/>
                  </a:lnTo>
                  <a:lnTo>
                    <a:pt x="1111262" y="435610"/>
                  </a:lnTo>
                  <a:lnTo>
                    <a:pt x="1110678" y="438150"/>
                  </a:lnTo>
                  <a:lnTo>
                    <a:pt x="1110157" y="439420"/>
                  </a:lnTo>
                  <a:lnTo>
                    <a:pt x="1109687" y="440690"/>
                  </a:lnTo>
                  <a:lnTo>
                    <a:pt x="1109281" y="441960"/>
                  </a:lnTo>
                  <a:lnTo>
                    <a:pt x="1108925" y="444500"/>
                  </a:lnTo>
                  <a:lnTo>
                    <a:pt x="1108633" y="445770"/>
                  </a:lnTo>
                  <a:lnTo>
                    <a:pt x="1108392" y="447040"/>
                  </a:lnTo>
                  <a:lnTo>
                    <a:pt x="1108214" y="449580"/>
                  </a:lnTo>
                  <a:lnTo>
                    <a:pt x="1108163" y="457200"/>
                  </a:lnTo>
                  <a:lnTo>
                    <a:pt x="1108227" y="458470"/>
                  </a:lnTo>
                  <a:lnTo>
                    <a:pt x="1108405" y="459740"/>
                  </a:lnTo>
                  <a:lnTo>
                    <a:pt x="1108646" y="461010"/>
                  </a:lnTo>
                  <a:lnTo>
                    <a:pt x="1108938" y="463550"/>
                  </a:lnTo>
                  <a:lnTo>
                    <a:pt x="1109294" y="464820"/>
                  </a:lnTo>
                  <a:lnTo>
                    <a:pt x="1109713" y="466090"/>
                  </a:lnTo>
                  <a:lnTo>
                    <a:pt x="1110195" y="468630"/>
                  </a:lnTo>
                  <a:lnTo>
                    <a:pt x="1110716" y="469900"/>
                  </a:lnTo>
                  <a:lnTo>
                    <a:pt x="1111300" y="471170"/>
                  </a:lnTo>
                  <a:lnTo>
                    <a:pt x="1111948" y="472440"/>
                  </a:lnTo>
                  <a:lnTo>
                    <a:pt x="1112647" y="474980"/>
                  </a:lnTo>
                  <a:lnTo>
                    <a:pt x="1113383" y="476250"/>
                  </a:lnTo>
                  <a:lnTo>
                    <a:pt x="1114196" y="477520"/>
                  </a:lnTo>
                  <a:lnTo>
                    <a:pt x="1115047" y="478790"/>
                  </a:lnTo>
                  <a:lnTo>
                    <a:pt x="1115961" y="480060"/>
                  </a:lnTo>
                  <a:lnTo>
                    <a:pt x="1116914" y="482600"/>
                  </a:lnTo>
                  <a:lnTo>
                    <a:pt x="1126236" y="492760"/>
                  </a:lnTo>
                  <a:lnTo>
                    <a:pt x="1127582" y="492760"/>
                  </a:lnTo>
                  <a:lnTo>
                    <a:pt x="1128966" y="494030"/>
                  </a:lnTo>
                  <a:lnTo>
                    <a:pt x="1131849" y="496570"/>
                  </a:lnTo>
                  <a:lnTo>
                    <a:pt x="1570342" y="496570"/>
                  </a:lnTo>
                  <a:lnTo>
                    <a:pt x="1572069" y="494030"/>
                  </a:lnTo>
                  <a:lnTo>
                    <a:pt x="1572882" y="494030"/>
                  </a:lnTo>
                  <a:lnTo>
                    <a:pt x="1573682" y="492760"/>
                  </a:lnTo>
                  <a:lnTo>
                    <a:pt x="1574444" y="491490"/>
                  </a:lnTo>
                  <a:lnTo>
                    <a:pt x="1575181" y="491490"/>
                  </a:lnTo>
                  <a:lnTo>
                    <a:pt x="1576552" y="488950"/>
                  </a:lnTo>
                  <a:lnTo>
                    <a:pt x="1577187" y="487680"/>
                  </a:lnTo>
                  <a:lnTo>
                    <a:pt x="1646113" y="379730"/>
                  </a:lnTo>
                  <a:lnTo>
                    <a:pt x="1299349" y="379730"/>
                  </a:lnTo>
                  <a:lnTo>
                    <a:pt x="1298854" y="378460"/>
                  </a:lnTo>
                  <a:lnTo>
                    <a:pt x="1298422" y="378460"/>
                  </a:lnTo>
                  <a:lnTo>
                    <a:pt x="1298079" y="377190"/>
                  </a:lnTo>
                  <a:lnTo>
                    <a:pt x="1297762" y="377190"/>
                  </a:lnTo>
                  <a:lnTo>
                    <a:pt x="1297635" y="375920"/>
                  </a:lnTo>
                  <a:lnTo>
                    <a:pt x="1297762" y="373380"/>
                  </a:lnTo>
                  <a:lnTo>
                    <a:pt x="1298232" y="373380"/>
                  </a:lnTo>
                  <a:lnTo>
                    <a:pt x="1448866" y="137160"/>
                  </a:lnTo>
                  <a:lnTo>
                    <a:pt x="1449311" y="135890"/>
                  </a:lnTo>
                  <a:lnTo>
                    <a:pt x="1450695" y="135890"/>
                  </a:lnTo>
                  <a:lnTo>
                    <a:pt x="1451178" y="134620"/>
                  </a:lnTo>
                  <a:lnTo>
                    <a:pt x="1802549" y="134620"/>
                  </a:lnTo>
                  <a:lnTo>
                    <a:pt x="1803120" y="133350"/>
                  </a:lnTo>
                  <a:lnTo>
                    <a:pt x="1803755" y="133350"/>
                  </a:lnTo>
                  <a:lnTo>
                    <a:pt x="1804276" y="132080"/>
                  </a:lnTo>
                  <a:lnTo>
                    <a:pt x="1867357" y="34290"/>
                  </a:lnTo>
                  <a:lnTo>
                    <a:pt x="1867941" y="33020"/>
                  </a:lnTo>
                  <a:lnTo>
                    <a:pt x="1868449" y="31750"/>
                  </a:lnTo>
                  <a:lnTo>
                    <a:pt x="1868893" y="30480"/>
                  </a:lnTo>
                  <a:lnTo>
                    <a:pt x="1869262" y="29210"/>
                  </a:lnTo>
                  <a:lnTo>
                    <a:pt x="1869427" y="29210"/>
                  </a:lnTo>
                  <a:lnTo>
                    <a:pt x="1869681" y="27940"/>
                  </a:lnTo>
                  <a:lnTo>
                    <a:pt x="1869859" y="26670"/>
                  </a:lnTo>
                  <a:lnTo>
                    <a:pt x="1869668" y="21590"/>
                  </a:lnTo>
                  <a:lnTo>
                    <a:pt x="1869414" y="20320"/>
                  </a:lnTo>
                  <a:lnTo>
                    <a:pt x="1869071" y="19050"/>
                  </a:lnTo>
                  <a:lnTo>
                    <a:pt x="1868881" y="19050"/>
                  </a:lnTo>
                  <a:lnTo>
                    <a:pt x="1868436" y="17780"/>
                  </a:lnTo>
                  <a:lnTo>
                    <a:pt x="1867916" y="16510"/>
                  </a:lnTo>
                  <a:lnTo>
                    <a:pt x="1867331" y="15240"/>
                  </a:lnTo>
                  <a:lnTo>
                    <a:pt x="1867014" y="15240"/>
                  </a:lnTo>
                  <a:lnTo>
                    <a:pt x="1866328" y="13970"/>
                  </a:lnTo>
                  <a:lnTo>
                    <a:pt x="1865960" y="13970"/>
                  </a:lnTo>
                  <a:lnTo>
                    <a:pt x="1864766" y="12700"/>
                  </a:lnTo>
                  <a:lnTo>
                    <a:pt x="1864347" y="12700"/>
                  </a:lnTo>
                  <a:lnTo>
                    <a:pt x="1863458" y="11430"/>
                  </a:lnTo>
                  <a:close/>
                </a:path>
                <a:path w="2431415" h="511810">
                  <a:moveTo>
                    <a:pt x="1047432" y="433070"/>
                  </a:moveTo>
                  <a:lnTo>
                    <a:pt x="787857" y="433070"/>
                  </a:lnTo>
                  <a:lnTo>
                    <a:pt x="788454" y="434340"/>
                  </a:lnTo>
                  <a:lnTo>
                    <a:pt x="1046302" y="434340"/>
                  </a:lnTo>
                  <a:lnTo>
                    <a:pt x="1047432" y="433070"/>
                  </a:lnTo>
                  <a:close/>
                </a:path>
                <a:path w="2431415" h="511810">
                  <a:moveTo>
                    <a:pt x="1058887" y="427990"/>
                  </a:moveTo>
                  <a:lnTo>
                    <a:pt x="785812" y="427990"/>
                  </a:lnTo>
                  <a:lnTo>
                    <a:pt x="785660" y="429260"/>
                  </a:lnTo>
                  <a:lnTo>
                    <a:pt x="785964" y="431800"/>
                  </a:lnTo>
                  <a:lnTo>
                    <a:pt x="786257" y="431800"/>
                  </a:lnTo>
                  <a:lnTo>
                    <a:pt x="786625" y="433070"/>
                  </a:lnTo>
                  <a:lnTo>
                    <a:pt x="1050747" y="433070"/>
                  </a:lnTo>
                  <a:lnTo>
                    <a:pt x="1051826" y="431800"/>
                  </a:lnTo>
                  <a:lnTo>
                    <a:pt x="1053934" y="430530"/>
                  </a:lnTo>
                  <a:lnTo>
                    <a:pt x="1055966" y="430530"/>
                  </a:lnTo>
                  <a:lnTo>
                    <a:pt x="1056970" y="429260"/>
                  </a:lnTo>
                  <a:lnTo>
                    <a:pt x="1057935" y="429260"/>
                  </a:lnTo>
                  <a:lnTo>
                    <a:pt x="1058887" y="427990"/>
                  </a:lnTo>
                  <a:close/>
                </a:path>
                <a:path w="2431415" h="511810">
                  <a:moveTo>
                    <a:pt x="1249011" y="134620"/>
                  </a:moveTo>
                  <a:lnTo>
                    <a:pt x="1091425" y="134620"/>
                  </a:lnTo>
                  <a:lnTo>
                    <a:pt x="1091895" y="135890"/>
                  </a:lnTo>
                  <a:lnTo>
                    <a:pt x="1093279" y="135890"/>
                  </a:lnTo>
                  <a:lnTo>
                    <a:pt x="1093724" y="137160"/>
                  </a:lnTo>
                  <a:lnTo>
                    <a:pt x="1094244" y="137160"/>
                  </a:lnTo>
                  <a:lnTo>
                    <a:pt x="1094384" y="138430"/>
                  </a:lnTo>
                  <a:lnTo>
                    <a:pt x="1094536" y="138430"/>
                  </a:lnTo>
                  <a:lnTo>
                    <a:pt x="1094689" y="139700"/>
                  </a:lnTo>
                  <a:lnTo>
                    <a:pt x="1094536" y="140970"/>
                  </a:lnTo>
                  <a:lnTo>
                    <a:pt x="1094384" y="140970"/>
                  </a:lnTo>
                  <a:lnTo>
                    <a:pt x="1094257" y="142240"/>
                  </a:lnTo>
                  <a:lnTo>
                    <a:pt x="1094105" y="142240"/>
                  </a:lnTo>
                  <a:lnTo>
                    <a:pt x="984326" y="313690"/>
                  </a:lnTo>
                  <a:lnTo>
                    <a:pt x="983881" y="314960"/>
                  </a:lnTo>
                  <a:lnTo>
                    <a:pt x="982802" y="314960"/>
                  </a:lnTo>
                  <a:lnTo>
                    <a:pt x="982179" y="316230"/>
                  </a:lnTo>
                  <a:lnTo>
                    <a:pt x="857796" y="316230"/>
                  </a:lnTo>
                  <a:lnTo>
                    <a:pt x="857186" y="317500"/>
                  </a:lnTo>
                  <a:lnTo>
                    <a:pt x="855903" y="317500"/>
                  </a:lnTo>
                  <a:lnTo>
                    <a:pt x="855611" y="318770"/>
                  </a:lnTo>
                  <a:lnTo>
                    <a:pt x="786244" y="426720"/>
                  </a:lnTo>
                  <a:lnTo>
                    <a:pt x="786091" y="427990"/>
                  </a:lnTo>
                  <a:lnTo>
                    <a:pt x="1059815" y="427990"/>
                  </a:lnTo>
                  <a:lnTo>
                    <a:pt x="1060716" y="426720"/>
                  </a:lnTo>
                  <a:lnTo>
                    <a:pt x="1061580" y="425450"/>
                  </a:lnTo>
                  <a:lnTo>
                    <a:pt x="1062431" y="425450"/>
                  </a:lnTo>
                  <a:lnTo>
                    <a:pt x="1063256" y="424180"/>
                  </a:lnTo>
                  <a:lnTo>
                    <a:pt x="1064056" y="424180"/>
                  </a:lnTo>
                  <a:lnTo>
                    <a:pt x="1065555" y="421640"/>
                  </a:lnTo>
                  <a:lnTo>
                    <a:pt x="1066253" y="420370"/>
                  </a:lnTo>
                  <a:lnTo>
                    <a:pt x="1066927" y="420370"/>
                  </a:lnTo>
                  <a:lnTo>
                    <a:pt x="1067562" y="419100"/>
                  </a:lnTo>
                  <a:lnTo>
                    <a:pt x="1249011" y="134620"/>
                  </a:lnTo>
                  <a:close/>
                </a:path>
                <a:path w="2431415" h="511810">
                  <a:moveTo>
                    <a:pt x="1755406" y="203200"/>
                  </a:moveTo>
                  <a:lnTo>
                    <a:pt x="1523060" y="203200"/>
                  </a:lnTo>
                  <a:lnTo>
                    <a:pt x="1455991" y="308610"/>
                  </a:lnTo>
                  <a:lnTo>
                    <a:pt x="1455674" y="308610"/>
                  </a:lnTo>
                  <a:lnTo>
                    <a:pt x="1455534" y="309880"/>
                  </a:lnTo>
                  <a:lnTo>
                    <a:pt x="1455381" y="309880"/>
                  </a:lnTo>
                  <a:lnTo>
                    <a:pt x="1455229" y="311150"/>
                  </a:lnTo>
                  <a:lnTo>
                    <a:pt x="1455381" y="312420"/>
                  </a:lnTo>
                  <a:lnTo>
                    <a:pt x="1455547" y="312420"/>
                  </a:lnTo>
                  <a:lnTo>
                    <a:pt x="1455750" y="313690"/>
                  </a:lnTo>
                  <a:lnTo>
                    <a:pt x="1456296" y="313690"/>
                  </a:lnTo>
                  <a:lnTo>
                    <a:pt x="1456766" y="314960"/>
                  </a:lnTo>
                  <a:lnTo>
                    <a:pt x="1457871" y="314960"/>
                  </a:lnTo>
                  <a:lnTo>
                    <a:pt x="1458188" y="316230"/>
                  </a:lnTo>
                  <a:lnTo>
                    <a:pt x="1533474" y="316230"/>
                  </a:lnTo>
                  <a:lnTo>
                    <a:pt x="1534058" y="317500"/>
                  </a:lnTo>
                  <a:lnTo>
                    <a:pt x="1534820" y="317500"/>
                  </a:lnTo>
                  <a:lnTo>
                    <a:pt x="1535239" y="318770"/>
                  </a:lnTo>
                  <a:lnTo>
                    <a:pt x="1535734" y="318770"/>
                  </a:lnTo>
                  <a:lnTo>
                    <a:pt x="1535912" y="320040"/>
                  </a:lnTo>
                  <a:lnTo>
                    <a:pt x="1535976" y="321310"/>
                  </a:lnTo>
                  <a:lnTo>
                    <a:pt x="1535912" y="322580"/>
                  </a:lnTo>
                  <a:lnTo>
                    <a:pt x="1535747" y="322580"/>
                  </a:lnTo>
                  <a:lnTo>
                    <a:pt x="1535353" y="323850"/>
                  </a:lnTo>
                  <a:lnTo>
                    <a:pt x="1500543" y="378460"/>
                  </a:lnTo>
                  <a:lnTo>
                    <a:pt x="1499971" y="378460"/>
                  </a:lnTo>
                  <a:lnTo>
                    <a:pt x="1499717" y="379730"/>
                  </a:lnTo>
                  <a:lnTo>
                    <a:pt x="1646113" y="379730"/>
                  </a:lnTo>
                  <a:lnTo>
                    <a:pt x="1755584" y="208280"/>
                  </a:lnTo>
                  <a:lnTo>
                    <a:pt x="1756029" y="208280"/>
                  </a:lnTo>
                  <a:lnTo>
                    <a:pt x="1756156" y="207010"/>
                  </a:lnTo>
                  <a:lnTo>
                    <a:pt x="1755863" y="204470"/>
                  </a:lnTo>
                  <a:lnTo>
                    <a:pt x="1755571" y="204470"/>
                  </a:lnTo>
                  <a:lnTo>
                    <a:pt x="1755406" y="203200"/>
                  </a:lnTo>
                  <a:close/>
                </a:path>
                <a:path w="2431415" h="511810">
                  <a:moveTo>
                    <a:pt x="1753971" y="201930"/>
                  </a:moveTo>
                  <a:lnTo>
                    <a:pt x="1524025" y="201930"/>
                  </a:lnTo>
                  <a:lnTo>
                    <a:pt x="1523758" y="203200"/>
                  </a:lnTo>
                  <a:lnTo>
                    <a:pt x="1754517" y="203200"/>
                  </a:lnTo>
                  <a:lnTo>
                    <a:pt x="1753971" y="201930"/>
                  </a:lnTo>
                  <a:close/>
                </a:path>
                <a:path w="2431415" h="511810">
                  <a:moveTo>
                    <a:pt x="754126" y="10160"/>
                  </a:moveTo>
                  <a:lnTo>
                    <a:pt x="308470" y="10160"/>
                  </a:lnTo>
                  <a:lnTo>
                    <a:pt x="305409" y="11430"/>
                  </a:lnTo>
                  <a:lnTo>
                    <a:pt x="754595" y="11430"/>
                  </a:lnTo>
                  <a:lnTo>
                    <a:pt x="754126" y="10160"/>
                  </a:lnTo>
                  <a:close/>
                </a:path>
                <a:path w="2431415" h="511810">
                  <a:moveTo>
                    <a:pt x="1308201" y="10160"/>
                  </a:moveTo>
                  <a:lnTo>
                    <a:pt x="863549" y="10160"/>
                  </a:lnTo>
                  <a:lnTo>
                    <a:pt x="860171" y="11430"/>
                  </a:lnTo>
                  <a:lnTo>
                    <a:pt x="1309154" y="11430"/>
                  </a:lnTo>
                  <a:lnTo>
                    <a:pt x="1308201" y="10160"/>
                  </a:lnTo>
                  <a:close/>
                </a:path>
                <a:path w="2431415" h="511810">
                  <a:moveTo>
                    <a:pt x="1861540" y="10160"/>
                  </a:moveTo>
                  <a:lnTo>
                    <a:pt x="1417383" y="10160"/>
                  </a:lnTo>
                  <a:lnTo>
                    <a:pt x="1414005" y="11430"/>
                  </a:lnTo>
                  <a:lnTo>
                    <a:pt x="1863001" y="11430"/>
                  </a:lnTo>
                  <a:lnTo>
                    <a:pt x="1861540" y="10160"/>
                  </a:lnTo>
                  <a:close/>
                </a:path>
                <a:path w="2431415" h="511810">
                  <a:moveTo>
                    <a:pt x="751065" y="8890"/>
                  </a:moveTo>
                  <a:lnTo>
                    <a:pt x="314617" y="8890"/>
                  </a:lnTo>
                  <a:lnTo>
                    <a:pt x="311531" y="10160"/>
                  </a:lnTo>
                  <a:lnTo>
                    <a:pt x="752119" y="10160"/>
                  </a:lnTo>
                  <a:lnTo>
                    <a:pt x="751065" y="8890"/>
                  </a:lnTo>
                  <a:close/>
                </a:path>
                <a:path w="2431415" h="511810">
                  <a:moveTo>
                    <a:pt x="1306156" y="8890"/>
                  </a:moveTo>
                  <a:lnTo>
                    <a:pt x="870369" y="8890"/>
                  </a:lnTo>
                  <a:lnTo>
                    <a:pt x="866952" y="10160"/>
                  </a:lnTo>
                  <a:lnTo>
                    <a:pt x="1306677" y="10160"/>
                  </a:lnTo>
                  <a:lnTo>
                    <a:pt x="1306156" y="8890"/>
                  </a:lnTo>
                  <a:close/>
                </a:path>
                <a:path w="2431415" h="511810">
                  <a:moveTo>
                    <a:pt x="1860003" y="8890"/>
                  </a:moveTo>
                  <a:lnTo>
                    <a:pt x="1424203" y="8890"/>
                  </a:lnTo>
                  <a:lnTo>
                    <a:pt x="1420787" y="10160"/>
                  </a:lnTo>
                  <a:lnTo>
                    <a:pt x="1860524" y="10160"/>
                  </a:lnTo>
                  <a:lnTo>
                    <a:pt x="1860003" y="8890"/>
                  </a:lnTo>
                  <a:close/>
                </a:path>
                <a:path w="2431415" h="511810">
                  <a:moveTo>
                    <a:pt x="746747" y="7620"/>
                  </a:moveTo>
                  <a:lnTo>
                    <a:pt x="323799" y="7620"/>
                  </a:lnTo>
                  <a:lnTo>
                    <a:pt x="320738" y="8890"/>
                  </a:lnTo>
                  <a:lnTo>
                    <a:pt x="747826" y="8890"/>
                  </a:lnTo>
                  <a:lnTo>
                    <a:pt x="746747" y="7620"/>
                  </a:lnTo>
                  <a:close/>
                </a:path>
                <a:path w="2431415" h="511810">
                  <a:moveTo>
                    <a:pt x="1301165" y="7620"/>
                  </a:moveTo>
                  <a:lnTo>
                    <a:pt x="880706" y="7620"/>
                  </a:lnTo>
                  <a:lnTo>
                    <a:pt x="877252" y="8890"/>
                  </a:lnTo>
                  <a:lnTo>
                    <a:pt x="1302308" y="8890"/>
                  </a:lnTo>
                  <a:lnTo>
                    <a:pt x="1301165" y="7620"/>
                  </a:lnTo>
                  <a:close/>
                </a:path>
                <a:path w="2431415" h="511810">
                  <a:moveTo>
                    <a:pt x="1855012" y="7620"/>
                  </a:moveTo>
                  <a:lnTo>
                    <a:pt x="1434541" y="7620"/>
                  </a:lnTo>
                  <a:lnTo>
                    <a:pt x="1431086" y="8890"/>
                  </a:lnTo>
                  <a:lnTo>
                    <a:pt x="1856155" y="8890"/>
                  </a:lnTo>
                  <a:lnTo>
                    <a:pt x="1855012" y="7620"/>
                  </a:lnTo>
                  <a:close/>
                </a:path>
                <a:path w="2431415" h="511810">
                  <a:moveTo>
                    <a:pt x="1952752" y="2540"/>
                  </a:moveTo>
                  <a:lnTo>
                    <a:pt x="1940623" y="2540"/>
                  </a:lnTo>
                  <a:lnTo>
                    <a:pt x="1940064" y="3810"/>
                  </a:lnTo>
                  <a:lnTo>
                    <a:pt x="1953133" y="3810"/>
                  </a:lnTo>
                  <a:lnTo>
                    <a:pt x="1952752" y="2540"/>
                  </a:lnTo>
                  <a:close/>
                </a:path>
                <a:path w="2431415" h="511810">
                  <a:moveTo>
                    <a:pt x="1951418" y="1270"/>
                  </a:moveTo>
                  <a:lnTo>
                    <a:pt x="1942147" y="1270"/>
                  </a:lnTo>
                  <a:lnTo>
                    <a:pt x="1941233" y="2540"/>
                  </a:lnTo>
                  <a:lnTo>
                    <a:pt x="1952117" y="2540"/>
                  </a:lnTo>
                  <a:lnTo>
                    <a:pt x="1951418" y="1270"/>
                  </a:lnTo>
                  <a:close/>
                </a:path>
                <a:path w="2431415" h="511810">
                  <a:moveTo>
                    <a:pt x="1948789" y="0"/>
                  </a:moveTo>
                  <a:lnTo>
                    <a:pt x="1944789" y="0"/>
                  </a:lnTo>
                  <a:lnTo>
                    <a:pt x="1944230" y="1270"/>
                  </a:lnTo>
                  <a:lnTo>
                    <a:pt x="1949348" y="1270"/>
                  </a:lnTo>
                  <a:lnTo>
                    <a:pt x="1948789" y="0"/>
                  </a:lnTo>
                  <a:close/>
                </a:path>
              </a:pathLst>
            </a:custGeom>
            <a:solidFill>
              <a:schemeClr val="accent2"/>
            </a:solidFill>
          </p:spPr>
          <p:txBody>
            <a:bodyPr wrap="square" lIns="0" tIns="0" rIns="0" bIns="0" rtlCol="0"/>
            <a:lstStyle/>
            <a:p>
              <a:pPr algn="ctr"/>
              <a:endParaRPr/>
            </a:p>
          </p:txBody>
        </p:sp>
        <p:sp>
          <p:nvSpPr>
            <p:cNvPr id="15" name="Text Box 2">
              <a:hlinkClick r:id="rId2"/>
              <a:extLst>
                <a:ext uri="{FF2B5EF4-FFF2-40B4-BE49-F238E27FC236}">
                  <a16:creationId xmlns:a16="http://schemas.microsoft.com/office/drawing/2014/main" id="{FCBAEAFF-690A-F6B1-8B69-A32DFCA2AB26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832181" y="6292302"/>
              <a:ext cx="1336862" cy="2308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square" lIns="38100" tIns="38100" rIns="38100" bIns="38100" anchor="ctr">
              <a:spAutoFit/>
            </a:bodyPr>
            <a:lstStyle/>
            <a:p>
              <a:pPr eaLnBrk="1">
                <a:defRPr/>
              </a:pPr>
              <a:r>
                <a:rPr lang="en-US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mo" panose="020B0604020202020204" pitchFamily="34" charset="0"/>
                  <a:ea typeface="Arimo" panose="020B0604020202020204" pitchFamily="34" charset="0"/>
                  <a:cs typeface="Arimo" panose="020B0604020202020204" pitchFamily="34" charset="0"/>
                </a:rPr>
                <a:t>EUROPOS.GROUP</a:t>
              </a:r>
              <a:endParaRPr lang="x-none" altLang="x-none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  <a:sym typeface="Poppins SemiBold" charset="0"/>
              </a:endParaRPr>
            </a:p>
          </p:txBody>
        </p:sp>
        <p:sp>
          <p:nvSpPr>
            <p:cNvPr id="16" name="Text Box 2">
              <a:extLst>
                <a:ext uri="{FF2B5EF4-FFF2-40B4-BE49-F238E27FC236}">
                  <a16:creationId xmlns:a16="http://schemas.microsoft.com/office/drawing/2014/main" id="{77067FB0-E935-3014-D98E-D48A2F1296D2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2328917" y="6287049"/>
              <a:ext cx="1711455" cy="2308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square" lIns="38100" tIns="38100" rIns="38100" bIns="38100" anchor="ctr">
              <a:spAutoFit/>
            </a:bodyPr>
            <a:lstStyle/>
            <a:p>
              <a:pPr eaLnBrk="1">
                <a:defRPr/>
              </a:pPr>
              <a:r>
                <a:rPr lang="en-US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mo" panose="020B0604020202020204" pitchFamily="34" charset="0"/>
                  <a:ea typeface="Arimo" panose="020B0604020202020204" pitchFamily="34" charset="0"/>
                  <a:cs typeface="Arimo" panose="020B0604020202020204" pitchFamily="34" charset="0"/>
                </a:rPr>
                <a:t>EUROPOS.RU</a:t>
              </a:r>
              <a:endParaRPr lang="x-none" altLang="x-none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  <a:sym typeface="Poppins SemiBold" charset="0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48BF1A87-BAF4-E003-CCC0-6B90E922F8DE}"/>
              </a:ext>
            </a:extLst>
          </p:cNvPr>
          <p:cNvSpPr txBox="1"/>
          <p:nvPr/>
        </p:nvSpPr>
        <p:spPr>
          <a:xfrm>
            <a:off x="5944331" y="1446246"/>
            <a:ext cx="14097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dirty="0">
                <a:solidFill>
                  <a:schemeClr val="accent1">
                    <a:lumMod val="40000"/>
                    <a:lumOff val="60000"/>
                  </a:schemeClr>
                </a:solidFill>
                <a:latin typeface="Montserrat" panose="00000500000000000000" pitchFamily="2" charset="-52"/>
              </a:rPr>
              <a:t>01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EDB9E1B-7989-47FA-D66D-E8EE56DBD820}"/>
              </a:ext>
            </a:extLst>
          </p:cNvPr>
          <p:cNvSpPr txBox="1"/>
          <p:nvPr/>
        </p:nvSpPr>
        <p:spPr>
          <a:xfrm>
            <a:off x="5944331" y="2623945"/>
            <a:ext cx="14097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dirty="0">
                <a:solidFill>
                  <a:schemeClr val="accent1">
                    <a:lumMod val="40000"/>
                    <a:lumOff val="60000"/>
                  </a:schemeClr>
                </a:solidFill>
                <a:latin typeface="Montserrat" panose="00000500000000000000" pitchFamily="2" charset="-52"/>
              </a:rPr>
              <a:t>02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7DB0266-6917-B003-9372-4EC8862D0417}"/>
              </a:ext>
            </a:extLst>
          </p:cNvPr>
          <p:cNvSpPr txBox="1"/>
          <p:nvPr/>
        </p:nvSpPr>
        <p:spPr>
          <a:xfrm>
            <a:off x="5944331" y="3780554"/>
            <a:ext cx="14097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dirty="0">
                <a:solidFill>
                  <a:schemeClr val="accent1">
                    <a:lumMod val="40000"/>
                    <a:lumOff val="60000"/>
                  </a:schemeClr>
                </a:solidFill>
                <a:latin typeface="Montserrat" panose="00000500000000000000" pitchFamily="2" charset="-52"/>
              </a:rPr>
              <a:t>03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20BE45A-6F57-FBA6-D951-CB74DE9CACDD}"/>
              </a:ext>
            </a:extLst>
          </p:cNvPr>
          <p:cNvSpPr txBox="1"/>
          <p:nvPr/>
        </p:nvSpPr>
        <p:spPr>
          <a:xfrm>
            <a:off x="5944331" y="4968611"/>
            <a:ext cx="14097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dirty="0">
                <a:solidFill>
                  <a:schemeClr val="accent1">
                    <a:lumMod val="40000"/>
                    <a:lumOff val="60000"/>
                  </a:schemeClr>
                </a:solidFill>
                <a:latin typeface="Montserrat" panose="00000500000000000000" pitchFamily="2" charset="-52"/>
              </a:rPr>
              <a:t>04</a:t>
            </a: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3CE8EF32-0869-A768-AB83-D5C791B4E5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6" r="-883"/>
          <a:stretch>
            <a:fillRect/>
          </a:stretch>
        </p:blipFill>
        <p:spPr>
          <a:xfrm>
            <a:off x="660401" y="1602046"/>
            <a:ext cx="5435600" cy="4128844"/>
          </a:xfrm>
          <a:prstGeom prst="round2DiagRect">
            <a:avLst/>
          </a:prstGeom>
        </p:spPr>
      </p:pic>
    </p:spTree>
    <p:extLst>
      <p:ext uri="{BB962C8B-B14F-4D97-AF65-F5344CB8AC3E}">
        <p14:creationId xmlns:p14="http://schemas.microsoft.com/office/powerpoint/2010/main" val="15488154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7D66776B-6A75-5B51-4968-C2D9FB3AB9CB}"/>
              </a:ext>
            </a:extLst>
          </p:cNvPr>
          <p:cNvSpPr txBox="1"/>
          <p:nvPr/>
        </p:nvSpPr>
        <p:spPr>
          <a:xfrm>
            <a:off x="4405867" y="360903"/>
            <a:ext cx="33802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>
                <a:solidFill>
                  <a:schemeClr val="accent1"/>
                </a:solidFill>
                <a:latin typeface="Montserrat ExtraBold" panose="00000900000000000000" pitchFamily="2" charset="-52"/>
                <a:ea typeface="Open Sans" panose="020B0606030504020204" pitchFamily="34" charset="0"/>
                <a:cs typeface="Open Sans" panose="020B0606030504020204" pitchFamily="34" charset="0"/>
              </a:rPr>
              <a:t>ГАБАРИТЫ</a:t>
            </a: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A37E4447-26B8-7FAB-670B-ADFDB87D1337}"/>
              </a:ext>
            </a:extLst>
          </p:cNvPr>
          <p:cNvGrpSpPr/>
          <p:nvPr/>
        </p:nvGrpSpPr>
        <p:grpSpPr>
          <a:xfrm>
            <a:off x="832181" y="6287049"/>
            <a:ext cx="10517006" cy="244865"/>
            <a:chOff x="832181" y="6287049"/>
            <a:chExt cx="10517006" cy="244865"/>
          </a:xfrm>
        </p:grpSpPr>
        <p:sp>
          <p:nvSpPr>
            <p:cNvPr id="3" name="object 4">
              <a:extLst>
                <a:ext uri="{FF2B5EF4-FFF2-40B4-BE49-F238E27FC236}">
                  <a16:creationId xmlns:a16="http://schemas.microsoft.com/office/drawing/2014/main" id="{8C0D1DFF-8A74-29EC-8584-769B872DAFB1}"/>
                </a:ext>
              </a:extLst>
            </p:cNvPr>
            <p:cNvSpPr/>
            <p:nvPr/>
          </p:nvSpPr>
          <p:spPr>
            <a:xfrm>
              <a:off x="10512870" y="6355871"/>
              <a:ext cx="836317" cy="176043"/>
            </a:xfrm>
            <a:custGeom>
              <a:avLst/>
              <a:gdLst/>
              <a:ahLst/>
              <a:cxnLst/>
              <a:rect l="l" t="t" r="r" b="b"/>
              <a:pathLst>
                <a:path w="2431415" h="511810">
                  <a:moveTo>
                    <a:pt x="2099118" y="393700"/>
                  </a:moveTo>
                  <a:lnTo>
                    <a:pt x="1901494" y="393700"/>
                  </a:lnTo>
                  <a:lnTo>
                    <a:pt x="1902599" y="394970"/>
                  </a:lnTo>
                  <a:lnTo>
                    <a:pt x="1905812" y="394970"/>
                  </a:lnTo>
                  <a:lnTo>
                    <a:pt x="1906854" y="396240"/>
                  </a:lnTo>
                  <a:lnTo>
                    <a:pt x="1907882" y="396240"/>
                  </a:lnTo>
                  <a:lnTo>
                    <a:pt x="1908898" y="397510"/>
                  </a:lnTo>
                  <a:lnTo>
                    <a:pt x="2127719" y="511810"/>
                  </a:lnTo>
                  <a:lnTo>
                    <a:pt x="2135695" y="511810"/>
                  </a:lnTo>
                  <a:lnTo>
                    <a:pt x="2136406" y="510540"/>
                  </a:lnTo>
                  <a:lnTo>
                    <a:pt x="2137270" y="510540"/>
                  </a:lnTo>
                  <a:lnTo>
                    <a:pt x="2137841" y="509270"/>
                  </a:lnTo>
                  <a:lnTo>
                    <a:pt x="2138349" y="509270"/>
                  </a:lnTo>
                  <a:lnTo>
                    <a:pt x="2138781" y="508000"/>
                  </a:lnTo>
                  <a:lnTo>
                    <a:pt x="2139022" y="508000"/>
                  </a:lnTo>
                  <a:lnTo>
                    <a:pt x="2139226" y="506730"/>
                  </a:lnTo>
                  <a:lnTo>
                    <a:pt x="2139391" y="506730"/>
                  </a:lnTo>
                  <a:lnTo>
                    <a:pt x="2139569" y="505460"/>
                  </a:lnTo>
                  <a:lnTo>
                    <a:pt x="2139416" y="501650"/>
                  </a:lnTo>
                  <a:lnTo>
                    <a:pt x="2139251" y="501650"/>
                  </a:lnTo>
                  <a:lnTo>
                    <a:pt x="2099118" y="393700"/>
                  </a:lnTo>
                  <a:close/>
                </a:path>
                <a:path w="2431415" h="511810">
                  <a:moveTo>
                    <a:pt x="1634756" y="509270"/>
                  </a:moveTo>
                  <a:lnTo>
                    <a:pt x="1628533" y="509270"/>
                  </a:lnTo>
                  <a:lnTo>
                    <a:pt x="1629067" y="510540"/>
                  </a:lnTo>
                  <a:lnTo>
                    <a:pt x="1634210" y="510540"/>
                  </a:lnTo>
                  <a:lnTo>
                    <a:pt x="1634756" y="509270"/>
                  </a:lnTo>
                  <a:close/>
                </a:path>
                <a:path w="2431415" h="511810">
                  <a:moveTo>
                    <a:pt x="1953666" y="3810"/>
                  </a:moveTo>
                  <a:lnTo>
                    <a:pt x="1939747" y="3810"/>
                  </a:lnTo>
                  <a:lnTo>
                    <a:pt x="1624596" y="497840"/>
                  </a:lnTo>
                  <a:lnTo>
                    <a:pt x="1624190" y="499110"/>
                  </a:lnTo>
                  <a:lnTo>
                    <a:pt x="1623783" y="499110"/>
                  </a:lnTo>
                  <a:lnTo>
                    <a:pt x="1623637" y="500380"/>
                  </a:lnTo>
                  <a:lnTo>
                    <a:pt x="1623574" y="502920"/>
                  </a:lnTo>
                  <a:lnTo>
                    <a:pt x="1623656" y="504190"/>
                  </a:lnTo>
                  <a:lnTo>
                    <a:pt x="1623809" y="504190"/>
                  </a:lnTo>
                  <a:lnTo>
                    <a:pt x="1623999" y="505460"/>
                  </a:lnTo>
                  <a:lnTo>
                    <a:pt x="1624355" y="505460"/>
                  </a:lnTo>
                  <a:lnTo>
                    <a:pt x="1624952" y="506730"/>
                  </a:lnTo>
                  <a:lnTo>
                    <a:pt x="1625307" y="508000"/>
                  </a:lnTo>
                  <a:lnTo>
                    <a:pt x="1626323" y="508000"/>
                  </a:lnTo>
                  <a:lnTo>
                    <a:pt x="1627009" y="509270"/>
                  </a:lnTo>
                  <a:lnTo>
                    <a:pt x="1635290" y="509270"/>
                  </a:lnTo>
                  <a:lnTo>
                    <a:pt x="1879333" y="396240"/>
                  </a:lnTo>
                  <a:lnTo>
                    <a:pt x="1880374" y="396240"/>
                  </a:lnTo>
                  <a:lnTo>
                    <a:pt x="1881428" y="394970"/>
                  </a:lnTo>
                  <a:lnTo>
                    <a:pt x="1884667" y="394970"/>
                  </a:lnTo>
                  <a:lnTo>
                    <a:pt x="1885759" y="393700"/>
                  </a:lnTo>
                  <a:lnTo>
                    <a:pt x="2099118" y="393700"/>
                  </a:lnTo>
                  <a:lnTo>
                    <a:pt x="2072678" y="322580"/>
                  </a:lnTo>
                  <a:lnTo>
                    <a:pt x="2072347" y="321310"/>
                  </a:lnTo>
                  <a:lnTo>
                    <a:pt x="2072220" y="321310"/>
                  </a:lnTo>
                  <a:lnTo>
                    <a:pt x="2072005" y="320040"/>
                  </a:lnTo>
                  <a:lnTo>
                    <a:pt x="2072055" y="314960"/>
                  </a:lnTo>
                  <a:lnTo>
                    <a:pt x="2072144" y="313690"/>
                  </a:lnTo>
                  <a:lnTo>
                    <a:pt x="2072589" y="312420"/>
                  </a:lnTo>
                  <a:lnTo>
                    <a:pt x="2072970" y="311150"/>
                  </a:lnTo>
                  <a:lnTo>
                    <a:pt x="2073427" y="309880"/>
                  </a:lnTo>
                  <a:lnTo>
                    <a:pt x="2073681" y="309880"/>
                  </a:lnTo>
                  <a:lnTo>
                    <a:pt x="2074240" y="308610"/>
                  </a:lnTo>
                  <a:lnTo>
                    <a:pt x="2074887" y="307340"/>
                  </a:lnTo>
                  <a:lnTo>
                    <a:pt x="2075586" y="307340"/>
                  </a:lnTo>
                  <a:lnTo>
                    <a:pt x="2075954" y="306070"/>
                  </a:lnTo>
                  <a:lnTo>
                    <a:pt x="2076348" y="306070"/>
                  </a:lnTo>
                  <a:lnTo>
                    <a:pt x="2077161" y="304800"/>
                  </a:lnTo>
                  <a:lnTo>
                    <a:pt x="2078037" y="304800"/>
                  </a:lnTo>
                  <a:lnTo>
                    <a:pt x="2078964" y="303530"/>
                  </a:lnTo>
                  <a:lnTo>
                    <a:pt x="2079942" y="303530"/>
                  </a:lnTo>
                  <a:lnTo>
                    <a:pt x="2080958" y="302260"/>
                  </a:lnTo>
                  <a:lnTo>
                    <a:pt x="2427300" y="142240"/>
                  </a:lnTo>
                  <a:lnTo>
                    <a:pt x="2428265" y="140970"/>
                  </a:lnTo>
                  <a:lnTo>
                    <a:pt x="2428938" y="140970"/>
                  </a:lnTo>
                  <a:lnTo>
                    <a:pt x="2429548" y="139700"/>
                  </a:lnTo>
                  <a:lnTo>
                    <a:pt x="2430081" y="139700"/>
                  </a:lnTo>
                  <a:lnTo>
                    <a:pt x="2430399" y="138430"/>
                  </a:lnTo>
                  <a:lnTo>
                    <a:pt x="2430678" y="138430"/>
                  </a:lnTo>
                  <a:lnTo>
                    <a:pt x="2430919" y="137160"/>
                  </a:lnTo>
                  <a:lnTo>
                    <a:pt x="2431313" y="137160"/>
                  </a:lnTo>
                  <a:lnTo>
                    <a:pt x="2431338" y="132080"/>
                  </a:lnTo>
                  <a:lnTo>
                    <a:pt x="2431186" y="132080"/>
                  </a:lnTo>
                  <a:lnTo>
                    <a:pt x="2430983" y="130810"/>
                  </a:lnTo>
                  <a:lnTo>
                    <a:pt x="2430602" y="130810"/>
                  </a:lnTo>
                  <a:lnTo>
                    <a:pt x="2430322" y="129540"/>
                  </a:lnTo>
                  <a:lnTo>
                    <a:pt x="2429814" y="129540"/>
                  </a:lnTo>
                  <a:lnTo>
                    <a:pt x="2429243" y="128270"/>
                  </a:lnTo>
                  <a:lnTo>
                    <a:pt x="2428608" y="128270"/>
                  </a:lnTo>
                  <a:lnTo>
                    <a:pt x="2427668" y="127000"/>
                  </a:lnTo>
                  <a:lnTo>
                    <a:pt x="2426106" y="127000"/>
                  </a:lnTo>
                  <a:lnTo>
                    <a:pt x="2424988" y="125730"/>
                  </a:lnTo>
                  <a:lnTo>
                    <a:pt x="2005863" y="125730"/>
                  </a:lnTo>
                  <a:lnTo>
                    <a:pt x="2004771" y="124460"/>
                  </a:lnTo>
                  <a:lnTo>
                    <a:pt x="2003196" y="124460"/>
                  </a:lnTo>
                  <a:lnTo>
                    <a:pt x="2002688" y="123190"/>
                  </a:lnTo>
                  <a:lnTo>
                    <a:pt x="2001697" y="123190"/>
                  </a:lnTo>
                  <a:lnTo>
                    <a:pt x="2000758" y="121920"/>
                  </a:lnTo>
                  <a:lnTo>
                    <a:pt x="1999449" y="121920"/>
                  </a:lnTo>
                  <a:lnTo>
                    <a:pt x="1998637" y="120650"/>
                  </a:lnTo>
                  <a:lnTo>
                    <a:pt x="1998256" y="120650"/>
                  </a:lnTo>
                  <a:lnTo>
                    <a:pt x="1997202" y="118110"/>
                  </a:lnTo>
                  <a:lnTo>
                    <a:pt x="1996884" y="118110"/>
                  </a:lnTo>
                  <a:lnTo>
                    <a:pt x="1996300" y="116840"/>
                  </a:lnTo>
                  <a:lnTo>
                    <a:pt x="1996033" y="116840"/>
                  </a:lnTo>
                  <a:lnTo>
                    <a:pt x="1954593" y="5080"/>
                  </a:lnTo>
                  <a:lnTo>
                    <a:pt x="1954250" y="5080"/>
                  </a:lnTo>
                  <a:lnTo>
                    <a:pt x="1953666" y="3810"/>
                  </a:lnTo>
                  <a:close/>
                </a:path>
                <a:path w="2431415" h="511810">
                  <a:moveTo>
                    <a:pt x="444957" y="502920"/>
                  </a:moveTo>
                  <a:lnTo>
                    <a:pt x="45097" y="502920"/>
                  </a:lnTo>
                  <a:lnTo>
                    <a:pt x="48336" y="504190"/>
                  </a:lnTo>
                  <a:lnTo>
                    <a:pt x="444957" y="502920"/>
                  </a:lnTo>
                  <a:close/>
                </a:path>
                <a:path w="2431415" h="511810">
                  <a:moveTo>
                    <a:pt x="615670" y="502920"/>
                  </a:moveTo>
                  <a:lnTo>
                    <a:pt x="520611" y="502920"/>
                  </a:lnTo>
                  <a:lnTo>
                    <a:pt x="521271" y="504190"/>
                  </a:lnTo>
                  <a:lnTo>
                    <a:pt x="612216" y="504190"/>
                  </a:lnTo>
                  <a:lnTo>
                    <a:pt x="615670" y="502920"/>
                  </a:lnTo>
                  <a:close/>
                </a:path>
                <a:path w="2431415" h="511810">
                  <a:moveTo>
                    <a:pt x="1552511" y="502920"/>
                  </a:moveTo>
                  <a:lnTo>
                    <a:pt x="1152918" y="502920"/>
                  </a:lnTo>
                  <a:lnTo>
                    <a:pt x="1154645" y="504190"/>
                  </a:lnTo>
                  <a:lnTo>
                    <a:pt x="1552511" y="502920"/>
                  </a:lnTo>
                  <a:close/>
                </a:path>
                <a:path w="2431415" h="511810">
                  <a:moveTo>
                    <a:pt x="451078" y="501650"/>
                  </a:moveTo>
                  <a:lnTo>
                    <a:pt x="36956" y="501650"/>
                  </a:lnTo>
                  <a:lnTo>
                    <a:pt x="38569" y="502920"/>
                  </a:lnTo>
                  <a:lnTo>
                    <a:pt x="449046" y="502920"/>
                  </a:lnTo>
                  <a:lnTo>
                    <a:pt x="451078" y="501650"/>
                  </a:lnTo>
                  <a:close/>
                </a:path>
                <a:path w="2431415" h="511810">
                  <a:moveTo>
                    <a:pt x="625970" y="501650"/>
                  </a:moveTo>
                  <a:lnTo>
                    <a:pt x="518426" y="501650"/>
                  </a:lnTo>
                  <a:lnTo>
                    <a:pt x="518934" y="502920"/>
                  </a:lnTo>
                  <a:lnTo>
                    <a:pt x="622554" y="502920"/>
                  </a:lnTo>
                  <a:lnTo>
                    <a:pt x="625970" y="501650"/>
                  </a:lnTo>
                  <a:close/>
                </a:path>
                <a:path w="2431415" h="511810">
                  <a:moveTo>
                    <a:pt x="1559280" y="501650"/>
                  </a:moveTo>
                  <a:lnTo>
                    <a:pt x="1146124" y="501650"/>
                  </a:lnTo>
                  <a:lnTo>
                    <a:pt x="1147813" y="502920"/>
                  </a:lnTo>
                  <a:lnTo>
                    <a:pt x="1558175" y="502920"/>
                  </a:lnTo>
                  <a:lnTo>
                    <a:pt x="1559280" y="501650"/>
                  </a:lnTo>
                  <a:close/>
                </a:path>
                <a:path w="2431415" h="511810">
                  <a:moveTo>
                    <a:pt x="454063" y="500380"/>
                  </a:moveTo>
                  <a:lnTo>
                    <a:pt x="33718" y="500380"/>
                  </a:lnTo>
                  <a:lnTo>
                    <a:pt x="35331" y="501650"/>
                  </a:lnTo>
                  <a:lnTo>
                    <a:pt x="453072" y="501650"/>
                  </a:lnTo>
                  <a:lnTo>
                    <a:pt x="454063" y="500380"/>
                  </a:lnTo>
                  <a:close/>
                </a:path>
                <a:path w="2431415" h="511810">
                  <a:moveTo>
                    <a:pt x="632752" y="500380"/>
                  </a:moveTo>
                  <a:lnTo>
                    <a:pt x="517461" y="500380"/>
                  </a:lnTo>
                  <a:lnTo>
                    <a:pt x="517613" y="501650"/>
                  </a:lnTo>
                  <a:lnTo>
                    <a:pt x="629373" y="501650"/>
                  </a:lnTo>
                  <a:lnTo>
                    <a:pt x="632752" y="500380"/>
                  </a:lnTo>
                  <a:close/>
                </a:path>
                <a:path w="2431415" h="511810">
                  <a:moveTo>
                    <a:pt x="1562506" y="500380"/>
                  </a:moveTo>
                  <a:lnTo>
                    <a:pt x="1141171" y="500380"/>
                  </a:lnTo>
                  <a:lnTo>
                    <a:pt x="1142796" y="501650"/>
                  </a:lnTo>
                  <a:lnTo>
                    <a:pt x="1561439" y="501650"/>
                  </a:lnTo>
                  <a:lnTo>
                    <a:pt x="1562506" y="500380"/>
                  </a:lnTo>
                  <a:close/>
                </a:path>
                <a:path w="2431415" h="511810">
                  <a:moveTo>
                    <a:pt x="755510" y="11430"/>
                  </a:moveTo>
                  <a:lnTo>
                    <a:pt x="302361" y="11430"/>
                  </a:lnTo>
                  <a:lnTo>
                    <a:pt x="293319" y="15240"/>
                  </a:lnTo>
                  <a:lnTo>
                    <a:pt x="287451" y="17780"/>
                  </a:lnTo>
                  <a:lnTo>
                    <a:pt x="281736" y="20320"/>
                  </a:lnTo>
                  <a:lnTo>
                    <a:pt x="278942" y="21590"/>
                  </a:lnTo>
                  <a:lnTo>
                    <a:pt x="276212" y="24130"/>
                  </a:lnTo>
                  <a:lnTo>
                    <a:pt x="270929" y="26670"/>
                  </a:lnTo>
                  <a:lnTo>
                    <a:pt x="268389" y="29210"/>
                  </a:lnTo>
                  <a:lnTo>
                    <a:pt x="265912" y="31750"/>
                  </a:lnTo>
                  <a:lnTo>
                    <a:pt x="263499" y="33020"/>
                  </a:lnTo>
                  <a:lnTo>
                    <a:pt x="261162" y="35560"/>
                  </a:lnTo>
                  <a:lnTo>
                    <a:pt x="258914" y="38100"/>
                  </a:lnTo>
                  <a:lnTo>
                    <a:pt x="256743" y="39370"/>
                  </a:lnTo>
                  <a:lnTo>
                    <a:pt x="7746" y="426720"/>
                  </a:lnTo>
                  <a:lnTo>
                    <a:pt x="6096" y="429260"/>
                  </a:lnTo>
                  <a:lnTo>
                    <a:pt x="5334" y="430530"/>
                  </a:lnTo>
                  <a:lnTo>
                    <a:pt x="4622" y="431800"/>
                  </a:lnTo>
                  <a:lnTo>
                    <a:pt x="3937" y="434340"/>
                  </a:lnTo>
                  <a:lnTo>
                    <a:pt x="3314" y="435610"/>
                  </a:lnTo>
                  <a:lnTo>
                    <a:pt x="2730" y="436880"/>
                  </a:lnTo>
                  <a:lnTo>
                    <a:pt x="2197" y="438150"/>
                  </a:lnTo>
                  <a:lnTo>
                    <a:pt x="1714" y="440690"/>
                  </a:lnTo>
                  <a:lnTo>
                    <a:pt x="1295" y="441960"/>
                  </a:lnTo>
                  <a:lnTo>
                    <a:pt x="914" y="443230"/>
                  </a:lnTo>
                  <a:lnTo>
                    <a:pt x="596" y="445770"/>
                  </a:lnTo>
                  <a:lnTo>
                    <a:pt x="342" y="447040"/>
                  </a:lnTo>
                  <a:lnTo>
                    <a:pt x="139" y="448310"/>
                  </a:lnTo>
                  <a:lnTo>
                    <a:pt x="63" y="449580"/>
                  </a:lnTo>
                  <a:lnTo>
                    <a:pt x="0" y="457200"/>
                  </a:lnTo>
                  <a:lnTo>
                    <a:pt x="139" y="458470"/>
                  </a:lnTo>
                  <a:lnTo>
                    <a:pt x="342" y="461010"/>
                  </a:lnTo>
                  <a:lnTo>
                    <a:pt x="609" y="462280"/>
                  </a:lnTo>
                  <a:lnTo>
                    <a:pt x="927" y="463550"/>
                  </a:lnTo>
                  <a:lnTo>
                    <a:pt x="1295" y="466090"/>
                  </a:lnTo>
                  <a:lnTo>
                    <a:pt x="1727" y="467360"/>
                  </a:lnTo>
                  <a:lnTo>
                    <a:pt x="2197" y="468630"/>
                  </a:lnTo>
                  <a:lnTo>
                    <a:pt x="2730" y="469900"/>
                  </a:lnTo>
                  <a:lnTo>
                    <a:pt x="3302" y="472440"/>
                  </a:lnTo>
                  <a:lnTo>
                    <a:pt x="10502" y="483870"/>
                  </a:lnTo>
                  <a:lnTo>
                    <a:pt x="11556" y="486410"/>
                  </a:lnTo>
                  <a:lnTo>
                    <a:pt x="12649" y="486410"/>
                  </a:lnTo>
                  <a:lnTo>
                    <a:pt x="13792" y="487680"/>
                  </a:lnTo>
                  <a:lnTo>
                    <a:pt x="14973" y="488950"/>
                  </a:lnTo>
                  <a:lnTo>
                    <a:pt x="16205" y="490220"/>
                  </a:lnTo>
                  <a:lnTo>
                    <a:pt x="17475" y="491490"/>
                  </a:lnTo>
                  <a:lnTo>
                    <a:pt x="18796" y="492760"/>
                  </a:lnTo>
                  <a:lnTo>
                    <a:pt x="21539" y="495300"/>
                  </a:lnTo>
                  <a:lnTo>
                    <a:pt x="22974" y="495300"/>
                  </a:lnTo>
                  <a:lnTo>
                    <a:pt x="25920" y="497840"/>
                  </a:lnTo>
                  <a:lnTo>
                    <a:pt x="27431" y="497840"/>
                  </a:lnTo>
                  <a:lnTo>
                    <a:pt x="30543" y="500380"/>
                  </a:lnTo>
                  <a:lnTo>
                    <a:pt x="455993" y="500380"/>
                  </a:lnTo>
                  <a:lnTo>
                    <a:pt x="456933" y="499110"/>
                  </a:lnTo>
                  <a:lnTo>
                    <a:pt x="458787" y="499110"/>
                  </a:lnTo>
                  <a:lnTo>
                    <a:pt x="460540" y="497840"/>
                  </a:lnTo>
                  <a:lnTo>
                    <a:pt x="461391" y="496570"/>
                  </a:lnTo>
                  <a:lnTo>
                    <a:pt x="462216" y="496570"/>
                  </a:lnTo>
                  <a:lnTo>
                    <a:pt x="463016" y="495300"/>
                  </a:lnTo>
                  <a:lnTo>
                    <a:pt x="464553" y="494030"/>
                  </a:lnTo>
                  <a:lnTo>
                    <a:pt x="465277" y="492760"/>
                  </a:lnTo>
                  <a:lnTo>
                    <a:pt x="465975" y="492760"/>
                  </a:lnTo>
                  <a:lnTo>
                    <a:pt x="467283" y="490220"/>
                  </a:lnTo>
                  <a:lnTo>
                    <a:pt x="467893" y="490220"/>
                  </a:lnTo>
                  <a:lnTo>
                    <a:pt x="469036" y="487680"/>
                  </a:lnTo>
                  <a:lnTo>
                    <a:pt x="533107" y="387350"/>
                  </a:lnTo>
                  <a:lnTo>
                    <a:pt x="533438" y="387350"/>
                  </a:lnTo>
                  <a:lnTo>
                    <a:pt x="533730" y="386080"/>
                  </a:lnTo>
                  <a:lnTo>
                    <a:pt x="533857" y="386080"/>
                  </a:lnTo>
                  <a:lnTo>
                    <a:pt x="533717" y="383540"/>
                  </a:lnTo>
                  <a:lnTo>
                    <a:pt x="533438" y="383540"/>
                  </a:lnTo>
                  <a:lnTo>
                    <a:pt x="533107" y="382270"/>
                  </a:lnTo>
                  <a:lnTo>
                    <a:pt x="532587" y="382270"/>
                  </a:lnTo>
                  <a:lnTo>
                    <a:pt x="532345" y="381000"/>
                  </a:lnTo>
                  <a:lnTo>
                    <a:pt x="530123" y="381000"/>
                  </a:lnTo>
                  <a:lnTo>
                    <a:pt x="529272" y="379730"/>
                  </a:lnTo>
                  <a:lnTo>
                    <a:pt x="190601" y="379730"/>
                  </a:lnTo>
                  <a:lnTo>
                    <a:pt x="190055" y="378460"/>
                  </a:lnTo>
                  <a:lnTo>
                    <a:pt x="189369" y="378460"/>
                  </a:lnTo>
                  <a:lnTo>
                    <a:pt x="189001" y="377190"/>
                  </a:lnTo>
                  <a:lnTo>
                    <a:pt x="188658" y="377190"/>
                  </a:lnTo>
                  <a:lnTo>
                    <a:pt x="188518" y="375920"/>
                  </a:lnTo>
                  <a:lnTo>
                    <a:pt x="188391" y="375920"/>
                  </a:lnTo>
                  <a:lnTo>
                    <a:pt x="188709" y="373380"/>
                  </a:lnTo>
                  <a:lnTo>
                    <a:pt x="188912" y="373380"/>
                  </a:lnTo>
                  <a:lnTo>
                    <a:pt x="189166" y="372110"/>
                  </a:lnTo>
                  <a:lnTo>
                    <a:pt x="228866" y="309880"/>
                  </a:lnTo>
                  <a:lnTo>
                    <a:pt x="229958" y="309880"/>
                  </a:lnTo>
                  <a:lnTo>
                    <a:pt x="230543" y="308610"/>
                  </a:lnTo>
                  <a:lnTo>
                    <a:pt x="582777" y="308610"/>
                  </a:lnTo>
                  <a:lnTo>
                    <a:pt x="583552" y="307340"/>
                  </a:lnTo>
                  <a:lnTo>
                    <a:pt x="584758" y="307340"/>
                  </a:lnTo>
                  <a:lnTo>
                    <a:pt x="584974" y="306070"/>
                  </a:lnTo>
                  <a:lnTo>
                    <a:pt x="585279" y="306070"/>
                  </a:lnTo>
                  <a:lnTo>
                    <a:pt x="642531" y="215900"/>
                  </a:lnTo>
                  <a:lnTo>
                    <a:pt x="642975" y="215900"/>
                  </a:lnTo>
                  <a:lnTo>
                    <a:pt x="643102" y="214630"/>
                  </a:lnTo>
                  <a:lnTo>
                    <a:pt x="642810" y="212090"/>
                  </a:lnTo>
                  <a:lnTo>
                    <a:pt x="642531" y="212090"/>
                  </a:lnTo>
                  <a:lnTo>
                    <a:pt x="642353" y="210820"/>
                  </a:lnTo>
                  <a:lnTo>
                    <a:pt x="641718" y="210820"/>
                  </a:lnTo>
                  <a:lnTo>
                    <a:pt x="641197" y="209550"/>
                  </a:lnTo>
                  <a:lnTo>
                    <a:pt x="301396" y="209550"/>
                  </a:lnTo>
                  <a:lnTo>
                    <a:pt x="300913" y="208280"/>
                  </a:lnTo>
                  <a:lnTo>
                    <a:pt x="299173" y="208280"/>
                  </a:lnTo>
                  <a:lnTo>
                    <a:pt x="298932" y="207010"/>
                  </a:lnTo>
                  <a:lnTo>
                    <a:pt x="298323" y="207010"/>
                  </a:lnTo>
                  <a:lnTo>
                    <a:pt x="298018" y="205740"/>
                  </a:lnTo>
                  <a:lnTo>
                    <a:pt x="297764" y="205740"/>
                  </a:lnTo>
                  <a:lnTo>
                    <a:pt x="297891" y="203200"/>
                  </a:lnTo>
                  <a:lnTo>
                    <a:pt x="298157" y="201930"/>
                  </a:lnTo>
                  <a:lnTo>
                    <a:pt x="298411" y="201930"/>
                  </a:lnTo>
                  <a:lnTo>
                    <a:pt x="339712" y="137160"/>
                  </a:lnTo>
                  <a:lnTo>
                    <a:pt x="340156" y="135890"/>
                  </a:lnTo>
                  <a:lnTo>
                    <a:pt x="341541" y="135890"/>
                  </a:lnTo>
                  <a:lnTo>
                    <a:pt x="342011" y="134620"/>
                  </a:lnTo>
                  <a:lnTo>
                    <a:pt x="694397" y="134620"/>
                  </a:lnTo>
                  <a:lnTo>
                    <a:pt x="694969" y="133350"/>
                  </a:lnTo>
                  <a:lnTo>
                    <a:pt x="695706" y="133350"/>
                  </a:lnTo>
                  <a:lnTo>
                    <a:pt x="696112" y="132080"/>
                  </a:lnTo>
                  <a:lnTo>
                    <a:pt x="759472" y="33020"/>
                  </a:lnTo>
                  <a:lnTo>
                    <a:pt x="759993" y="31750"/>
                  </a:lnTo>
                  <a:lnTo>
                    <a:pt x="760463" y="31750"/>
                  </a:lnTo>
                  <a:lnTo>
                    <a:pt x="760869" y="30480"/>
                  </a:lnTo>
                  <a:lnTo>
                    <a:pt x="761047" y="29210"/>
                  </a:lnTo>
                  <a:lnTo>
                    <a:pt x="761339" y="29210"/>
                  </a:lnTo>
                  <a:lnTo>
                    <a:pt x="761466" y="27940"/>
                  </a:lnTo>
                  <a:lnTo>
                    <a:pt x="761657" y="26670"/>
                  </a:lnTo>
                  <a:lnTo>
                    <a:pt x="761657" y="22860"/>
                  </a:lnTo>
                  <a:lnTo>
                    <a:pt x="761466" y="21590"/>
                  </a:lnTo>
                  <a:lnTo>
                    <a:pt x="761199" y="20320"/>
                  </a:lnTo>
                  <a:lnTo>
                    <a:pt x="760869" y="19050"/>
                  </a:lnTo>
                  <a:lnTo>
                    <a:pt x="760247" y="17780"/>
                  </a:lnTo>
                  <a:lnTo>
                    <a:pt x="759764" y="16510"/>
                  </a:lnTo>
                  <a:lnTo>
                    <a:pt x="759218" y="15240"/>
                  </a:lnTo>
                  <a:lnTo>
                    <a:pt x="758609" y="15240"/>
                  </a:lnTo>
                  <a:lnTo>
                    <a:pt x="757923" y="13970"/>
                  </a:lnTo>
                  <a:lnTo>
                    <a:pt x="757186" y="12700"/>
                  </a:lnTo>
                  <a:lnTo>
                    <a:pt x="756373" y="12700"/>
                  </a:lnTo>
                  <a:lnTo>
                    <a:pt x="755510" y="11430"/>
                  </a:lnTo>
                  <a:close/>
                </a:path>
                <a:path w="2431415" h="511810">
                  <a:moveTo>
                    <a:pt x="1310068" y="11430"/>
                  </a:moveTo>
                  <a:lnTo>
                    <a:pt x="856830" y="11430"/>
                  </a:lnTo>
                  <a:lnTo>
                    <a:pt x="843813" y="16510"/>
                  </a:lnTo>
                  <a:lnTo>
                    <a:pt x="837577" y="19050"/>
                  </a:lnTo>
                  <a:lnTo>
                    <a:pt x="834542" y="21590"/>
                  </a:lnTo>
                  <a:lnTo>
                    <a:pt x="831557" y="22860"/>
                  </a:lnTo>
                  <a:lnTo>
                    <a:pt x="828649" y="25400"/>
                  </a:lnTo>
                  <a:lnTo>
                    <a:pt x="825804" y="26670"/>
                  </a:lnTo>
                  <a:lnTo>
                    <a:pt x="823023" y="29210"/>
                  </a:lnTo>
                  <a:lnTo>
                    <a:pt x="799782" y="54610"/>
                  </a:lnTo>
                  <a:lnTo>
                    <a:pt x="517779" y="496570"/>
                  </a:lnTo>
                  <a:lnTo>
                    <a:pt x="517258" y="496570"/>
                  </a:lnTo>
                  <a:lnTo>
                    <a:pt x="517194" y="499110"/>
                  </a:lnTo>
                  <a:lnTo>
                    <a:pt x="517271" y="500380"/>
                  </a:lnTo>
                  <a:lnTo>
                    <a:pt x="636092" y="500380"/>
                  </a:lnTo>
                  <a:lnTo>
                    <a:pt x="649109" y="495300"/>
                  </a:lnTo>
                  <a:lnTo>
                    <a:pt x="655345" y="492760"/>
                  </a:lnTo>
                  <a:lnTo>
                    <a:pt x="658380" y="490220"/>
                  </a:lnTo>
                  <a:lnTo>
                    <a:pt x="661352" y="488950"/>
                  </a:lnTo>
                  <a:lnTo>
                    <a:pt x="664273" y="486410"/>
                  </a:lnTo>
                  <a:lnTo>
                    <a:pt x="667118" y="485140"/>
                  </a:lnTo>
                  <a:lnTo>
                    <a:pt x="669899" y="482600"/>
                  </a:lnTo>
                  <a:lnTo>
                    <a:pt x="691235" y="459740"/>
                  </a:lnTo>
                  <a:lnTo>
                    <a:pt x="693140" y="457200"/>
                  </a:lnTo>
                  <a:lnTo>
                    <a:pt x="897813" y="137160"/>
                  </a:lnTo>
                  <a:lnTo>
                    <a:pt x="898258" y="135890"/>
                  </a:lnTo>
                  <a:lnTo>
                    <a:pt x="899642" y="135890"/>
                  </a:lnTo>
                  <a:lnTo>
                    <a:pt x="900125" y="134620"/>
                  </a:lnTo>
                  <a:lnTo>
                    <a:pt x="1249011" y="134620"/>
                  </a:lnTo>
                  <a:lnTo>
                    <a:pt x="1313815" y="33020"/>
                  </a:lnTo>
                  <a:lnTo>
                    <a:pt x="1314361" y="31750"/>
                  </a:lnTo>
                  <a:lnTo>
                    <a:pt x="1314615" y="31750"/>
                  </a:lnTo>
                  <a:lnTo>
                    <a:pt x="1315059" y="30480"/>
                  </a:lnTo>
                  <a:lnTo>
                    <a:pt x="1315427" y="29210"/>
                  </a:lnTo>
                  <a:lnTo>
                    <a:pt x="1315720" y="27940"/>
                  </a:lnTo>
                  <a:lnTo>
                    <a:pt x="1315935" y="26670"/>
                  </a:lnTo>
                  <a:lnTo>
                    <a:pt x="1316075" y="26670"/>
                  </a:lnTo>
                  <a:lnTo>
                    <a:pt x="1315923" y="21590"/>
                  </a:lnTo>
                  <a:lnTo>
                    <a:pt x="1315707" y="21590"/>
                  </a:lnTo>
                  <a:lnTo>
                    <a:pt x="1315415" y="20320"/>
                  </a:lnTo>
                  <a:lnTo>
                    <a:pt x="1315046" y="19050"/>
                  </a:lnTo>
                  <a:lnTo>
                    <a:pt x="1314602" y="17780"/>
                  </a:lnTo>
                  <a:lnTo>
                    <a:pt x="1314081" y="16510"/>
                  </a:lnTo>
                  <a:lnTo>
                    <a:pt x="1313497" y="15240"/>
                  </a:lnTo>
                  <a:lnTo>
                    <a:pt x="1312837" y="15240"/>
                  </a:lnTo>
                  <a:lnTo>
                    <a:pt x="1312113" y="13970"/>
                  </a:lnTo>
                  <a:lnTo>
                    <a:pt x="1311338" y="12700"/>
                  </a:lnTo>
                  <a:lnTo>
                    <a:pt x="1310932" y="12700"/>
                  </a:lnTo>
                  <a:lnTo>
                    <a:pt x="1310068" y="11430"/>
                  </a:lnTo>
                  <a:close/>
                </a:path>
                <a:path w="2431415" h="511810">
                  <a:moveTo>
                    <a:pt x="1565605" y="499110"/>
                  </a:moveTo>
                  <a:lnTo>
                    <a:pt x="1137958" y="499110"/>
                  </a:lnTo>
                  <a:lnTo>
                    <a:pt x="1139545" y="500380"/>
                  </a:lnTo>
                  <a:lnTo>
                    <a:pt x="1564589" y="500380"/>
                  </a:lnTo>
                  <a:lnTo>
                    <a:pt x="1565605" y="499110"/>
                  </a:lnTo>
                  <a:close/>
                </a:path>
                <a:path w="2431415" h="511810">
                  <a:moveTo>
                    <a:pt x="1569440" y="496570"/>
                  </a:moveTo>
                  <a:lnTo>
                    <a:pt x="1133335" y="496570"/>
                  </a:lnTo>
                  <a:lnTo>
                    <a:pt x="1136396" y="499110"/>
                  </a:lnTo>
                  <a:lnTo>
                    <a:pt x="1566595" y="499110"/>
                  </a:lnTo>
                  <a:lnTo>
                    <a:pt x="1567561" y="497840"/>
                  </a:lnTo>
                  <a:lnTo>
                    <a:pt x="1568513" y="497840"/>
                  </a:lnTo>
                  <a:lnTo>
                    <a:pt x="1569440" y="496570"/>
                  </a:lnTo>
                  <a:close/>
                </a:path>
                <a:path w="2431415" h="511810">
                  <a:moveTo>
                    <a:pt x="1863458" y="11430"/>
                  </a:moveTo>
                  <a:lnTo>
                    <a:pt x="1410665" y="11430"/>
                  </a:lnTo>
                  <a:lnTo>
                    <a:pt x="1397647" y="16510"/>
                  </a:lnTo>
                  <a:lnTo>
                    <a:pt x="1391412" y="19050"/>
                  </a:lnTo>
                  <a:lnTo>
                    <a:pt x="1388376" y="21590"/>
                  </a:lnTo>
                  <a:lnTo>
                    <a:pt x="1385404" y="22860"/>
                  </a:lnTo>
                  <a:lnTo>
                    <a:pt x="1382496" y="25400"/>
                  </a:lnTo>
                  <a:lnTo>
                    <a:pt x="1379639" y="26670"/>
                  </a:lnTo>
                  <a:lnTo>
                    <a:pt x="1376870" y="29210"/>
                  </a:lnTo>
                  <a:lnTo>
                    <a:pt x="1353616" y="54610"/>
                  </a:lnTo>
                  <a:lnTo>
                    <a:pt x="1115898" y="426720"/>
                  </a:lnTo>
                  <a:lnTo>
                    <a:pt x="1114996" y="427990"/>
                  </a:lnTo>
                  <a:lnTo>
                    <a:pt x="1114145" y="429260"/>
                  </a:lnTo>
                  <a:lnTo>
                    <a:pt x="1113345" y="431800"/>
                  </a:lnTo>
                  <a:lnTo>
                    <a:pt x="1112596" y="433070"/>
                  </a:lnTo>
                  <a:lnTo>
                    <a:pt x="1111897" y="434340"/>
                  </a:lnTo>
                  <a:lnTo>
                    <a:pt x="1111262" y="435610"/>
                  </a:lnTo>
                  <a:lnTo>
                    <a:pt x="1110678" y="438150"/>
                  </a:lnTo>
                  <a:lnTo>
                    <a:pt x="1110157" y="439420"/>
                  </a:lnTo>
                  <a:lnTo>
                    <a:pt x="1109687" y="440690"/>
                  </a:lnTo>
                  <a:lnTo>
                    <a:pt x="1109281" y="441960"/>
                  </a:lnTo>
                  <a:lnTo>
                    <a:pt x="1108925" y="444500"/>
                  </a:lnTo>
                  <a:lnTo>
                    <a:pt x="1108633" y="445770"/>
                  </a:lnTo>
                  <a:lnTo>
                    <a:pt x="1108392" y="447040"/>
                  </a:lnTo>
                  <a:lnTo>
                    <a:pt x="1108214" y="449580"/>
                  </a:lnTo>
                  <a:lnTo>
                    <a:pt x="1108163" y="457200"/>
                  </a:lnTo>
                  <a:lnTo>
                    <a:pt x="1108227" y="458470"/>
                  </a:lnTo>
                  <a:lnTo>
                    <a:pt x="1108405" y="459740"/>
                  </a:lnTo>
                  <a:lnTo>
                    <a:pt x="1108646" y="461010"/>
                  </a:lnTo>
                  <a:lnTo>
                    <a:pt x="1108938" y="463550"/>
                  </a:lnTo>
                  <a:lnTo>
                    <a:pt x="1109294" y="464820"/>
                  </a:lnTo>
                  <a:lnTo>
                    <a:pt x="1109713" y="466090"/>
                  </a:lnTo>
                  <a:lnTo>
                    <a:pt x="1110195" y="468630"/>
                  </a:lnTo>
                  <a:lnTo>
                    <a:pt x="1110716" y="469900"/>
                  </a:lnTo>
                  <a:lnTo>
                    <a:pt x="1111300" y="471170"/>
                  </a:lnTo>
                  <a:lnTo>
                    <a:pt x="1111948" y="472440"/>
                  </a:lnTo>
                  <a:lnTo>
                    <a:pt x="1112647" y="474980"/>
                  </a:lnTo>
                  <a:lnTo>
                    <a:pt x="1113383" y="476250"/>
                  </a:lnTo>
                  <a:lnTo>
                    <a:pt x="1114196" y="477520"/>
                  </a:lnTo>
                  <a:lnTo>
                    <a:pt x="1115047" y="478790"/>
                  </a:lnTo>
                  <a:lnTo>
                    <a:pt x="1115961" y="480060"/>
                  </a:lnTo>
                  <a:lnTo>
                    <a:pt x="1116914" y="482600"/>
                  </a:lnTo>
                  <a:lnTo>
                    <a:pt x="1126236" y="492760"/>
                  </a:lnTo>
                  <a:lnTo>
                    <a:pt x="1127582" y="492760"/>
                  </a:lnTo>
                  <a:lnTo>
                    <a:pt x="1128966" y="494030"/>
                  </a:lnTo>
                  <a:lnTo>
                    <a:pt x="1131849" y="496570"/>
                  </a:lnTo>
                  <a:lnTo>
                    <a:pt x="1570342" y="496570"/>
                  </a:lnTo>
                  <a:lnTo>
                    <a:pt x="1572069" y="494030"/>
                  </a:lnTo>
                  <a:lnTo>
                    <a:pt x="1572882" y="494030"/>
                  </a:lnTo>
                  <a:lnTo>
                    <a:pt x="1573682" y="492760"/>
                  </a:lnTo>
                  <a:lnTo>
                    <a:pt x="1574444" y="491490"/>
                  </a:lnTo>
                  <a:lnTo>
                    <a:pt x="1575181" y="491490"/>
                  </a:lnTo>
                  <a:lnTo>
                    <a:pt x="1576552" y="488950"/>
                  </a:lnTo>
                  <a:lnTo>
                    <a:pt x="1577187" y="487680"/>
                  </a:lnTo>
                  <a:lnTo>
                    <a:pt x="1646113" y="379730"/>
                  </a:lnTo>
                  <a:lnTo>
                    <a:pt x="1299349" y="379730"/>
                  </a:lnTo>
                  <a:lnTo>
                    <a:pt x="1298854" y="378460"/>
                  </a:lnTo>
                  <a:lnTo>
                    <a:pt x="1298422" y="378460"/>
                  </a:lnTo>
                  <a:lnTo>
                    <a:pt x="1298079" y="377190"/>
                  </a:lnTo>
                  <a:lnTo>
                    <a:pt x="1297762" y="377190"/>
                  </a:lnTo>
                  <a:lnTo>
                    <a:pt x="1297635" y="375920"/>
                  </a:lnTo>
                  <a:lnTo>
                    <a:pt x="1297762" y="373380"/>
                  </a:lnTo>
                  <a:lnTo>
                    <a:pt x="1298232" y="373380"/>
                  </a:lnTo>
                  <a:lnTo>
                    <a:pt x="1448866" y="137160"/>
                  </a:lnTo>
                  <a:lnTo>
                    <a:pt x="1449311" y="135890"/>
                  </a:lnTo>
                  <a:lnTo>
                    <a:pt x="1450695" y="135890"/>
                  </a:lnTo>
                  <a:lnTo>
                    <a:pt x="1451178" y="134620"/>
                  </a:lnTo>
                  <a:lnTo>
                    <a:pt x="1802549" y="134620"/>
                  </a:lnTo>
                  <a:lnTo>
                    <a:pt x="1803120" y="133350"/>
                  </a:lnTo>
                  <a:lnTo>
                    <a:pt x="1803755" y="133350"/>
                  </a:lnTo>
                  <a:lnTo>
                    <a:pt x="1804276" y="132080"/>
                  </a:lnTo>
                  <a:lnTo>
                    <a:pt x="1867357" y="34290"/>
                  </a:lnTo>
                  <a:lnTo>
                    <a:pt x="1867941" y="33020"/>
                  </a:lnTo>
                  <a:lnTo>
                    <a:pt x="1868449" y="31750"/>
                  </a:lnTo>
                  <a:lnTo>
                    <a:pt x="1868893" y="30480"/>
                  </a:lnTo>
                  <a:lnTo>
                    <a:pt x="1869262" y="29210"/>
                  </a:lnTo>
                  <a:lnTo>
                    <a:pt x="1869427" y="29210"/>
                  </a:lnTo>
                  <a:lnTo>
                    <a:pt x="1869681" y="27940"/>
                  </a:lnTo>
                  <a:lnTo>
                    <a:pt x="1869859" y="26670"/>
                  </a:lnTo>
                  <a:lnTo>
                    <a:pt x="1869668" y="21590"/>
                  </a:lnTo>
                  <a:lnTo>
                    <a:pt x="1869414" y="20320"/>
                  </a:lnTo>
                  <a:lnTo>
                    <a:pt x="1869071" y="19050"/>
                  </a:lnTo>
                  <a:lnTo>
                    <a:pt x="1868881" y="19050"/>
                  </a:lnTo>
                  <a:lnTo>
                    <a:pt x="1868436" y="17780"/>
                  </a:lnTo>
                  <a:lnTo>
                    <a:pt x="1867916" y="16510"/>
                  </a:lnTo>
                  <a:lnTo>
                    <a:pt x="1867331" y="15240"/>
                  </a:lnTo>
                  <a:lnTo>
                    <a:pt x="1867014" y="15240"/>
                  </a:lnTo>
                  <a:lnTo>
                    <a:pt x="1866328" y="13970"/>
                  </a:lnTo>
                  <a:lnTo>
                    <a:pt x="1865960" y="13970"/>
                  </a:lnTo>
                  <a:lnTo>
                    <a:pt x="1864766" y="12700"/>
                  </a:lnTo>
                  <a:lnTo>
                    <a:pt x="1864347" y="12700"/>
                  </a:lnTo>
                  <a:lnTo>
                    <a:pt x="1863458" y="11430"/>
                  </a:lnTo>
                  <a:close/>
                </a:path>
                <a:path w="2431415" h="511810">
                  <a:moveTo>
                    <a:pt x="1047432" y="433070"/>
                  </a:moveTo>
                  <a:lnTo>
                    <a:pt x="787857" y="433070"/>
                  </a:lnTo>
                  <a:lnTo>
                    <a:pt x="788454" y="434340"/>
                  </a:lnTo>
                  <a:lnTo>
                    <a:pt x="1046302" y="434340"/>
                  </a:lnTo>
                  <a:lnTo>
                    <a:pt x="1047432" y="433070"/>
                  </a:lnTo>
                  <a:close/>
                </a:path>
                <a:path w="2431415" h="511810">
                  <a:moveTo>
                    <a:pt x="1058887" y="427990"/>
                  </a:moveTo>
                  <a:lnTo>
                    <a:pt x="785812" y="427990"/>
                  </a:lnTo>
                  <a:lnTo>
                    <a:pt x="785660" y="429260"/>
                  </a:lnTo>
                  <a:lnTo>
                    <a:pt x="785964" y="431800"/>
                  </a:lnTo>
                  <a:lnTo>
                    <a:pt x="786257" y="431800"/>
                  </a:lnTo>
                  <a:lnTo>
                    <a:pt x="786625" y="433070"/>
                  </a:lnTo>
                  <a:lnTo>
                    <a:pt x="1050747" y="433070"/>
                  </a:lnTo>
                  <a:lnTo>
                    <a:pt x="1051826" y="431800"/>
                  </a:lnTo>
                  <a:lnTo>
                    <a:pt x="1053934" y="430530"/>
                  </a:lnTo>
                  <a:lnTo>
                    <a:pt x="1055966" y="430530"/>
                  </a:lnTo>
                  <a:lnTo>
                    <a:pt x="1056970" y="429260"/>
                  </a:lnTo>
                  <a:lnTo>
                    <a:pt x="1057935" y="429260"/>
                  </a:lnTo>
                  <a:lnTo>
                    <a:pt x="1058887" y="427990"/>
                  </a:lnTo>
                  <a:close/>
                </a:path>
                <a:path w="2431415" h="511810">
                  <a:moveTo>
                    <a:pt x="1249011" y="134620"/>
                  </a:moveTo>
                  <a:lnTo>
                    <a:pt x="1091425" y="134620"/>
                  </a:lnTo>
                  <a:lnTo>
                    <a:pt x="1091895" y="135890"/>
                  </a:lnTo>
                  <a:lnTo>
                    <a:pt x="1093279" y="135890"/>
                  </a:lnTo>
                  <a:lnTo>
                    <a:pt x="1093724" y="137160"/>
                  </a:lnTo>
                  <a:lnTo>
                    <a:pt x="1094244" y="137160"/>
                  </a:lnTo>
                  <a:lnTo>
                    <a:pt x="1094384" y="138430"/>
                  </a:lnTo>
                  <a:lnTo>
                    <a:pt x="1094536" y="138430"/>
                  </a:lnTo>
                  <a:lnTo>
                    <a:pt x="1094689" y="139700"/>
                  </a:lnTo>
                  <a:lnTo>
                    <a:pt x="1094536" y="140970"/>
                  </a:lnTo>
                  <a:lnTo>
                    <a:pt x="1094384" y="140970"/>
                  </a:lnTo>
                  <a:lnTo>
                    <a:pt x="1094257" y="142240"/>
                  </a:lnTo>
                  <a:lnTo>
                    <a:pt x="1094105" y="142240"/>
                  </a:lnTo>
                  <a:lnTo>
                    <a:pt x="984326" y="313690"/>
                  </a:lnTo>
                  <a:lnTo>
                    <a:pt x="983881" y="314960"/>
                  </a:lnTo>
                  <a:lnTo>
                    <a:pt x="982802" y="314960"/>
                  </a:lnTo>
                  <a:lnTo>
                    <a:pt x="982179" y="316230"/>
                  </a:lnTo>
                  <a:lnTo>
                    <a:pt x="857796" y="316230"/>
                  </a:lnTo>
                  <a:lnTo>
                    <a:pt x="857186" y="317500"/>
                  </a:lnTo>
                  <a:lnTo>
                    <a:pt x="855903" y="317500"/>
                  </a:lnTo>
                  <a:lnTo>
                    <a:pt x="855611" y="318770"/>
                  </a:lnTo>
                  <a:lnTo>
                    <a:pt x="786244" y="426720"/>
                  </a:lnTo>
                  <a:lnTo>
                    <a:pt x="786091" y="427990"/>
                  </a:lnTo>
                  <a:lnTo>
                    <a:pt x="1059815" y="427990"/>
                  </a:lnTo>
                  <a:lnTo>
                    <a:pt x="1060716" y="426720"/>
                  </a:lnTo>
                  <a:lnTo>
                    <a:pt x="1061580" y="425450"/>
                  </a:lnTo>
                  <a:lnTo>
                    <a:pt x="1062431" y="425450"/>
                  </a:lnTo>
                  <a:lnTo>
                    <a:pt x="1063256" y="424180"/>
                  </a:lnTo>
                  <a:lnTo>
                    <a:pt x="1064056" y="424180"/>
                  </a:lnTo>
                  <a:lnTo>
                    <a:pt x="1065555" y="421640"/>
                  </a:lnTo>
                  <a:lnTo>
                    <a:pt x="1066253" y="420370"/>
                  </a:lnTo>
                  <a:lnTo>
                    <a:pt x="1066927" y="420370"/>
                  </a:lnTo>
                  <a:lnTo>
                    <a:pt x="1067562" y="419100"/>
                  </a:lnTo>
                  <a:lnTo>
                    <a:pt x="1249011" y="134620"/>
                  </a:lnTo>
                  <a:close/>
                </a:path>
                <a:path w="2431415" h="511810">
                  <a:moveTo>
                    <a:pt x="1755406" y="203200"/>
                  </a:moveTo>
                  <a:lnTo>
                    <a:pt x="1523060" y="203200"/>
                  </a:lnTo>
                  <a:lnTo>
                    <a:pt x="1455991" y="308610"/>
                  </a:lnTo>
                  <a:lnTo>
                    <a:pt x="1455674" y="308610"/>
                  </a:lnTo>
                  <a:lnTo>
                    <a:pt x="1455534" y="309880"/>
                  </a:lnTo>
                  <a:lnTo>
                    <a:pt x="1455381" y="309880"/>
                  </a:lnTo>
                  <a:lnTo>
                    <a:pt x="1455229" y="311150"/>
                  </a:lnTo>
                  <a:lnTo>
                    <a:pt x="1455381" y="312420"/>
                  </a:lnTo>
                  <a:lnTo>
                    <a:pt x="1455547" y="312420"/>
                  </a:lnTo>
                  <a:lnTo>
                    <a:pt x="1455750" y="313690"/>
                  </a:lnTo>
                  <a:lnTo>
                    <a:pt x="1456296" y="313690"/>
                  </a:lnTo>
                  <a:lnTo>
                    <a:pt x="1456766" y="314960"/>
                  </a:lnTo>
                  <a:lnTo>
                    <a:pt x="1457871" y="314960"/>
                  </a:lnTo>
                  <a:lnTo>
                    <a:pt x="1458188" y="316230"/>
                  </a:lnTo>
                  <a:lnTo>
                    <a:pt x="1533474" y="316230"/>
                  </a:lnTo>
                  <a:lnTo>
                    <a:pt x="1534058" y="317500"/>
                  </a:lnTo>
                  <a:lnTo>
                    <a:pt x="1534820" y="317500"/>
                  </a:lnTo>
                  <a:lnTo>
                    <a:pt x="1535239" y="318770"/>
                  </a:lnTo>
                  <a:lnTo>
                    <a:pt x="1535734" y="318770"/>
                  </a:lnTo>
                  <a:lnTo>
                    <a:pt x="1535912" y="320040"/>
                  </a:lnTo>
                  <a:lnTo>
                    <a:pt x="1535976" y="321310"/>
                  </a:lnTo>
                  <a:lnTo>
                    <a:pt x="1535912" y="322580"/>
                  </a:lnTo>
                  <a:lnTo>
                    <a:pt x="1535747" y="322580"/>
                  </a:lnTo>
                  <a:lnTo>
                    <a:pt x="1535353" y="323850"/>
                  </a:lnTo>
                  <a:lnTo>
                    <a:pt x="1500543" y="378460"/>
                  </a:lnTo>
                  <a:lnTo>
                    <a:pt x="1499971" y="378460"/>
                  </a:lnTo>
                  <a:lnTo>
                    <a:pt x="1499717" y="379730"/>
                  </a:lnTo>
                  <a:lnTo>
                    <a:pt x="1646113" y="379730"/>
                  </a:lnTo>
                  <a:lnTo>
                    <a:pt x="1755584" y="208280"/>
                  </a:lnTo>
                  <a:lnTo>
                    <a:pt x="1756029" y="208280"/>
                  </a:lnTo>
                  <a:lnTo>
                    <a:pt x="1756156" y="207010"/>
                  </a:lnTo>
                  <a:lnTo>
                    <a:pt x="1755863" y="204470"/>
                  </a:lnTo>
                  <a:lnTo>
                    <a:pt x="1755571" y="204470"/>
                  </a:lnTo>
                  <a:lnTo>
                    <a:pt x="1755406" y="203200"/>
                  </a:lnTo>
                  <a:close/>
                </a:path>
                <a:path w="2431415" h="511810">
                  <a:moveTo>
                    <a:pt x="1753971" y="201930"/>
                  </a:moveTo>
                  <a:lnTo>
                    <a:pt x="1524025" y="201930"/>
                  </a:lnTo>
                  <a:lnTo>
                    <a:pt x="1523758" y="203200"/>
                  </a:lnTo>
                  <a:lnTo>
                    <a:pt x="1754517" y="203200"/>
                  </a:lnTo>
                  <a:lnTo>
                    <a:pt x="1753971" y="201930"/>
                  </a:lnTo>
                  <a:close/>
                </a:path>
                <a:path w="2431415" h="511810">
                  <a:moveTo>
                    <a:pt x="754126" y="10160"/>
                  </a:moveTo>
                  <a:lnTo>
                    <a:pt x="308470" y="10160"/>
                  </a:lnTo>
                  <a:lnTo>
                    <a:pt x="305409" y="11430"/>
                  </a:lnTo>
                  <a:lnTo>
                    <a:pt x="754595" y="11430"/>
                  </a:lnTo>
                  <a:lnTo>
                    <a:pt x="754126" y="10160"/>
                  </a:lnTo>
                  <a:close/>
                </a:path>
                <a:path w="2431415" h="511810">
                  <a:moveTo>
                    <a:pt x="1308201" y="10160"/>
                  </a:moveTo>
                  <a:lnTo>
                    <a:pt x="863549" y="10160"/>
                  </a:lnTo>
                  <a:lnTo>
                    <a:pt x="860171" y="11430"/>
                  </a:lnTo>
                  <a:lnTo>
                    <a:pt x="1309154" y="11430"/>
                  </a:lnTo>
                  <a:lnTo>
                    <a:pt x="1308201" y="10160"/>
                  </a:lnTo>
                  <a:close/>
                </a:path>
                <a:path w="2431415" h="511810">
                  <a:moveTo>
                    <a:pt x="1861540" y="10160"/>
                  </a:moveTo>
                  <a:lnTo>
                    <a:pt x="1417383" y="10160"/>
                  </a:lnTo>
                  <a:lnTo>
                    <a:pt x="1414005" y="11430"/>
                  </a:lnTo>
                  <a:lnTo>
                    <a:pt x="1863001" y="11430"/>
                  </a:lnTo>
                  <a:lnTo>
                    <a:pt x="1861540" y="10160"/>
                  </a:lnTo>
                  <a:close/>
                </a:path>
                <a:path w="2431415" h="511810">
                  <a:moveTo>
                    <a:pt x="751065" y="8890"/>
                  </a:moveTo>
                  <a:lnTo>
                    <a:pt x="314617" y="8890"/>
                  </a:lnTo>
                  <a:lnTo>
                    <a:pt x="311531" y="10160"/>
                  </a:lnTo>
                  <a:lnTo>
                    <a:pt x="752119" y="10160"/>
                  </a:lnTo>
                  <a:lnTo>
                    <a:pt x="751065" y="8890"/>
                  </a:lnTo>
                  <a:close/>
                </a:path>
                <a:path w="2431415" h="511810">
                  <a:moveTo>
                    <a:pt x="1306156" y="8890"/>
                  </a:moveTo>
                  <a:lnTo>
                    <a:pt x="870369" y="8890"/>
                  </a:lnTo>
                  <a:lnTo>
                    <a:pt x="866952" y="10160"/>
                  </a:lnTo>
                  <a:lnTo>
                    <a:pt x="1306677" y="10160"/>
                  </a:lnTo>
                  <a:lnTo>
                    <a:pt x="1306156" y="8890"/>
                  </a:lnTo>
                  <a:close/>
                </a:path>
                <a:path w="2431415" h="511810">
                  <a:moveTo>
                    <a:pt x="1860003" y="8890"/>
                  </a:moveTo>
                  <a:lnTo>
                    <a:pt x="1424203" y="8890"/>
                  </a:lnTo>
                  <a:lnTo>
                    <a:pt x="1420787" y="10160"/>
                  </a:lnTo>
                  <a:lnTo>
                    <a:pt x="1860524" y="10160"/>
                  </a:lnTo>
                  <a:lnTo>
                    <a:pt x="1860003" y="8890"/>
                  </a:lnTo>
                  <a:close/>
                </a:path>
                <a:path w="2431415" h="511810">
                  <a:moveTo>
                    <a:pt x="746747" y="7620"/>
                  </a:moveTo>
                  <a:lnTo>
                    <a:pt x="323799" y="7620"/>
                  </a:lnTo>
                  <a:lnTo>
                    <a:pt x="320738" y="8890"/>
                  </a:lnTo>
                  <a:lnTo>
                    <a:pt x="747826" y="8890"/>
                  </a:lnTo>
                  <a:lnTo>
                    <a:pt x="746747" y="7620"/>
                  </a:lnTo>
                  <a:close/>
                </a:path>
                <a:path w="2431415" h="511810">
                  <a:moveTo>
                    <a:pt x="1301165" y="7620"/>
                  </a:moveTo>
                  <a:lnTo>
                    <a:pt x="880706" y="7620"/>
                  </a:lnTo>
                  <a:lnTo>
                    <a:pt x="877252" y="8890"/>
                  </a:lnTo>
                  <a:lnTo>
                    <a:pt x="1302308" y="8890"/>
                  </a:lnTo>
                  <a:lnTo>
                    <a:pt x="1301165" y="7620"/>
                  </a:lnTo>
                  <a:close/>
                </a:path>
                <a:path w="2431415" h="511810">
                  <a:moveTo>
                    <a:pt x="1855012" y="7620"/>
                  </a:moveTo>
                  <a:lnTo>
                    <a:pt x="1434541" y="7620"/>
                  </a:lnTo>
                  <a:lnTo>
                    <a:pt x="1431086" y="8890"/>
                  </a:lnTo>
                  <a:lnTo>
                    <a:pt x="1856155" y="8890"/>
                  </a:lnTo>
                  <a:lnTo>
                    <a:pt x="1855012" y="7620"/>
                  </a:lnTo>
                  <a:close/>
                </a:path>
                <a:path w="2431415" h="511810">
                  <a:moveTo>
                    <a:pt x="1952752" y="2540"/>
                  </a:moveTo>
                  <a:lnTo>
                    <a:pt x="1940623" y="2540"/>
                  </a:lnTo>
                  <a:lnTo>
                    <a:pt x="1940064" y="3810"/>
                  </a:lnTo>
                  <a:lnTo>
                    <a:pt x="1953133" y="3810"/>
                  </a:lnTo>
                  <a:lnTo>
                    <a:pt x="1952752" y="2540"/>
                  </a:lnTo>
                  <a:close/>
                </a:path>
                <a:path w="2431415" h="511810">
                  <a:moveTo>
                    <a:pt x="1951418" y="1270"/>
                  </a:moveTo>
                  <a:lnTo>
                    <a:pt x="1942147" y="1270"/>
                  </a:lnTo>
                  <a:lnTo>
                    <a:pt x="1941233" y="2540"/>
                  </a:lnTo>
                  <a:lnTo>
                    <a:pt x="1952117" y="2540"/>
                  </a:lnTo>
                  <a:lnTo>
                    <a:pt x="1951418" y="1270"/>
                  </a:lnTo>
                  <a:close/>
                </a:path>
                <a:path w="2431415" h="511810">
                  <a:moveTo>
                    <a:pt x="1948789" y="0"/>
                  </a:moveTo>
                  <a:lnTo>
                    <a:pt x="1944789" y="0"/>
                  </a:lnTo>
                  <a:lnTo>
                    <a:pt x="1944230" y="1270"/>
                  </a:lnTo>
                  <a:lnTo>
                    <a:pt x="1949348" y="1270"/>
                  </a:lnTo>
                  <a:lnTo>
                    <a:pt x="1948789" y="0"/>
                  </a:lnTo>
                  <a:close/>
                </a:path>
              </a:pathLst>
            </a:custGeom>
            <a:solidFill>
              <a:schemeClr val="accent2"/>
            </a:solidFill>
          </p:spPr>
          <p:txBody>
            <a:bodyPr wrap="square" lIns="0" tIns="0" rIns="0" bIns="0" rtlCol="0"/>
            <a:lstStyle/>
            <a:p>
              <a:pPr algn="ctr"/>
              <a:endParaRPr/>
            </a:p>
          </p:txBody>
        </p:sp>
        <p:sp>
          <p:nvSpPr>
            <p:cNvPr id="4" name="Text Box 2">
              <a:hlinkClick r:id="rId2"/>
              <a:extLst>
                <a:ext uri="{FF2B5EF4-FFF2-40B4-BE49-F238E27FC236}">
                  <a16:creationId xmlns:a16="http://schemas.microsoft.com/office/drawing/2014/main" id="{8CCD2D8B-AFBB-3826-0576-254548FB0AF1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832181" y="6292302"/>
              <a:ext cx="1336862" cy="2308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square" lIns="38100" tIns="38100" rIns="38100" bIns="38100" anchor="ctr">
              <a:spAutoFit/>
            </a:bodyPr>
            <a:lstStyle/>
            <a:p>
              <a:pPr eaLnBrk="1">
                <a:defRPr/>
              </a:pPr>
              <a:r>
                <a:rPr lang="en-US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mo" panose="020B0604020202020204" pitchFamily="34" charset="0"/>
                  <a:ea typeface="Arimo" panose="020B0604020202020204" pitchFamily="34" charset="0"/>
                  <a:cs typeface="Arimo" panose="020B0604020202020204" pitchFamily="34" charset="0"/>
                </a:rPr>
                <a:t>EUROPOS.GROUP</a:t>
              </a:r>
              <a:endParaRPr lang="x-none" altLang="x-none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  <a:sym typeface="Poppins SemiBold" charset="0"/>
              </a:endParaRPr>
            </a:p>
          </p:txBody>
        </p:sp>
        <p:sp>
          <p:nvSpPr>
            <p:cNvPr id="14" name="Text Box 2">
              <a:extLst>
                <a:ext uri="{FF2B5EF4-FFF2-40B4-BE49-F238E27FC236}">
                  <a16:creationId xmlns:a16="http://schemas.microsoft.com/office/drawing/2014/main" id="{CBABFF59-C0EB-C860-6E7E-7C6A6D33325F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2328917" y="6287049"/>
              <a:ext cx="1711455" cy="2308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square" lIns="38100" tIns="38100" rIns="38100" bIns="38100" anchor="ctr">
              <a:spAutoFit/>
            </a:bodyPr>
            <a:lstStyle/>
            <a:p>
              <a:pPr eaLnBrk="1">
                <a:defRPr/>
              </a:pPr>
              <a:r>
                <a:rPr lang="en-US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mo" panose="020B0604020202020204" pitchFamily="34" charset="0"/>
                  <a:ea typeface="Arimo" panose="020B0604020202020204" pitchFamily="34" charset="0"/>
                  <a:cs typeface="Arimo" panose="020B0604020202020204" pitchFamily="34" charset="0"/>
                </a:rPr>
                <a:t>EUROPOS.RU</a:t>
              </a:r>
              <a:endParaRPr lang="x-none" altLang="x-none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  <a:sym typeface="Poppins SemiBold" charset="0"/>
              </a:endParaRPr>
            </a:p>
          </p:txBody>
        </p:sp>
      </p:grp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0C5DDFF7-CF8A-FE68-9344-3F09697A81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69043" y="873125"/>
            <a:ext cx="7809582" cy="489231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C183AAA-B3D3-1715-828D-FFA15DCD41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16407" y="5748233"/>
            <a:ext cx="390525" cy="3905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5410722-06A2-69BA-86C9-7E64C6F3979D}"/>
              </a:ext>
            </a:extLst>
          </p:cNvPr>
          <p:cNvSpPr txBox="1"/>
          <p:nvPr/>
        </p:nvSpPr>
        <p:spPr>
          <a:xfrm>
            <a:off x="3928158" y="5830981"/>
            <a:ext cx="49923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Возможность кастомизации цвета задней стенки.</a:t>
            </a:r>
          </a:p>
        </p:txBody>
      </p:sp>
    </p:spTree>
    <p:extLst>
      <p:ext uri="{BB962C8B-B14F-4D97-AF65-F5344CB8AC3E}">
        <p14:creationId xmlns:p14="http://schemas.microsoft.com/office/powerpoint/2010/main" val="4767178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399ABDC8-3948-DC4D-5060-0DB897673A37}"/>
              </a:ext>
            </a:extLst>
          </p:cNvPr>
          <p:cNvGrpSpPr/>
          <p:nvPr/>
        </p:nvGrpSpPr>
        <p:grpSpPr>
          <a:xfrm>
            <a:off x="832181" y="6287049"/>
            <a:ext cx="10517006" cy="244865"/>
            <a:chOff x="832181" y="6287049"/>
            <a:chExt cx="10517006" cy="244865"/>
          </a:xfrm>
        </p:grpSpPr>
        <p:sp>
          <p:nvSpPr>
            <p:cNvPr id="5" name="object 4">
              <a:extLst>
                <a:ext uri="{FF2B5EF4-FFF2-40B4-BE49-F238E27FC236}">
                  <a16:creationId xmlns:a16="http://schemas.microsoft.com/office/drawing/2014/main" id="{C10ED788-02F5-7F21-C8FC-DC9D0F1D77BA}"/>
                </a:ext>
              </a:extLst>
            </p:cNvPr>
            <p:cNvSpPr/>
            <p:nvPr/>
          </p:nvSpPr>
          <p:spPr>
            <a:xfrm>
              <a:off x="10512870" y="6355871"/>
              <a:ext cx="836317" cy="176043"/>
            </a:xfrm>
            <a:custGeom>
              <a:avLst/>
              <a:gdLst/>
              <a:ahLst/>
              <a:cxnLst/>
              <a:rect l="l" t="t" r="r" b="b"/>
              <a:pathLst>
                <a:path w="2431415" h="511810">
                  <a:moveTo>
                    <a:pt x="2099118" y="393700"/>
                  </a:moveTo>
                  <a:lnTo>
                    <a:pt x="1901494" y="393700"/>
                  </a:lnTo>
                  <a:lnTo>
                    <a:pt x="1902599" y="394970"/>
                  </a:lnTo>
                  <a:lnTo>
                    <a:pt x="1905812" y="394970"/>
                  </a:lnTo>
                  <a:lnTo>
                    <a:pt x="1906854" y="396240"/>
                  </a:lnTo>
                  <a:lnTo>
                    <a:pt x="1907882" y="396240"/>
                  </a:lnTo>
                  <a:lnTo>
                    <a:pt x="1908898" y="397510"/>
                  </a:lnTo>
                  <a:lnTo>
                    <a:pt x="2127719" y="511810"/>
                  </a:lnTo>
                  <a:lnTo>
                    <a:pt x="2135695" y="511810"/>
                  </a:lnTo>
                  <a:lnTo>
                    <a:pt x="2136406" y="510540"/>
                  </a:lnTo>
                  <a:lnTo>
                    <a:pt x="2137270" y="510540"/>
                  </a:lnTo>
                  <a:lnTo>
                    <a:pt x="2137841" y="509270"/>
                  </a:lnTo>
                  <a:lnTo>
                    <a:pt x="2138349" y="509270"/>
                  </a:lnTo>
                  <a:lnTo>
                    <a:pt x="2138781" y="508000"/>
                  </a:lnTo>
                  <a:lnTo>
                    <a:pt x="2139022" y="508000"/>
                  </a:lnTo>
                  <a:lnTo>
                    <a:pt x="2139226" y="506730"/>
                  </a:lnTo>
                  <a:lnTo>
                    <a:pt x="2139391" y="506730"/>
                  </a:lnTo>
                  <a:lnTo>
                    <a:pt x="2139569" y="505460"/>
                  </a:lnTo>
                  <a:lnTo>
                    <a:pt x="2139416" y="501650"/>
                  </a:lnTo>
                  <a:lnTo>
                    <a:pt x="2139251" y="501650"/>
                  </a:lnTo>
                  <a:lnTo>
                    <a:pt x="2099118" y="393700"/>
                  </a:lnTo>
                  <a:close/>
                </a:path>
                <a:path w="2431415" h="511810">
                  <a:moveTo>
                    <a:pt x="1634756" y="509270"/>
                  </a:moveTo>
                  <a:lnTo>
                    <a:pt x="1628533" y="509270"/>
                  </a:lnTo>
                  <a:lnTo>
                    <a:pt x="1629067" y="510540"/>
                  </a:lnTo>
                  <a:lnTo>
                    <a:pt x="1634210" y="510540"/>
                  </a:lnTo>
                  <a:lnTo>
                    <a:pt x="1634756" y="509270"/>
                  </a:lnTo>
                  <a:close/>
                </a:path>
                <a:path w="2431415" h="511810">
                  <a:moveTo>
                    <a:pt x="1953666" y="3810"/>
                  </a:moveTo>
                  <a:lnTo>
                    <a:pt x="1939747" y="3810"/>
                  </a:lnTo>
                  <a:lnTo>
                    <a:pt x="1624596" y="497840"/>
                  </a:lnTo>
                  <a:lnTo>
                    <a:pt x="1624190" y="499110"/>
                  </a:lnTo>
                  <a:lnTo>
                    <a:pt x="1623783" y="499110"/>
                  </a:lnTo>
                  <a:lnTo>
                    <a:pt x="1623637" y="500380"/>
                  </a:lnTo>
                  <a:lnTo>
                    <a:pt x="1623574" y="502920"/>
                  </a:lnTo>
                  <a:lnTo>
                    <a:pt x="1623656" y="504190"/>
                  </a:lnTo>
                  <a:lnTo>
                    <a:pt x="1623809" y="504190"/>
                  </a:lnTo>
                  <a:lnTo>
                    <a:pt x="1623999" y="505460"/>
                  </a:lnTo>
                  <a:lnTo>
                    <a:pt x="1624355" y="505460"/>
                  </a:lnTo>
                  <a:lnTo>
                    <a:pt x="1624952" y="506730"/>
                  </a:lnTo>
                  <a:lnTo>
                    <a:pt x="1625307" y="508000"/>
                  </a:lnTo>
                  <a:lnTo>
                    <a:pt x="1626323" y="508000"/>
                  </a:lnTo>
                  <a:lnTo>
                    <a:pt x="1627009" y="509270"/>
                  </a:lnTo>
                  <a:lnTo>
                    <a:pt x="1635290" y="509270"/>
                  </a:lnTo>
                  <a:lnTo>
                    <a:pt x="1879333" y="396240"/>
                  </a:lnTo>
                  <a:lnTo>
                    <a:pt x="1880374" y="396240"/>
                  </a:lnTo>
                  <a:lnTo>
                    <a:pt x="1881428" y="394970"/>
                  </a:lnTo>
                  <a:lnTo>
                    <a:pt x="1884667" y="394970"/>
                  </a:lnTo>
                  <a:lnTo>
                    <a:pt x="1885759" y="393700"/>
                  </a:lnTo>
                  <a:lnTo>
                    <a:pt x="2099118" y="393700"/>
                  </a:lnTo>
                  <a:lnTo>
                    <a:pt x="2072678" y="322580"/>
                  </a:lnTo>
                  <a:lnTo>
                    <a:pt x="2072347" y="321310"/>
                  </a:lnTo>
                  <a:lnTo>
                    <a:pt x="2072220" y="321310"/>
                  </a:lnTo>
                  <a:lnTo>
                    <a:pt x="2072005" y="320040"/>
                  </a:lnTo>
                  <a:lnTo>
                    <a:pt x="2072055" y="314960"/>
                  </a:lnTo>
                  <a:lnTo>
                    <a:pt x="2072144" y="313690"/>
                  </a:lnTo>
                  <a:lnTo>
                    <a:pt x="2072589" y="312420"/>
                  </a:lnTo>
                  <a:lnTo>
                    <a:pt x="2072970" y="311150"/>
                  </a:lnTo>
                  <a:lnTo>
                    <a:pt x="2073427" y="309880"/>
                  </a:lnTo>
                  <a:lnTo>
                    <a:pt x="2073681" y="309880"/>
                  </a:lnTo>
                  <a:lnTo>
                    <a:pt x="2074240" y="308610"/>
                  </a:lnTo>
                  <a:lnTo>
                    <a:pt x="2074887" y="307340"/>
                  </a:lnTo>
                  <a:lnTo>
                    <a:pt x="2075586" y="307340"/>
                  </a:lnTo>
                  <a:lnTo>
                    <a:pt x="2075954" y="306070"/>
                  </a:lnTo>
                  <a:lnTo>
                    <a:pt x="2076348" y="306070"/>
                  </a:lnTo>
                  <a:lnTo>
                    <a:pt x="2077161" y="304800"/>
                  </a:lnTo>
                  <a:lnTo>
                    <a:pt x="2078037" y="304800"/>
                  </a:lnTo>
                  <a:lnTo>
                    <a:pt x="2078964" y="303530"/>
                  </a:lnTo>
                  <a:lnTo>
                    <a:pt x="2079942" y="303530"/>
                  </a:lnTo>
                  <a:lnTo>
                    <a:pt x="2080958" y="302260"/>
                  </a:lnTo>
                  <a:lnTo>
                    <a:pt x="2427300" y="142240"/>
                  </a:lnTo>
                  <a:lnTo>
                    <a:pt x="2428265" y="140970"/>
                  </a:lnTo>
                  <a:lnTo>
                    <a:pt x="2428938" y="140970"/>
                  </a:lnTo>
                  <a:lnTo>
                    <a:pt x="2429548" y="139700"/>
                  </a:lnTo>
                  <a:lnTo>
                    <a:pt x="2430081" y="139700"/>
                  </a:lnTo>
                  <a:lnTo>
                    <a:pt x="2430399" y="138430"/>
                  </a:lnTo>
                  <a:lnTo>
                    <a:pt x="2430678" y="138430"/>
                  </a:lnTo>
                  <a:lnTo>
                    <a:pt x="2430919" y="137160"/>
                  </a:lnTo>
                  <a:lnTo>
                    <a:pt x="2431313" y="137160"/>
                  </a:lnTo>
                  <a:lnTo>
                    <a:pt x="2431338" y="132080"/>
                  </a:lnTo>
                  <a:lnTo>
                    <a:pt x="2431186" y="132080"/>
                  </a:lnTo>
                  <a:lnTo>
                    <a:pt x="2430983" y="130810"/>
                  </a:lnTo>
                  <a:lnTo>
                    <a:pt x="2430602" y="130810"/>
                  </a:lnTo>
                  <a:lnTo>
                    <a:pt x="2430322" y="129540"/>
                  </a:lnTo>
                  <a:lnTo>
                    <a:pt x="2429814" y="129540"/>
                  </a:lnTo>
                  <a:lnTo>
                    <a:pt x="2429243" y="128270"/>
                  </a:lnTo>
                  <a:lnTo>
                    <a:pt x="2428608" y="128270"/>
                  </a:lnTo>
                  <a:lnTo>
                    <a:pt x="2427668" y="127000"/>
                  </a:lnTo>
                  <a:lnTo>
                    <a:pt x="2426106" y="127000"/>
                  </a:lnTo>
                  <a:lnTo>
                    <a:pt x="2424988" y="125730"/>
                  </a:lnTo>
                  <a:lnTo>
                    <a:pt x="2005863" y="125730"/>
                  </a:lnTo>
                  <a:lnTo>
                    <a:pt x="2004771" y="124460"/>
                  </a:lnTo>
                  <a:lnTo>
                    <a:pt x="2003196" y="124460"/>
                  </a:lnTo>
                  <a:lnTo>
                    <a:pt x="2002688" y="123190"/>
                  </a:lnTo>
                  <a:lnTo>
                    <a:pt x="2001697" y="123190"/>
                  </a:lnTo>
                  <a:lnTo>
                    <a:pt x="2000758" y="121920"/>
                  </a:lnTo>
                  <a:lnTo>
                    <a:pt x="1999449" y="121920"/>
                  </a:lnTo>
                  <a:lnTo>
                    <a:pt x="1998637" y="120650"/>
                  </a:lnTo>
                  <a:lnTo>
                    <a:pt x="1998256" y="120650"/>
                  </a:lnTo>
                  <a:lnTo>
                    <a:pt x="1997202" y="118110"/>
                  </a:lnTo>
                  <a:lnTo>
                    <a:pt x="1996884" y="118110"/>
                  </a:lnTo>
                  <a:lnTo>
                    <a:pt x="1996300" y="116840"/>
                  </a:lnTo>
                  <a:lnTo>
                    <a:pt x="1996033" y="116840"/>
                  </a:lnTo>
                  <a:lnTo>
                    <a:pt x="1954593" y="5080"/>
                  </a:lnTo>
                  <a:lnTo>
                    <a:pt x="1954250" y="5080"/>
                  </a:lnTo>
                  <a:lnTo>
                    <a:pt x="1953666" y="3810"/>
                  </a:lnTo>
                  <a:close/>
                </a:path>
                <a:path w="2431415" h="511810">
                  <a:moveTo>
                    <a:pt x="444957" y="502920"/>
                  </a:moveTo>
                  <a:lnTo>
                    <a:pt x="45097" y="502920"/>
                  </a:lnTo>
                  <a:lnTo>
                    <a:pt x="48336" y="504190"/>
                  </a:lnTo>
                  <a:lnTo>
                    <a:pt x="444957" y="502920"/>
                  </a:lnTo>
                  <a:close/>
                </a:path>
                <a:path w="2431415" h="511810">
                  <a:moveTo>
                    <a:pt x="615670" y="502920"/>
                  </a:moveTo>
                  <a:lnTo>
                    <a:pt x="520611" y="502920"/>
                  </a:lnTo>
                  <a:lnTo>
                    <a:pt x="521271" y="504190"/>
                  </a:lnTo>
                  <a:lnTo>
                    <a:pt x="612216" y="504190"/>
                  </a:lnTo>
                  <a:lnTo>
                    <a:pt x="615670" y="502920"/>
                  </a:lnTo>
                  <a:close/>
                </a:path>
                <a:path w="2431415" h="511810">
                  <a:moveTo>
                    <a:pt x="1552511" y="502920"/>
                  </a:moveTo>
                  <a:lnTo>
                    <a:pt x="1152918" y="502920"/>
                  </a:lnTo>
                  <a:lnTo>
                    <a:pt x="1154645" y="504190"/>
                  </a:lnTo>
                  <a:lnTo>
                    <a:pt x="1552511" y="502920"/>
                  </a:lnTo>
                  <a:close/>
                </a:path>
                <a:path w="2431415" h="511810">
                  <a:moveTo>
                    <a:pt x="451078" y="501650"/>
                  </a:moveTo>
                  <a:lnTo>
                    <a:pt x="36956" y="501650"/>
                  </a:lnTo>
                  <a:lnTo>
                    <a:pt x="38569" y="502920"/>
                  </a:lnTo>
                  <a:lnTo>
                    <a:pt x="449046" y="502920"/>
                  </a:lnTo>
                  <a:lnTo>
                    <a:pt x="451078" y="501650"/>
                  </a:lnTo>
                  <a:close/>
                </a:path>
                <a:path w="2431415" h="511810">
                  <a:moveTo>
                    <a:pt x="625970" y="501650"/>
                  </a:moveTo>
                  <a:lnTo>
                    <a:pt x="518426" y="501650"/>
                  </a:lnTo>
                  <a:lnTo>
                    <a:pt x="518934" y="502920"/>
                  </a:lnTo>
                  <a:lnTo>
                    <a:pt x="622554" y="502920"/>
                  </a:lnTo>
                  <a:lnTo>
                    <a:pt x="625970" y="501650"/>
                  </a:lnTo>
                  <a:close/>
                </a:path>
                <a:path w="2431415" h="511810">
                  <a:moveTo>
                    <a:pt x="1559280" y="501650"/>
                  </a:moveTo>
                  <a:lnTo>
                    <a:pt x="1146124" y="501650"/>
                  </a:lnTo>
                  <a:lnTo>
                    <a:pt x="1147813" y="502920"/>
                  </a:lnTo>
                  <a:lnTo>
                    <a:pt x="1558175" y="502920"/>
                  </a:lnTo>
                  <a:lnTo>
                    <a:pt x="1559280" y="501650"/>
                  </a:lnTo>
                  <a:close/>
                </a:path>
                <a:path w="2431415" h="511810">
                  <a:moveTo>
                    <a:pt x="454063" y="500380"/>
                  </a:moveTo>
                  <a:lnTo>
                    <a:pt x="33718" y="500380"/>
                  </a:lnTo>
                  <a:lnTo>
                    <a:pt x="35331" y="501650"/>
                  </a:lnTo>
                  <a:lnTo>
                    <a:pt x="453072" y="501650"/>
                  </a:lnTo>
                  <a:lnTo>
                    <a:pt x="454063" y="500380"/>
                  </a:lnTo>
                  <a:close/>
                </a:path>
                <a:path w="2431415" h="511810">
                  <a:moveTo>
                    <a:pt x="632752" y="500380"/>
                  </a:moveTo>
                  <a:lnTo>
                    <a:pt x="517461" y="500380"/>
                  </a:lnTo>
                  <a:lnTo>
                    <a:pt x="517613" y="501650"/>
                  </a:lnTo>
                  <a:lnTo>
                    <a:pt x="629373" y="501650"/>
                  </a:lnTo>
                  <a:lnTo>
                    <a:pt x="632752" y="500380"/>
                  </a:lnTo>
                  <a:close/>
                </a:path>
                <a:path w="2431415" h="511810">
                  <a:moveTo>
                    <a:pt x="1562506" y="500380"/>
                  </a:moveTo>
                  <a:lnTo>
                    <a:pt x="1141171" y="500380"/>
                  </a:lnTo>
                  <a:lnTo>
                    <a:pt x="1142796" y="501650"/>
                  </a:lnTo>
                  <a:lnTo>
                    <a:pt x="1561439" y="501650"/>
                  </a:lnTo>
                  <a:lnTo>
                    <a:pt x="1562506" y="500380"/>
                  </a:lnTo>
                  <a:close/>
                </a:path>
                <a:path w="2431415" h="511810">
                  <a:moveTo>
                    <a:pt x="755510" y="11430"/>
                  </a:moveTo>
                  <a:lnTo>
                    <a:pt x="302361" y="11430"/>
                  </a:lnTo>
                  <a:lnTo>
                    <a:pt x="293319" y="15240"/>
                  </a:lnTo>
                  <a:lnTo>
                    <a:pt x="287451" y="17780"/>
                  </a:lnTo>
                  <a:lnTo>
                    <a:pt x="281736" y="20320"/>
                  </a:lnTo>
                  <a:lnTo>
                    <a:pt x="278942" y="21590"/>
                  </a:lnTo>
                  <a:lnTo>
                    <a:pt x="276212" y="24130"/>
                  </a:lnTo>
                  <a:lnTo>
                    <a:pt x="270929" y="26670"/>
                  </a:lnTo>
                  <a:lnTo>
                    <a:pt x="268389" y="29210"/>
                  </a:lnTo>
                  <a:lnTo>
                    <a:pt x="265912" y="31750"/>
                  </a:lnTo>
                  <a:lnTo>
                    <a:pt x="263499" y="33020"/>
                  </a:lnTo>
                  <a:lnTo>
                    <a:pt x="261162" y="35560"/>
                  </a:lnTo>
                  <a:lnTo>
                    <a:pt x="258914" y="38100"/>
                  </a:lnTo>
                  <a:lnTo>
                    <a:pt x="256743" y="39370"/>
                  </a:lnTo>
                  <a:lnTo>
                    <a:pt x="7746" y="426720"/>
                  </a:lnTo>
                  <a:lnTo>
                    <a:pt x="6096" y="429260"/>
                  </a:lnTo>
                  <a:lnTo>
                    <a:pt x="5334" y="430530"/>
                  </a:lnTo>
                  <a:lnTo>
                    <a:pt x="4622" y="431800"/>
                  </a:lnTo>
                  <a:lnTo>
                    <a:pt x="3937" y="434340"/>
                  </a:lnTo>
                  <a:lnTo>
                    <a:pt x="3314" y="435610"/>
                  </a:lnTo>
                  <a:lnTo>
                    <a:pt x="2730" y="436880"/>
                  </a:lnTo>
                  <a:lnTo>
                    <a:pt x="2197" y="438150"/>
                  </a:lnTo>
                  <a:lnTo>
                    <a:pt x="1714" y="440690"/>
                  </a:lnTo>
                  <a:lnTo>
                    <a:pt x="1295" y="441960"/>
                  </a:lnTo>
                  <a:lnTo>
                    <a:pt x="914" y="443230"/>
                  </a:lnTo>
                  <a:lnTo>
                    <a:pt x="596" y="445770"/>
                  </a:lnTo>
                  <a:lnTo>
                    <a:pt x="342" y="447040"/>
                  </a:lnTo>
                  <a:lnTo>
                    <a:pt x="139" y="448310"/>
                  </a:lnTo>
                  <a:lnTo>
                    <a:pt x="63" y="449580"/>
                  </a:lnTo>
                  <a:lnTo>
                    <a:pt x="0" y="457200"/>
                  </a:lnTo>
                  <a:lnTo>
                    <a:pt x="139" y="458470"/>
                  </a:lnTo>
                  <a:lnTo>
                    <a:pt x="342" y="461010"/>
                  </a:lnTo>
                  <a:lnTo>
                    <a:pt x="609" y="462280"/>
                  </a:lnTo>
                  <a:lnTo>
                    <a:pt x="927" y="463550"/>
                  </a:lnTo>
                  <a:lnTo>
                    <a:pt x="1295" y="466090"/>
                  </a:lnTo>
                  <a:lnTo>
                    <a:pt x="1727" y="467360"/>
                  </a:lnTo>
                  <a:lnTo>
                    <a:pt x="2197" y="468630"/>
                  </a:lnTo>
                  <a:lnTo>
                    <a:pt x="2730" y="469900"/>
                  </a:lnTo>
                  <a:lnTo>
                    <a:pt x="3302" y="472440"/>
                  </a:lnTo>
                  <a:lnTo>
                    <a:pt x="10502" y="483870"/>
                  </a:lnTo>
                  <a:lnTo>
                    <a:pt x="11556" y="486410"/>
                  </a:lnTo>
                  <a:lnTo>
                    <a:pt x="12649" y="486410"/>
                  </a:lnTo>
                  <a:lnTo>
                    <a:pt x="13792" y="487680"/>
                  </a:lnTo>
                  <a:lnTo>
                    <a:pt x="14973" y="488950"/>
                  </a:lnTo>
                  <a:lnTo>
                    <a:pt x="16205" y="490220"/>
                  </a:lnTo>
                  <a:lnTo>
                    <a:pt x="17475" y="491490"/>
                  </a:lnTo>
                  <a:lnTo>
                    <a:pt x="18796" y="492760"/>
                  </a:lnTo>
                  <a:lnTo>
                    <a:pt x="21539" y="495300"/>
                  </a:lnTo>
                  <a:lnTo>
                    <a:pt x="22974" y="495300"/>
                  </a:lnTo>
                  <a:lnTo>
                    <a:pt x="25920" y="497840"/>
                  </a:lnTo>
                  <a:lnTo>
                    <a:pt x="27431" y="497840"/>
                  </a:lnTo>
                  <a:lnTo>
                    <a:pt x="30543" y="500380"/>
                  </a:lnTo>
                  <a:lnTo>
                    <a:pt x="455993" y="500380"/>
                  </a:lnTo>
                  <a:lnTo>
                    <a:pt x="456933" y="499110"/>
                  </a:lnTo>
                  <a:lnTo>
                    <a:pt x="458787" y="499110"/>
                  </a:lnTo>
                  <a:lnTo>
                    <a:pt x="460540" y="497840"/>
                  </a:lnTo>
                  <a:lnTo>
                    <a:pt x="461391" y="496570"/>
                  </a:lnTo>
                  <a:lnTo>
                    <a:pt x="462216" y="496570"/>
                  </a:lnTo>
                  <a:lnTo>
                    <a:pt x="463016" y="495300"/>
                  </a:lnTo>
                  <a:lnTo>
                    <a:pt x="464553" y="494030"/>
                  </a:lnTo>
                  <a:lnTo>
                    <a:pt x="465277" y="492760"/>
                  </a:lnTo>
                  <a:lnTo>
                    <a:pt x="465975" y="492760"/>
                  </a:lnTo>
                  <a:lnTo>
                    <a:pt x="467283" y="490220"/>
                  </a:lnTo>
                  <a:lnTo>
                    <a:pt x="467893" y="490220"/>
                  </a:lnTo>
                  <a:lnTo>
                    <a:pt x="469036" y="487680"/>
                  </a:lnTo>
                  <a:lnTo>
                    <a:pt x="533107" y="387350"/>
                  </a:lnTo>
                  <a:lnTo>
                    <a:pt x="533438" y="387350"/>
                  </a:lnTo>
                  <a:lnTo>
                    <a:pt x="533730" y="386080"/>
                  </a:lnTo>
                  <a:lnTo>
                    <a:pt x="533857" y="386080"/>
                  </a:lnTo>
                  <a:lnTo>
                    <a:pt x="533717" y="383540"/>
                  </a:lnTo>
                  <a:lnTo>
                    <a:pt x="533438" y="383540"/>
                  </a:lnTo>
                  <a:lnTo>
                    <a:pt x="533107" y="382270"/>
                  </a:lnTo>
                  <a:lnTo>
                    <a:pt x="532587" y="382270"/>
                  </a:lnTo>
                  <a:lnTo>
                    <a:pt x="532345" y="381000"/>
                  </a:lnTo>
                  <a:lnTo>
                    <a:pt x="530123" y="381000"/>
                  </a:lnTo>
                  <a:lnTo>
                    <a:pt x="529272" y="379730"/>
                  </a:lnTo>
                  <a:lnTo>
                    <a:pt x="190601" y="379730"/>
                  </a:lnTo>
                  <a:lnTo>
                    <a:pt x="190055" y="378460"/>
                  </a:lnTo>
                  <a:lnTo>
                    <a:pt x="189369" y="378460"/>
                  </a:lnTo>
                  <a:lnTo>
                    <a:pt x="189001" y="377190"/>
                  </a:lnTo>
                  <a:lnTo>
                    <a:pt x="188658" y="377190"/>
                  </a:lnTo>
                  <a:lnTo>
                    <a:pt x="188518" y="375920"/>
                  </a:lnTo>
                  <a:lnTo>
                    <a:pt x="188391" y="375920"/>
                  </a:lnTo>
                  <a:lnTo>
                    <a:pt x="188709" y="373380"/>
                  </a:lnTo>
                  <a:lnTo>
                    <a:pt x="188912" y="373380"/>
                  </a:lnTo>
                  <a:lnTo>
                    <a:pt x="189166" y="372110"/>
                  </a:lnTo>
                  <a:lnTo>
                    <a:pt x="228866" y="309880"/>
                  </a:lnTo>
                  <a:lnTo>
                    <a:pt x="229958" y="309880"/>
                  </a:lnTo>
                  <a:lnTo>
                    <a:pt x="230543" y="308610"/>
                  </a:lnTo>
                  <a:lnTo>
                    <a:pt x="582777" y="308610"/>
                  </a:lnTo>
                  <a:lnTo>
                    <a:pt x="583552" y="307340"/>
                  </a:lnTo>
                  <a:lnTo>
                    <a:pt x="584758" y="307340"/>
                  </a:lnTo>
                  <a:lnTo>
                    <a:pt x="584974" y="306070"/>
                  </a:lnTo>
                  <a:lnTo>
                    <a:pt x="585279" y="306070"/>
                  </a:lnTo>
                  <a:lnTo>
                    <a:pt x="642531" y="215900"/>
                  </a:lnTo>
                  <a:lnTo>
                    <a:pt x="642975" y="215900"/>
                  </a:lnTo>
                  <a:lnTo>
                    <a:pt x="643102" y="214630"/>
                  </a:lnTo>
                  <a:lnTo>
                    <a:pt x="642810" y="212090"/>
                  </a:lnTo>
                  <a:lnTo>
                    <a:pt x="642531" y="212090"/>
                  </a:lnTo>
                  <a:lnTo>
                    <a:pt x="642353" y="210820"/>
                  </a:lnTo>
                  <a:lnTo>
                    <a:pt x="641718" y="210820"/>
                  </a:lnTo>
                  <a:lnTo>
                    <a:pt x="641197" y="209550"/>
                  </a:lnTo>
                  <a:lnTo>
                    <a:pt x="301396" y="209550"/>
                  </a:lnTo>
                  <a:lnTo>
                    <a:pt x="300913" y="208280"/>
                  </a:lnTo>
                  <a:lnTo>
                    <a:pt x="299173" y="208280"/>
                  </a:lnTo>
                  <a:lnTo>
                    <a:pt x="298932" y="207010"/>
                  </a:lnTo>
                  <a:lnTo>
                    <a:pt x="298323" y="207010"/>
                  </a:lnTo>
                  <a:lnTo>
                    <a:pt x="298018" y="205740"/>
                  </a:lnTo>
                  <a:lnTo>
                    <a:pt x="297764" y="205740"/>
                  </a:lnTo>
                  <a:lnTo>
                    <a:pt x="297891" y="203200"/>
                  </a:lnTo>
                  <a:lnTo>
                    <a:pt x="298157" y="201930"/>
                  </a:lnTo>
                  <a:lnTo>
                    <a:pt x="298411" y="201930"/>
                  </a:lnTo>
                  <a:lnTo>
                    <a:pt x="339712" y="137160"/>
                  </a:lnTo>
                  <a:lnTo>
                    <a:pt x="340156" y="135890"/>
                  </a:lnTo>
                  <a:lnTo>
                    <a:pt x="341541" y="135890"/>
                  </a:lnTo>
                  <a:lnTo>
                    <a:pt x="342011" y="134620"/>
                  </a:lnTo>
                  <a:lnTo>
                    <a:pt x="694397" y="134620"/>
                  </a:lnTo>
                  <a:lnTo>
                    <a:pt x="694969" y="133350"/>
                  </a:lnTo>
                  <a:lnTo>
                    <a:pt x="695706" y="133350"/>
                  </a:lnTo>
                  <a:lnTo>
                    <a:pt x="696112" y="132080"/>
                  </a:lnTo>
                  <a:lnTo>
                    <a:pt x="759472" y="33020"/>
                  </a:lnTo>
                  <a:lnTo>
                    <a:pt x="759993" y="31750"/>
                  </a:lnTo>
                  <a:lnTo>
                    <a:pt x="760463" y="31750"/>
                  </a:lnTo>
                  <a:lnTo>
                    <a:pt x="760869" y="30480"/>
                  </a:lnTo>
                  <a:lnTo>
                    <a:pt x="761047" y="29210"/>
                  </a:lnTo>
                  <a:lnTo>
                    <a:pt x="761339" y="29210"/>
                  </a:lnTo>
                  <a:lnTo>
                    <a:pt x="761466" y="27940"/>
                  </a:lnTo>
                  <a:lnTo>
                    <a:pt x="761657" y="26670"/>
                  </a:lnTo>
                  <a:lnTo>
                    <a:pt x="761657" y="22860"/>
                  </a:lnTo>
                  <a:lnTo>
                    <a:pt x="761466" y="21590"/>
                  </a:lnTo>
                  <a:lnTo>
                    <a:pt x="761199" y="20320"/>
                  </a:lnTo>
                  <a:lnTo>
                    <a:pt x="760869" y="19050"/>
                  </a:lnTo>
                  <a:lnTo>
                    <a:pt x="760247" y="17780"/>
                  </a:lnTo>
                  <a:lnTo>
                    <a:pt x="759764" y="16510"/>
                  </a:lnTo>
                  <a:lnTo>
                    <a:pt x="759218" y="15240"/>
                  </a:lnTo>
                  <a:lnTo>
                    <a:pt x="758609" y="15240"/>
                  </a:lnTo>
                  <a:lnTo>
                    <a:pt x="757923" y="13970"/>
                  </a:lnTo>
                  <a:lnTo>
                    <a:pt x="757186" y="12700"/>
                  </a:lnTo>
                  <a:lnTo>
                    <a:pt x="756373" y="12700"/>
                  </a:lnTo>
                  <a:lnTo>
                    <a:pt x="755510" y="11430"/>
                  </a:lnTo>
                  <a:close/>
                </a:path>
                <a:path w="2431415" h="511810">
                  <a:moveTo>
                    <a:pt x="1310068" y="11430"/>
                  </a:moveTo>
                  <a:lnTo>
                    <a:pt x="856830" y="11430"/>
                  </a:lnTo>
                  <a:lnTo>
                    <a:pt x="843813" y="16510"/>
                  </a:lnTo>
                  <a:lnTo>
                    <a:pt x="837577" y="19050"/>
                  </a:lnTo>
                  <a:lnTo>
                    <a:pt x="834542" y="21590"/>
                  </a:lnTo>
                  <a:lnTo>
                    <a:pt x="831557" y="22860"/>
                  </a:lnTo>
                  <a:lnTo>
                    <a:pt x="828649" y="25400"/>
                  </a:lnTo>
                  <a:lnTo>
                    <a:pt x="825804" y="26670"/>
                  </a:lnTo>
                  <a:lnTo>
                    <a:pt x="823023" y="29210"/>
                  </a:lnTo>
                  <a:lnTo>
                    <a:pt x="799782" y="54610"/>
                  </a:lnTo>
                  <a:lnTo>
                    <a:pt x="517779" y="496570"/>
                  </a:lnTo>
                  <a:lnTo>
                    <a:pt x="517258" y="496570"/>
                  </a:lnTo>
                  <a:lnTo>
                    <a:pt x="517194" y="499110"/>
                  </a:lnTo>
                  <a:lnTo>
                    <a:pt x="517271" y="500380"/>
                  </a:lnTo>
                  <a:lnTo>
                    <a:pt x="636092" y="500380"/>
                  </a:lnTo>
                  <a:lnTo>
                    <a:pt x="649109" y="495300"/>
                  </a:lnTo>
                  <a:lnTo>
                    <a:pt x="655345" y="492760"/>
                  </a:lnTo>
                  <a:lnTo>
                    <a:pt x="658380" y="490220"/>
                  </a:lnTo>
                  <a:lnTo>
                    <a:pt x="661352" y="488950"/>
                  </a:lnTo>
                  <a:lnTo>
                    <a:pt x="664273" y="486410"/>
                  </a:lnTo>
                  <a:lnTo>
                    <a:pt x="667118" y="485140"/>
                  </a:lnTo>
                  <a:lnTo>
                    <a:pt x="669899" y="482600"/>
                  </a:lnTo>
                  <a:lnTo>
                    <a:pt x="691235" y="459740"/>
                  </a:lnTo>
                  <a:lnTo>
                    <a:pt x="693140" y="457200"/>
                  </a:lnTo>
                  <a:lnTo>
                    <a:pt x="897813" y="137160"/>
                  </a:lnTo>
                  <a:lnTo>
                    <a:pt x="898258" y="135890"/>
                  </a:lnTo>
                  <a:lnTo>
                    <a:pt x="899642" y="135890"/>
                  </a:lnTo>
                  <a:lnTo>
                    <a:pt x="900125" y="134620"/>
                  </a:lnTo>
                  <a:lnTo>
                    <a:pt x="1249011" y="134620"/>
                  </a:lnTo>
                  <a:lnTo>
                    <a:pt x="1313815" y="33020"/>
                  </a:lnTo>
                  <a:lnTo>
                    <a:pt x="1314361" y="31750"/>
                  </a:lnTo>
                  <a:lnTo>
                    <a:pt x="1314615" y="31750"/>
                  </a:lnTo>
                  <a:lnTo>
                    <a:pt x="1315059" y="30480"/>
                  </a:lnTo>
                  <a:lnTo>
                    <a:pt x="1315427" y="29210"/>
                  </a:lnTo>
                  <a:lnTo>
                    <a:pt x="1315720" y="27940"/>
                  </a:lnTo>
                  <a:lnTo>
                    <a:pt x="1315935" y="26670"/>
                  </a:lnTo>
                  <a:lnTo>
                    <a:pt x="1316075" y="26670"/>
                  </a:lnTo>
                  <a:lnTo>
                    <a:pt x="1315923" y="21590"/>
                  </a:lnTo>
                  <a:lnTo>
                    <a:pt x="1315707" y="21590"/>
                  </a:lnTo>
                  <a:lnTo>
                    <a:pt x="1315415" y="20320"/>
                  </a:lnTo>
                  <a:lnTo>
                    <a:pt x="1315046" y="19050"/>
                  </a:lnTo>
                  <a:lnTo>
                    <a:pt x="1314602" y="17780"/>
                  </a:lnTo>
                  <a:lnTo>
                    <a:pt x="1314081" y="16510"/>
                  </a:lnTo>
                  <a:lnTo>
                    <a:pt x="1313497" y="15240"/>
                  </a:lnTo>
                  <a:lnTo>
                    <a:pt x="1312837" y="15240"/>
                  </a:lnTo>
                  <a:lnTo>
                    <a:pt x="1312113" y="13970"/>
                  </a:lnTo>
                  <a:lnTo>
                    <a:pt x="1311338" y="12700"/>
                  </a:lnTo>
                  <a:lnTo>
                    <a:pt x="1310932" y="12700"/>
                  </a:lnTo>
                  <a:lnTo>
                    <a:pt x="1310068" y="11430"/>
                  </a:lnTo>
                  <a:close/>
                </a:path>
                <a:path w="2431415" h="511810">
                  <a:moveTo>
                    <a:pt x="1565605" y="499110"/>
                  </a:moveTo>
                  <a:lnTo>
                    <a:pt x="1137958" y="499110"/>
                  </a:lnTo>
                  <a:lnTo>
                    <a:pt x="1139545" y="500380"/>
                  </a:lnTo>
                  <a:lnTo>
                    <a:pt x="1564589" y="500380"/>
                  </a:lnTo>
                  <a:lnTo>
                    <a:pt x="1565605" y="499110"/>
                  </a:lnTo>
                  <a:close/>
                </a:path>
                <a:path w="2431415" h="511810">
                  <a:moveTo>
                    <a:pt x="1569440" y="496570"/>
                  </a:moveTo>
                  <a:lnTo>
                    <a:pt x="1133335" y="496570"/>
                  </a:lnTo>
                  <a:lnTo>
                    <a:pt x="1136396" y="499110"/>
                  </a:lnTo>
                  <a:lnTo>
                    <a:pt x="1566595" y="499110"/>
                  </a:lnTo>
                  <a:lnTo>
                    <a:pt x="1567561" y="497840"/>
                  </a:lnTo>
                  <a:lnTo>
                    <a:pt x="1568513" y="497840"/>
                  </a:lnTo>
                  <a:lnTo>
                    <a:pt x="1569440" y="496570"/>
                  </a:lnTo>
                  <a:close/>
                </a:path>
                <a:path w="2431415" h="511810">
                  <a:moveTo>
                    <a:pt x="1863458" y="11430"/>
                  </a:moveTo>
                  <a:lnTo>
                    <a:pt x="1410665" y="11430"/>
                  </a:lnTo>
                  <a:lnTo>
                    <a:pt x="1397647" y="16510"/>
                  </a:lnTo>
                  <a:lnTo>
                    <a:pt x="1391412" y="19050"/>
                  </a:lnTo>
                  <a:lnTo>
                    <a:pt x="1388376" y="21590"/>
                  </a:lnTo>
                  <a:lnTo>
                    <a:pt x="1385404" y="22860"/>
                  </a:lnTo>
                  <a:lnTo>
                    <a:pt x="1382496" y="25400"/>
                  </a:lnTo>
                  <a:lnTo>
                    <a:pt x="1379639" y="26670"/>
                  </a:lnTo>
                  <a:lnTo>
                    <a:pt x="1376870" y="29210"/>
                  </a:lnTo>
                  <a:lnTo>
                    <a:pt x="1353616" y="54610"/>
                  </a:lnTo>
                  <a:lnTo>
                    <a:pt x="1115898" y="426720"/>
                  </a:lnTo>
                  <a:lnTo>
                    <a:pt x="1114996" y="427990"/>
                  </a:lnTo>
                  <a:lnTo>
                    <a:pt x="1114145" y="429260"/>
                  </a:lnTo>
                  <a:lnTo>
                    <a:pt x="1113345" y="431800"/>
                  </a:lnTo>
                  <a:lnTo>
                    <a:pt x="1112596" y="433070"/>
                  </a:lnTo>
                  <a:lnTo>
                    <a:pt x="1111897" y="434340"/>
                  </a:lnTo>
                  <a:lnTo>
                    <a:pt x="1111262" y="435610"/>
                  </a:lnTo>
                  <a:lnTo>
                    <a:pt x="1110678" y="438150"/>
                  </a:lnTo>
                  <a:lnTo>
                    <a:pt x="1110157" y="439420"/>
                  </a:lnTo>
                  <a:lnTo>
                    <a:pt x="1109687" y="440690"/>
                  </a:lnTo>
                  <a:lnTo>
                    <a:pt x="1109281" y="441960"/>
                  </a:lnTo>
                  <a:lnTo>
                    <a:pt x="1108925" y="444500"/>
                  </a:lnTo>
                  <a:lnTo>
                    <a:pt x="1108633" y="445770"/>
                  </a:lnTo>
                  <a:lnTo>
                    <a:pt x="1108392" y="447040"/>
                  </a:lnTo>
                  <a:lnTo>
                    <a:pt x="1108214" y="449580"/>
                  </a:lnTo>
                  <a:lnTo>
                    <a:pt x="1108163" y="457200"/>
                  </a:lnTo>
                  <a:lnTo>
                    <a:pt x="1108227" y="458470"/>
                  </a:lnTo>
                  <a:lnTo>
                    <a:pt x="1108405" y="459740"/>
                  </a:lnTo>
                  <a:lnTo>
                    <a:pt x="1108646" y="461010"/>
                  </a:lnTo>
                  <a:lnTo>
                    <a:pt x="1108938" y="463550"/>
                  </a:lnTo>
                  <a:lnTo>
                    <a:pt x="1109294" y="464820"/>
                  </a:lnTo>
                  <a:lnTo>
                    <a:pt x="1109713" y="466090"/>
                  </a:lnTo>
                  <a:lnTo>
                    <a:pt x="1110195" y="468630"/>
                  </a:lnTo>
                  <a:lnTo>
                    <a:pt x="1110716" y="469900"/>
                  </a:lnTo>
                  <a:lnTo>
                    <a:pt x="1111300" y="471170"/>
                  </a:lnTo>
                  <a:lnTo>
                    <a:pt x="1111948" y="472440"/>
                  </a:lnTo>
                  <a:lnTo>
                    <a:pt x="1112647" y="474980"/>
                  </a:lnTo>
                  <a:lnTo>
                    <a:pt x="1113383" y="476250"/>
                  </a:lnTo>
                  <a:lnTo>
                    <a:pt x="1114196" y="477520"/>
                  </a:lnTo>
                  <a:lnTo>
                    <a:pt x="1115047" y="478790"/>
                  </a:lnTo>
                  <a:lnTo>
                    <a:pt x="1115961" y="480060"/>
                  </a:lnTo>
                  <a:lnTo>
                    <a:pt x="1116914" y="482600"/>
                  </a:lnTo>
                  <a:lnTo>
                    <a:pt x="1126236" y="492760"/>
                  </a:lnTo>
                  <a:lnTo>
                    <a:pt x="1127582" y="492760"/>
                  </a:lnTo>
                  <a:lnTo>
                    <a:pt x="1128966" y="494030"/>
                  </a:lnTo>
                  <a:lnTo>
                    <a:pt x="1131849" y="496570"/>
                  </a:lnTo>
                  <a:lnTo>
                    <a:pt x="1570342" y="496570"/>
                  </a:lnTo>
                  <a:lnTo>
                    <a:pt x="1572069" y="494030"/>
                  </a:lnTo>
                  <a:lnTo>
                    <a:pt x="1572882" y="494030"/>
                  </a:lnTo>
                  <a:lnTo>
                    <a:pt x="1573682" y="492760"/>
                  </a:lnTo>
                  <a:lnTo>
                    <a:pt x="1574444" y="491490"/>
                  </a:lnTo>
                  <a:lnTo>
                    <a:pt x="1575181" y="491490"/>
                  </a:lnTo>
                  <a:lnTo>
                    <a:pt x="1576552" y="488950"/>
                  </a:lnTo>
                  <a:lnTo>
                    <a:pt x="1577187" y="487680"/>
                  </a:lnTo>
                  <a:lnTo>
                    <a:pt x="1646113" y="379730"/>
                  </a:lnTo>
                  <a:lnTo>
                    <a:pt x="1299349" y="379730"/>
                  </a:lnTo>
                  <a:lnTo>
                    <a:pt x="1298854" y="378460"/>
                  </a:lnTo>
                  <a:lnTo>
                    <a:pt x="1298422" y="378460"/>
                  </a:lnTo>
                  <a:lnTo>
                    <a:pt x="1298079" y="377190"/>
                  </a:lnTo>
                  <a:lnTo>
                    <a:pt x="1297762" y="377190"/>
                  </a:lnTo>
                  <a:lnTo>
                    <a:pt x="1297635" y="375920"/>
                  </a:lnTo>
                  <a:lnTo>
                    <a:pt x="1297762" y="373380"/>
                  </a:lnTo>
                  <a:lnTo>
                    <a:pt x="1298232" y="373380"/>
                  </a:lnTo>
                  <a:lnTo>
                    <a:pt x="1448866" y="137160"/>
                  </a:lnTo>
                  <a:lnTo>
                    <a:pt x="1449311" y="135890"/>
                  </a:lnTo>
                  <a:lnTo>
                    <a:pt x="1450695" y="135890"/>
                  </a:lnTo>
                  <a:lnTo>
                    <a:pt x="1451178" y="134620"/>
                  </a:lnTo>
                  <a:lnTo>
                    <a:pt x="1802549" y="134620"/>
                  </a:lnTo>
                  <a:lnTo>
                    <a:pt x="1803120" y="133350"/>
                  </a:lnTo>
                  <a:lnTo>
                    <a:pt x="1803755" y="133350"/>
                  </a:lnTo>
                  <a:lnTo>
                    <a:pt x="1804276" y="132080"/>
                  </a:lnTo>
                  <a:lnTo>
                    <a:pt x="1867357" y="34290"/>
                  </a:lnTo>
                  <a:lnTo>
                    <a:pt x="1867941" y="33020"/>
                  </a:lnTo>
                  <a:lnTo>
                    <a:pt x="1868449" y="31750"/>
                  </a:lnTo>
                  <a:lnTo>
                    <a:pt x="1868893" y="30480"/>
                  </a:lnTo>
                  <a:lnTo>
                    <a:pt x="1869262" y="29210"/>
                  </a:lnTo>
                  <a:lnTo>
                    <a:pt x="1869427" y="29210"/>
                  </a:lnTo>
                  <a:lnTo>
                    <a:pt x="1869681" y="27940"/>
                  </a:lnTo>
                  <a:lnTo>
                    <a:pt x="1869859" y="26670"/>
                  </a:lnTo>
                  <a:lnTo>
                    <a:pt x="1869668" y="21590"/>
                  </a:lnTo>
                  <a:lnTo>
                    <a:pt x="1869414" y="20320"/>
                  </a:lnTo>
                  <a:lnTo>
                    <a:pt x="1869071" y="19050"/>
                  </a:lnTo>
                  <a:lnTo>
                    <a:pt x="1868881" y="19050"/>
                  </a:lnTo>
                  <a:lnTo>
                    <a:pt x="1868436" y="17780"/>
                  </a:lnTo>
                  <a:lnTo>
                    <a:pt x="1867916" y="16510"/>
                  </a:lnTo>
                  <a:lnTo>
                    <a:pt x="1867331" y="15240"/>
                  </a:lnTo>
                  <a:lnTo>
                    <a:pt x="1867014" y="15240"/>
                  </a:lnTo>
                  <a:lnTo>
                    <a:pt x="1866328" y="13970"/>
                  </a:lnTo>
                  <a:lnTo>
                    <a:pt x="1865960" y="13970"/>
                  </a:lnTo>
                  <a:lnTo>
                    <a:pt x="1864766" y="12700"/>
                  </a:lnTo>
                  <a:lnTo>
                    <a:pt x="1864347" y="12700"/>
                  </a:lnTo>
                  <a:lnTo>
                    <a:pt x="1863458" y="11430"/>
                  </a:lnTo>
                  <a:close/>
                </a:path>
                <a:path w="2431415" h="511810">
                  <a:moveTo>
                    <a:pt x="1047432" y="433070"/>
                  </a:moveTo>
                  <a:lnTo>
                    <a:pt x="787857" y="433070"/>
                  </a:lnTo>
                  <a:lnTo>
                    <a:pt x="788454" y="434340"/>
                  </a:lnTo>
                  <a:lnTo>
                    <a:pt x="1046302" y="434340"/>
                  </a:lnTo>
                  <a:lnTo>
                    <a:pt x="1047432" y="433070"/>
                  </a:lnTo>
                  <a:close/>
                </a:path>
                <a:path w="2431415" h="511810">
                  <a:moveTo>
                    <a:pt x="1058887" y="427990"/>
                  </a:moveTo>
                  <a:lnTo>
                    <a:pt x="785812" y="427990"/>
                  </a:lnTo>
                  <a:lnTo>
                    <a:pt x="785660" y="429260"/>
                  </a:lnTo>
                  <a:lnTo>
                    <a:pt x="785964" y="431800"/>
                  </a:lnTo>
                  <a:lnTo>
                    <a:pt x="786257" y="431800"/>
                  </a:lnTo>
                  <a:lnTo>
                    <a:pt x="786625" y="433070"/>
                  </a:lnTo>
                  <a:lnTo>
                    <a:pt x="1050747" y="433070"/>
                  </a:lnTo>
                  <a:lnTo>
                    <a:pt x="1051826" y="431800"/>
                  </a:lnTo>
                  <a:lnTo>
                    <a:pt x="1053934" y="430530"/>
                  </a:lnTo>
                  <a:lnTo>
                    <a:pt x="1055966" y="430530"/>
                  </a:lnTo>
                  <a:lnTo>
                    <a:pt x="1056970" y="429260"/>
                  </a:lnTo>
                  <a:lnTo>
                    <a:pt x="1057935" y="429260"/>
                  </a:lnTo>
                  <a:lnTo>
                    <a:pt x="1058887" y="427990"/>
                  </a:lnTo>
                  <a:close/>
                </a:path>
                <a:path w="2431415" h="511810">
                  <a:moveTo>
                    <a:pt x="1249011" y="134620"/>
                  </a:moveTo>
                  <a:lnTo>
                    <a:pt x="1091425" y="134620"/>
                  </a:lnTo>
                  <a:lnTo>
                    <a:pt x="1091895" y="135890"/>
                  </a:lnTo>
                  <a:lnTo>
                    <a:pt x="1093279" y="135890"/>
                  </a:lnTo>
                  <a:lnTo>
                    <a:pt x="1093724" y="137160"/>
                  </a:lnTo>
                  <a:lnTo>
                    <a:pt x="1094244" y="137160"/>
                  </a:lnTo>
                  <a:lnTo>
                    <a:pt x="1094384" y="138430"/>
                  </a:lnTo>
                  <a:lnTo>
                    <a:pt x="1094536" y="138430"/>
                  </a:lnTo>
                  <a:lnTo>
                    <a:pt x="1094689" y="139700"/>
                  </a:lnTo>
                  <a:lnTo>
                    <a:pt x="1094536" y="140970"/>
                  </a:lnTo>
                  <a:lnTo>
                    <a:pt x="1094384" y="140970"/>
                  </a:lnTo>
                  <a:lnTo>
                    <a:pt x="1094257" y="142240"/>
                  </a:lnTo>
                  <a:lnTo>
                    <a:pt x="1094105" y="142240"/>
                  </a:lnTo>
                  <a:lnTo>
                    <a:pt x="984326" y="313690"/>
                  </a:lnTo>
                  <a:lnTo>
                    <a:pt x="983881" y="314960"/>
                  </a:lnTo>
                  <a:lnTo>
                    <a:pt x="982802" y="314960"/>
                  </a:lnTo>
                  <a:lnTo>
                    <a:pt x="982179" y="316230"/>
                  </a:lnTo>
                  <a:lnTo>
                    <a:pt x="857796" y="316230"/>
                  </a:lnTo>
                  <a:lnTo>
                    <a:pt x="857186" y="317500"/>
                  </a:lnTo>
                  <a:lnTo>
                    <a:pt x="855903" y="317500"/>
                  </a:lnTo>
                  <a:lnTo>
                    <a:pt x="855611" y="318770"/>
                  </a:lnTo>
                  <a:lnTo>
                    <a:pt x="786244" y="426720"/>
                  </a:lnTo>
                  <a:lnTo>
                    <a:pt x="786091" y="427990"/>
                  </a:lnTo>
                  <a:lnTo>
                    <a:pt x="1059815" y="427990"/>
                  </a:lnTo>
                  <a:lnTo>
                    <a:pt x="1060716" y="426720"/>
                  </a:lnTo>
                  <a:lnTo>
                    <a:pt x="1061580" y="425450"/>
                  </a:lnTo>
                  <a:lnTo>
                    <a:pt x="1062431" y="425450"/>
                  </a:lnTo>
                  <a:lnTo>
                    <a:pt x="1063256" y="424180"/>
                  </a:lnTo>
                  <a:lnTo>
                    <a:pt x="1064056" y="424180"/>
                  </a:lnTo>
                  <a:lnTo>
                    <a:pt x="1065555" y="421640"/>
                  </a:lnTo>
                  <a:lnTo>
                    <a:pt x="1066253" y="420370"/>
                  </a:lnTo>
                  <a:lnTo>
                    <a:pt x="1066927" y="420370"/>
                  </a:lnTo>
                  <a:lnTo>
                    <a:pt x="1067562" y="419100"/>
                  </a:lnTo>
                  <a:lnTo>
                    <a:pt x="1249011" y="134620"/>
                  </a:lnTo>
                  <a:close/>
                </a:path>
                <a:path w="2431415" h="511810">
                  <a:moveTo>
                    <a:pt x="1755406" y="203200"/>
                  </a:moveTo>
                  <a:lnTo>
                    <a:pt x="1523060" y="203200"/>
                  </a:lnTo>
                  <a:lnTo>
                    <a:pt x="1455991" y="308610"/>
                  </a:lnTo>
                  <a:lnTo>
                    <a:pt x="1455674" y="308610"/>
                  </a:lnTo>
                  <a:lnTo>
                    <a:pt x="1455534" y="309880"/>
                  </a:lnTo>
                  <a:lnTo>
                    <a:pt x="1455381" y="309880"/>
                  </a:lnTo>
                  <a:lnTo>
                    <a:pt x="1455229" y="311150"/>
                  </a:lnTo>
                  <a:lnTo>
                    <a:pt x="1455381" y="312420"/>
                  </a:lnTo>
                  <a:lnTo>
                    <a:pt x="1455547" y="312420"/>
                  </a:lnTo>
                  <a:lnTo>
                    <a:pt x="1455750" y="313690"/>
                  </a:lnTo>
                  <a:lnTo>
                    <a:pt x="1456296" y="313690"/>
                  </a:lnTo>
                  <a:lnTo>
                    <a:pt x="1456766" y="314960"/>
                  </a:lnTo>
                  <a:lnTo>
                    <a:pt x="1457871" y="314960"/>
                  </a:lnTo>
                  <a:lnTo>
                    <a:pt x="1458188" y="316230"/>
                  </a:lnTo>
                  <a:lnTo>
                    <a:pt x="1533474" y="316230"/>
                  </a:lnTo>
                  <a:lnTo>
                    <a:pt x="1534058" y="317500"/>
                  </a:lnTo>
                  <a:lnTo>
                    <a:pt x="1534820" y="317500"/>
                  </a:lnTo>
                  <a:lnTo>
                    <a:pt x="1535239" y="318770"/>
                  </a:lnTo>
                  <a:lnTo>
                    <a:pt x="1535734" y="318770"/>
                  </a:lnTo>
                  <a:lnTo>
                    <a:pt x="1535912" y="320040"/>
                  </a:lnTo>
                  <a:lnTo>
                    <a:pt x="1535976" y="321310"/>
                  </a:lnTo>
                  <a:lnTo>
                    <a:pt x="1535912" y="322580"/>
                  </a:lnTo>
                  <a:lnTo>
                    <a:pt x="1535747" y="322580"/>
                  </a:lnTo>
                  <a:lnTo>
                    <a:pt x="1535353" y="323850"/>
                  </a:lnTo>
                  <a:lnTo>
                    <a:pt x="1500543" y="378460"/>
                  </a:lnTo>
                  <a:lnTo>
                    <a:pt x="1499971" y="378460"/>
                  </a:lnTo>
                  <a:lnTo>
                    <a:pt x="1499717" y="379730"/>
                  </a:lnTo>
                  <a:lnTo>
                    <a:pt x="1646113" y="379730"/>
                  </a:lnTo>
                  <a:lnTo>
                    <a:pt x="1755584" y="208280"/>
                  </a:lnTo>
                  <a:lnTo>
                    <a:pt x="1756029" y="208280"/>
                  </a:lnTo>
                  <a:lnTo>
                    <a:pt x="1756156" y="207010"/>
                  </a:lnTo>
                  <a:lnTo>
                    <a:pt x="1755863" y="204470"/>
                  </a:lnTo>
                  <a:lnTo>
                    <a:pt x="1755571" y="204470"/>
                  </a:lnTo>
                  <a:lnTo>
                    <a:pt x="1755406" y="203200"/>
                  </a:lnTo>
                  <a:close/>
                </a:path>
                <a:path w="2431415" h="511810">
                  <a:moveTo>
                    <a:pt x="1753971" y="201930"/>
                  </a:moveTo>
                  <a:lnTo>
                    <a:pt x="1524025" y="201930"/>
                  </a:lnTo>
                  <a:lnTo>
                    <a:pt x="1523758" y="203200"/>
                  </a:lnTo>
                  <a:lnTo>
                    <a:pt x="1754517" y="203200"/>
                  </a:lnTo>
                  <a:lnTo>
                    <a:pt x="1753971" y="201930"/>
                  </a:lnTo>
                  <a:close/>
                </a:path>
                <a:path w="2431415" h="511810">
                  <a:moveTo>
                    <a:pt x="754126" y="10160"/>
                  </a:moveTo>
                  <a:lnTo>
                    <a:pt x="308470" y="10160"/>
                  </a:lnTo>
                  <a:lnTo>
                    <a:pt x="305409" y="11430"/>
                  </a:lnTo>
                  <a:lnTo>
                    <a:pt x="754595" y="11430"/>
                  </a:lnTo>
                  <a:lnTo>
                    <a:pt x="754126" y="10160"/>
                  </a:lnTo>
                  <a:close/>
                </a:path>
                <a:path w="2431415" h="511810">
                  <a:moveTo>
                    <a:pt x="1308201" y="10160"/>
                  </a:moveTo>
                  <a:lnTo>
                    <a:pt x="863549" y="10160"/>
                  </a:lnTo>
                  <a:lnTo>
                    <a:pt x="860171" y="11430"/>
                  </a:lnTo>
                  <a:lnTo>
                    <a:pt x="1309154" y="11430"/>
                  </a:lnTo>
                  <a:lnTo>
                    <a:pt x="1308201" y="10160"/>
                  </a:lnTo>
                  <a:close/>
                </a:path>
                <a:path w="2431415" h="511810">
                  <a:moveTo>
                    <a:pt x="1861540" y="10160"/>
                  </a:moveTo>
                  <a:lnTo>
                    <a:pt x="1417383" y="10160"/>
                  </a:lnTo>
                  <a:lnTo>
                    <a:pt x="1414005" y="11430"/>
                  </a:lnTo>
                  <a:lnTo>
                    <a:pt x="1863001" y="11430"/>
                  </a:lnTo>
                  <a:lnTo>
                    <a:pt x="1861540" y="10160"/>
                  </a:lnTo>
                  <a:close/>
                </a:path>
                <a:path w="2431415" h="511810">
                  <a:moveTo>
                    <a:pt x="751065" y="8890"/>
                  </a:moveTo>
                  <a:lnTo>
                    <a:pt x="314617" y="8890"/>
                  </a:lnTo>
                  <a:lnTo>
                    <a:pt x="311531" y="10160"/>
                  </a:lnTo>
                  <a:lnTo>
                    <a:pt x="752119" y="10160"/>
                  </a:lnTo>
                  <a:lnTo>
                    <a:pt x="751065" y="8890"/>
                  </a:lnTo>
                  <a:close/>
                </a:path>
                <a:path w="2431415" h="511810">
                  <a:moveTo>
                    <a:pt x="1306156" y="8890"/>
                  </a:moveTo>
                  <a:lnTo>
                    <a:pt x="870369" y="8890"/>
                  </a:lnTo>
                  <a:lnTo>
                    <a:pt x="866952" y="10160"/>
                  </a:lnTo>
                  <a:lnTo>
                    <a:pt x="1306677" y="10160"/>
                  </a:lnTo>
                  <a:lnTo>
                    <a:pt x="1306156" y="8890"/>
                  </a:lnTo>
                  <a:close/>
                </a:path>
                <a:path w="2431415" h="511810">
                  <a:moveTo>
                    <a:pt x="1860003" y="8890"/>
                  </a:moveTo>
                  <a:lnTo>
                    <a:pt x="1424203" y="8890"/>
                  </a:lnTo>
                  <a:lnTo>
                    <a:pt x="1420787" y="10160"/>
                  </a:lnTo>
                  <a:lnTo>
                    <a:pt x="1860524" y="10160"/>
                  </a:lnTo>
                  <a:lnTo>
                    <a:pt x="1860003" y="8890"/>
                  </a:lnTo>
                  <a:close/>
                </a:path>
                <a:path w="2431415" h="511810">
                  <a:moveTo>
                    <a:pt x="746747" y="7620"/>
                  </a:moveTo>
                  <a:lnTo>
                    <a:pt x="323799" y="7620"/>
                  </a:lnTo>
                  <a:lnTo>
                    <a:pt x="320738" y="8890"/>
                  </a:lnTo>
                  <a:lnTo>
                    <a:pt x="747826" y="8890"/>
                  </a:lnTo>
                  <a:lnTo>
                    <a:pt x="746747" y="7620"/>
                  </a:lnTo>
                  <a:close/>
                </a:path>
                <a:path w="2431415" h="511810">
                  <a:moveTo>
                    <a:pt x="1301165" y="7620"/>
                  </a:moveTo>
                  <a:lnTo>
                    <a:pt x="880706" y="7620"/>
                  </a:lnTo>
                  <a:lnTo>
                    <a:pt x="877252" y="8890"/>
                  </a:lnTo>
                  <a:lnTo>
                    <a:pt x="1302308" y="8890"/>
                  </a:lnTo>
                  <a:lnTo>
                    <a:pt x="1301165" y="7620"/>
                  </a:lnTo>
                  <a:close/>
                </a:path>
                <a:path w="2431415" h="511810">
                  <a:moveTo>
                    <a:pt x="1855012" y="7620"/>
                  </a:moveTo>
                  <a:lnTo>
                    <a:pt x="1434541" y="7620"/>
                  </a:lnTo>
                  <a:lnTo>
                    <a:pt x="1431086" y="8890"/>
                  </a:lnTo>
                  <a:lnTo>
                    <a:pt x="1856155" y="8890"/>
                  </a:lnTo>
                  <a:lnTo>
                    <a:pt x="1855012" y="7620"/>
                  </a:lnTo>
                  <a:close/>
                </a:path>
                <a:path w="2431415" h="511810">
                  <a:moveTo>
                    <a:pt x="1952752" y="2540"/>
                  </a:moveTo>
                  <a:lnTo>
                    <a:pt x="1940623" y="2540"/>
                  </a:lnTo>
                  <a:lnTo>
                    <a:pt x="1940064" y="3810"/>
                  </a:lnTo>
                  <a:lnTo>
                    <a:pt x="1953133" y="3810"/>
                  </a:lnTo>
                  <a:lnTo>
                    <a:pt x="1952752" y="2540"/>
                  </a:lnTo>
                  <a:close/>
                </a:path>
                <a:path w="2431415" h="511810">
                  <a:moveTo>
                    <a:pt x="1951418" y="1270"/>
                  </a:moveTo>
                  <a:lnTo>
                    <a:pt x="1942147" y="1270"/>
                  </a:lnTo>
                  <a:lnTo>
                    <a:pt x="1941233" y="2540"/>
                  </a:lnTo>
                  <a:lnTo>
                    <a:pt x="1952117" y="2540"/>
                  </a:lnTo>
                  <a:lnTo>
                    <a:pt x="1951418" y="1270"/>
                  </a:lnTo>
                  <a:close/>
                </a:path>
                <a:path w="2431415" h="511810">
                  <a:moveTo>
                    <a:pt x="1948789" y="0"/>
                  </a:moveTo>
                  <a:lnTo>
                    <a:pt x="1944789" y="0"/>
                  </a:lnTo>
                  <a:lnTo>
                    <a:pt x="1944230" y="1270"/>
                  </a:lnTo>
                  <a:lnTo>
                    <a:pt x="1949348" y="1270"/>
                  </a:lnTo>
                  <a:lnTo>
                    <a:pt x="1948789" y="0"/>
                  </a:lnTo>
                  <a:close/>
                </a:path>
              </a:pathLst>
            </a:custGeom>
            <a:solidFill>
              <a:schemeClr val="accent2"/>
            </a:solidFill>
          </p:spPr>
          <p:txBody>
            <a:bodyPr wrap="square" lIns="0" tIns="0" rIns="0" bIns="0" rtlCol="0"/>
            <a:lstStyle/>
            <a:p>
              <a:pPr algn="ctr"/>
              <a:endParaRPr/>
            </a:p>
          </p:txBody>
        </p:sp>
        <p:sp>
          <p:nvSpPr>
            <p:cNvPr id="7" name="Text Box 2">
              <a:hlinkClick r:id="rId2"/>
              <a:extLst>
                <a:ext uri="{FF2B5EF4-FFF2-40B4-BE49-F238E27FC236}">
                  <a16:creationId xmlns:a16="http://schemas.microsoft.com/office/drawing/2014/main" id="{5755B31A-E379-E639-9B7E-E4EBF239D988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832181" y="6292302"/>
              <a:ext cx="1336862" cy="2308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square" lIns="38100" tIns="38100" rIns="38100" bIns="38100" anchor="ctr">
              <a:spAutoFit/>
            </a:bodyPr>
            <a:lstStyle/>
            <a:p>
              <a:pPr eaLnBrk="1">
                <a:defRPr/>
              </a:pPr>
              <a:r>
                <a:rPr lang="en-US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mo" panose="020B0604020202020204" pitchFamily="34" charset="0"/>
                  <a:ea typeface="Arimo" panose="020B0604020202020204" pitchFamily="34" charset="0"/>
                  <a:cs typeface="Arimo" panose="020B0604020202020204" pitchFamily="34" charset="0"/>
                </a:rPr>
                <a:t>EUROPOS.GROUP</a:t>
              </a:r>
              <a:endParaRPr lang="x-none" altLang="x-none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  <a:sym typeface="Poppins SemiBold" charset="0"/>
              </a:endParaRPr>
            </a:p>
          </p:txBody>
        </p:sp>
        <p:sp>
          <p:nvSpPr>
            <p:cNvPr id="8" name="Text Box 2">
              <a:extLst>
                <a:ext uri="{FF2B5EF4-FFF2-40B4-BE49-F238E27FC236}">
                  <a16:creationId xmlns:a16="http://schemas.microsoft.com/office/drawing/2014/main" id="{E256ADC6-2EF6-32C0-FC36-182C2270CE41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2328917" y="6287049"/>
              <a:ext cx="1711455" cy="2308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square" lIns="38100" tIns="38100" rIns="38100" bIns="38100" anchor="ctr">
              <a:spAutoFit/>
            </a:bodyPr>
            <a:lstStyle/>
            <a:p>
              <a:pPr eaLnBrk="1">
                <a:defRPr/>
              </a:pPr>
              <a:r>
                <a:rPr lang="en-US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mo" panose="020B0604020202020204" pitchFamily="34" charset="0"/>
                  <a:ea typeface="Arimo" panose="020B0604020202020204" pitchFamily="34" charset="0"/>
                  <a:cs typeface="Arimo" panose="020B0604020202020204" pitchFamily="34" charset="0"/>
                </a:rPr>
                <a:t>EUROPOS.RU</a:t>
              </a:r>
              <a:endParaRPr lang="x-none" altLang="x-none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  <a:sym typeface="Poppins SemiBold" charset="0"/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A8CC84D9-F286-4021-9B6E-5CCE774BE64F}"/>
              </a:ext>
            </a:extLst>
          </p:cNvPr>
          <p:cNvSpPr txBox="1"/>
          <p:nvPr/>
        </p:nvSpPr>
        <p:spPr>
          <a:xfrm>
            <a:off x="760664" y="5555508"/>
            <a:ext cx="99526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Забудьте о проблемах, связанных со ржавчиной и коррозией!</a:t>
            </a:r>
          </a:p>
          <a:p>
            <a:r>
              <a:rPr lang="ru-RU" sz="1400" b="1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Пластиковые тележки устойчивы к внешним воздействиям и легко моются.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47E4AA7-6E75-C776-E82C-D16154749461}"/>
              </a:ext>
            </a:extLst>
          </p:cNvPr>
          <p:cNvSpPr txBox="1"/>
          <p:nvPr/>
        </p:nvSpPr>
        <p:spPr>
          <a:xfrm>
            <a:off x="752244" y="347566"/>
            <a:ext cx="86313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solidFill>
                  <a:schemeClr val="accent1"/>
                </a:solidFill>
                <a:latin typeface="Montserrat ExtraBold" panose="00000900000000000000" pitchFamily="2" charset="-52"/>
                <a:ea typeface="Open Sans" panose="020B0606030504020204" pitchFamily="34" charset="0"/>
                <a:cs typeface="Open Sans" panose="020B0606030504020204" pitchFamily="34" charset="0"/>
              </a:rPr>
              <a:t>ПРЕИМУЩЕСТВА ВЫБОРА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937012D-68B2-3080-F8F0-F53A2B1DC1CC}"/>
              </a:ext>
            </a:extLst>
          </p:cNvPr>
          <p:cNvSpPr txBox="1"/>
          <p:nvPr/>
        </p:nvSpPr>
        <p:spPr>
          <a:xfrm>
            <a:off x="752244" y="961449"/>
            <a:ext cx="71485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rgbClr val="0B478F"/>
                </a:solidFill>
                <a:latin typeface="Montserrat Medium" panose="00000600000000000000" pitchFamily="2" charset="-52"/>
                <a:ea typeface="Open Sans" panose="020B0606030504020204" pitchFamily="34" charset="0"/>
                <a:cs typeface="Open Sans" panose="020B0606030504020204" pitchFamily="34" charset="0"/>
              </a:rPr>
              <a:t>Почему следует выбрать пластиковую тележку</a:t>
            </a:r>
            <a:r>
              <a:rPr lang="en-US" sz="2000" dirty="0">
                <a:solidFill>
                  <a:srgbClr val="0B478F"/>
                </a:solidFill>
                <a:latin typeface="Montserrat Medium" panose="00000600000000000000" pitchFamily="2" charset="-52"/>
                <a:ea typeface="Open Sans" panose="020B0606030504020204" pitchFamily="34" charset="0"/>
                <a:cs typeface="Open Sans" panose="020B0606030504020204" pitchFamily="34" charset="0"/>
              </a:rPr>
              <a:t>?</a:t>
            </a:r>
            <a:r>
              <a:rPr lang="ru-RU" sz="2000" dirty="0">
                <a:solidFill>
                  <a:srgbClr val="0B478F"/>
                </a:solidFill>
                <a:latin typeface="Montserrat Medium" panose="00000600000000000000" pitchFamily="2" charset="-52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</p:txBody>
      </p:sp>
      <p:sp>
        <p:nvSpPr>
          <p:cNvPr id="44" name="Полилиния: фигура 43">
            <a:extLst>
              <a:ext uri="{FF2B5EF4-FFF2-40B4-BE49-F238E27FC236}">
                <a16:creationId xmlns:a16="http://schemas.microsoft.com/office/drawing/2014/main" id="{FDCAEAFC-73CE-062A-CF58-C12C802BA142}"/>
              </a:ext>
            </a:extLst>
          </p:cNvPr>
          <p:cNvSpPr/>
          <p:nvPr/>
        </p:nvSpPr>
        <p:spPr>
          <a:xfrm>
            <a:off x="7888309" y="2140768"/>
            <a:ext cx="300776" cy="300776"/>
          </a:xfrm>
          <a:custGeom>
            <a:avLst/>
            <a:gdLst>
              <a:gd name="connsiteX0" fmla="*/ 276183 w 300776"/>
              <a:gd name="connsiteY0" fmla="*/ 99836 h 300776"/>
              <a:gd name="connsiteX1" fmla="*/ 264960 w 300776"/>
              <a:gd name="connsiteY1" fmla="*/ 119452 h 300776"/>
              <a:gd name="connsiteX2" fmla="*/ 269059 w 300776"/>
              <a:gd name="connsiteY2" fmla="*/ 150583 h 300776"/>
              <a:gd name="connsiteX3" fmla="*/ 234317 w 300776"/>
              <a:gd name="connsiteY3" fmla="*/ 234414 h 300776"/>
              <a:gd name="connsiteX4" fmla="*/ 150486 w 300776"/>
              <a:gd name="connsiteY4" fmla="*/ 269157 h 300776"/>
              <a:gd name="connsiteX5" fmla="*/ 66655 w 300776"/>
              <a:gd name="connsiteY5" fmla="*/ 234414 h 300776"/>
              <a:gd name="connsiteX6" fmla="*/ 31912 w 300776"/>
              <a:gd name="connsiteY6" fmla="*/ 150583 h 300776"/>
              <a:gd name="connsiteX7" fmla="*/ 66655 w 300776"/>
              <a:gd name="connsiteY7" fmla="*/ 66752 h 300776"/>
              <a:gd name="connsiteX8" fmla="*/ 150486 w 300776"/>
              <a:gd name="connsiteY8" fmla="*/ 32010 h 300776"/>
              <a:gd name="connsiteX9" fmla="*/ 196159 w 300776"/>
              <a:gd name="connsiteY9" fmla="*/ 41086 h 300776"/>
              <a:gd name="connsiteX10" fmla="*/ 217043 w 300776"/>
              <a:gd name="connsiteY10" fmla="*/ 32498 h 300776"/>
              <a:gd name="connsiteX11" fmla="*/ 208455 w 300776"/>
              <a:gd name="connsiteY11" fmla="*/ 11613 h 300776"/>
              <a:gd name="connsiteX12" fmla="*/ 150388 w 300776"/>
              <a:gd name="connsiteY12" fmla="*/ 0 h 300776"/>
              <a:gd name="connsiteX13" fmla="*/ 91833 w 300776"/>
              <a:gd name="connsiteY13" fmla="*/ 11809 h 300776"/>
              <a:gd name="connsiteX14" fmla="*/ 44014 w 300776"/>
              <a:gd name="connsiteY14" fmla="*/ 44014 h 300776"/>
              <a:gd name="connsiteX15" fmla="*/ 11809 w 300776"/>
              <a:gd name="connsiteY15" fmla="*/ 91833 h 300776"/>
              <a:gd name="connsiteX16" fmla="*/ 0 w 300776"/>
              <a:gd name="connsiteY16" fmla="*/ 150388 h 300776"/>
              <a:gd name="connsiteX17" fmla="*/ 11809 w 300776"/>
              <a:gd name="connsiteY17" fmla="*/ 208943 h 300776"/>
              <a:gd name="connsiteX18" fmla="*/ 44014 w 300776"/>
              <a:gd name="connsiteY18" fmla="*/ 256763 h 300776"/>
              <a:gd name="connsiteX19" fmla="*/ 91833 w 300776"/>
              <a:gd name="connsiteY19" fmla="*/ 288968 h 300776"/>
              <a:gd name="connsiteX20" fmla="*/ 150388 w 300776"/>
              <a:gd name="connsiteY20" fmla="*/ 300776 h 300776"/>
              <a:gd name="connsiteX21" fmla="*/ 208943 w 300776"/>
              <a:gd name="connsiteY21" fmla="*/ 288968 h 300776"/>
              <a:gd name="connsiteX22" fmla="*/ 256763 w 300776"/>
              <a:gd name="connsiteY22" fmla="*/ 256763 h 300776"/>
              <a:gd name="connsiteX23" fmla="*/ 288968 w 300776"/>
              <a:gd name="connsiteY23" fmla="*/ 208943 h 300776"/>
              <a:gd name="connsiteX24" fmla="*/ 300776 w 300776"/>
              <a:gd name="connsiteY24" fmla="*/ 150388 h 300776"/>
              <a:gd name="connsiteX25" fmla="*/ 295506 w 300776"/>
              <a:gd name="connsiteY25" fmla="*/ 110864 h 300776"/>
              <a:gd name="connsiteX26" fmla="*/ 275891 w 300776"/>
              <a:gd name="connsiteY26" fmla="*/ 99641 h 300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300776" h="300776">
                <a:moveTo>
                  <a:pt x="276183" y="99836"/>
                </a:moveTo>
                <a:cubicBezTo>
                  <a:pt x="267693" y="102178"/>
                  <a:pt x="262618" y="110961"/>
                  <a:pt x="264960" y="119452"/>
                </a:cubicBezTo>
                <a:cubicBezTo>
                  <a:pt x="267693" y="129504"/>
                  <a:pt x="269059" y="140044"/>
                  <a:pt x="269059" y="150583"/>
                </a:cubicBezTo>
                <a:cubicBezTo>
                  <a:pt x="269059" y="182203"/>
                  <a:pt x="256763" y="212066"/>
                  <a:pt x="234317" y="234414"/>
                </a:cubicBezTo>
                <a:cubicBezTo>
                  <a:pt x="211968" y="256763"/>
                  <a:pt x="182105" y="269157"/>
                  <a:pt x="150486" y="269157"/>
                </a:cubicBezTo>
                <a:cubicBezTo>
                  <a:pt x="118866" y="269157"/>
                  <a:pt x="89003" y="256860"/>
                  <a:pt x="66655" y="234414"/>
                </a:cubicBezTo>
                <a:cubicBezTo>
                  <a:pt x="44306" y="211968"/>
                  <a:pt x="31912" y="182203"/>
                  <a:pt x="31912" y="150583"/>
                </a:cubicBezTo>
                <a:cubicBezTo>
                  <a:pt x="31912" y="118964"/>
                  <a:pt x="44209" y="89101"/>
                  <a:pt x="66655" y="66752"/>
                </a:cubicBezTo>
                <a:cubicBezTo>
                  <a:pt x="89003" y="44404"/>
                  <a:pt x="118866" y="32010"/>
                  <a:pt x="150486" y="32010"/>
                </a:cubicBezTo>
                <a:cubicBezTo>
                  <a:pt x="166296" y="32010"/>
                  <a:pt x="181715" y="35035"/>
                  <a:pt x="196159" y="41086"/>
                </a:cubicBezTo>
                <a:cubicBezTo>
                  <a:pt x="204259" y="44502"/>
                  <a:pt x="213627" y="40696"/>
                  <a:pt x="217043" y="32498"/>
                </a:cubicBezTo>
                <a:cubicBezTo>
                  <a:pt x="220459" y="24398"/>
                  <a:pt x="216653" y="15029"/>
                  <a:pt x="208455" y="11613"/>
                </a:cubicBezTo>
                <a:cubicBezTo>
                  <a:pt x="190010" y="3904"/>
                  <a:pt x="170492" y="0"/>
                  <a:pt x="150388" y="0"/>
                </a:cubicBezTo>
                <a:cubicBezTo>
                  <a:pt x="130284" y="0"/>
                  <a:pt x="110376" y="4001"/>
                  <a:pt x="91833" y="11809"/>
                </a:cubicBezTo>
                <a:cubicBezTo>
                  <a:pt x="73877" y="19421"/>
                  <a:pt x="57774" y="30253"/>
                  <a:pt x="44014" y="44014"/>
                </a:cubicBezTo>
                <a:cubicBezTo>
                  <a:pt x="30156" y="57872"/>
                  <a:pt x="19323" y="73974"/>
                  <a:pt x="11809" y="91833"/>
                </a:cubicBezTo>
                <a:cubicBezTo>
                  <a:pt x="4001" y="110376"/>
                  <a:pt x="0" y="130089"/>
                  <a:pt x="0" y="150388"/>
                </a:cubicBezTo>
                <a:cubicBezTo>
                  <a:pt x="0" y="170687"/>
                  <a:pt x="4001" y="190401"/>
                  <a:pt x="11809" y="208943"/>
                </a:cubicBezTo>
                <a:cubicBezTo>
                  <a:pt x="19421" y="226900"/>
                  <a:pt x="30253" y="243002"/>
                  <a:pt x="44014" y="256763"/>
                </a:cubicBezTo>
                <a:cubicBezTo>
                  <a:pt x="57872" y="270621"/>
                  <a:pt x="73974" y="281453"/>
                  <a:pt x="91833" y="288968"/>
                </a:cubicBezTo>
                <a:cubicBezTo>
                  <a:pt x="110376" y="296775"/>
                  <a:pt x="130089" y="300776"/>
                  <a:pt x="150388" y="300776"/>
                </a:cubicBezTo>
                <a:cubicBezTo>
                  <a:pt x="170687" y="300776"/>
                  <a:pt x="190401" y="296775"/>
                  <a:pt x="208943" y="288968"/>
                </a:cubicBezTo>
                <a:cubicBezTo>
                  <a:pt x="226900" y="281356"/>
                  <a:pt x="243002" y="270523"/>
                  <a:pt x="256763" y="256763"/>
                </a:cubicBezTo>
                <a:cubicBezTo>
                  <a:pt x="270621" y="242905"/>
                  <a:pt x="281453" y="226802"/>
                  <a:pt x="288968" y="208943"/>
                </a:cubicBezTo>
                <a:cubicBezTo>
                  <a:pt x="296775" y="190401"/>
                  <a:pt x="300776" y="170687"/>
                  <a:pt x="300776" y="150388"/>
                </a:cubicBezTo>
                <a:cubicBezTo>
                  <a:pt x="300776" y="137018"/>
                  <a:pt x="299020" y="123746"/>
                  <a:pt x="295506" y="110864"/>
                </a:cubicBezTo>
                <a:cubicBezTo>
                  <a:pt x="293164" y="102373"/>
                  <a:pt x="284381" y="97299"/>
                  <a:pt x="275891" y="99641"/>
                </a:cubicBez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45" name="Полилиния: фигура 44">
            <a:extLst>
              <a:ext uri="{FF2B5EF4-FFF2-40B4-BE49-F238E27FC236}">
                <a16:creationId xmlns:a16="http://schemas.microsoft.com/office/drawing/2014/main" id="{87156960-744C-94E9-23AE-822825811264}"/>
              </a:ext>
            </a:extLst>
          </p:cNvPr>
          <p:cNvSpPr/>
          <p:nvPr/>
        </p:nvSpPr>
        <p:spPr>
          <a:xfrm>
            <a:off x="7961600" y="2178962"/>
            <a:ext cx="199440" cy="174555"/>
          </a:xfrm>
          <a:custGeom>
            <a:avLst/>
            <a:gdLst>
              <a:gd name="connsiteX0" fmla="*/ 27326 w 199440"/>
              <a:gd name="connsiteY0" fmla="*/ 93847 h 174555"/>
              <a:gd name="connsiteX1" fmla="*/ 4684 w 199440"/>
              <a:gd name="connsiteY1" fmla="*/ 93847 h 174555"/>
              <a:gd name="connsiteX2" fmla="*/ 4684 w 199440"/>
              <a:gd name="connsiteY2" fmla="*/ 116488 h 174555"/>
              <a:gd name="connsiteX3" fmla="*/ 58067 w 199440"/>
              <a:gd name="connsiteY3" fmla="*/ 169871 h 174555"/>
              <a:gd name="connsiteX4" fmla="*/ 69387 w 199440"/>
              <a:gd name="connsiteY4" fmla="*/ 174555 h 174555"/>
              <a:gd name="connsiteX5" fmla="*/ 70266 w 199440"/>
              <a:gd name="connsiteY5" fmla="*/ 174555 h 174555"/>
              <a:gd name="connsiteX6" fmla="*/ 81879 w 199440"/>
              <a:gd name="connsiteY6" fmla="*/ 168602 h 174555"/>
              <a:gd name="connsiteX7" fmla="*/ 195963 w 199440"/>
              <a:gd name="connsiteY7" fmla="*/ 25923 h 174555"/>
              <a:gd name="connsiteX8" fmla="*/ 193426 w 199440"/>
              <a:gd name="connsiteY8" fmla="*/ 3477 h 174555"/>
              <a:gd name="connsiteX9" fmla="*/ 170980 w 199440"/>
              <a:gd name="connsiteY9" fmla="*/ 6015 h 174555"/>
              <a:gd name="connsiteX10" fmla="*/ 68119 w 199440"/>
              <a:gd name="connsiteY10" fmla="*/ 134738 h 174555"/>
              <a:gd name="connsiteX11" fmla="*/ 27423 w 199440"/>
              <a:gd name="connsiteY11" fmla="*/ 94042 h 174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99440" h="174555">
                <a:moveTo>
                  <a:pt x="27326" y="93847"/>
                </a:moveTo>
                <a:cubicBezTo>
                  <a:pt x="21080" y="87601"/>
                  <a:pt x="10930" y="87601"/>
                  <a:pt x="4684" y="93847"/>
                </a:cubicBezTo>
                <a:cubicBezTo>
                  <a:pt x="-1561" y="100093"/>
                  <a:pt x="-1561" y="110242"/>
                  <a:pt x="4684" y="116488"/>
                </a:cubicBezTo>
                <a:lnTo>
                  <a:pt x="58067" y="169871"/>
                </a:lnTo>
                <a:cubicBezTo>
                  <a:pt x="61092" y="172896"/>
                  <a:pt x="65093" y="174555"/>
                  <a:pt x="69387" y="174555"/>
                </a:cubicBezTo>
                <a:cubicBezTo>
                  <a:pt x="69680" y="174555"/>
                  <a:pt x="69973" y="174555"/>
                  <a:pt x="70266" y="174555"/>
                </a:cubicBezTo>
                <a:cubicBezTo>
                  <a:pt x="74755" y="174262"/>
                  <a:pt x="79049" y="172115"/>
                  <a:pt x="81879" y="168602"/>
                </a:cubicBezTo>
                <a:lnTo>
                  <a:pt x="195963" y="25923"/>
                </a:lnTo>
                <a:cubicBezTo>
                  <a:pt x="201428" y="18994"/>
                  <a:pt x="200355" y="8943"/>
                  <a:pt x="193426" y="3477"/>
                </a:cubicBezTo>
                <a:cubicBezTo>
                  <a:pt x="186497" y="-1988"/>
                  <a:pt x="176445" y="-914"/>
                  <a:pt x="170980" y="6015"/>
                </a:cubicBezTo>
                <a:lnTo>
                  <a:pt x="68119" y="134738"/>
                </a:lnTo>
                <a:lnTo>
                  <a:pt x="27423" y="94042"/>
                </a:ln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graphicFrame>
        <p:nvGraphicFramePr>
          <p:cNvPr id="4" name="object 44">
            <a:extLst>
              <a:ext uri="{FF2B5EF4-FFF2-40B4-BE49-F238E27FC236}">
                <a16:creationId xmlns:a16="http://schemas.microsoft.com/office/drawing/2014/main" id="{7EE3320B-B214-85C3-CA28-C1B90456A15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9105697"/>
              </p:ext>
            </p:extLst>
          </p:nvPr>
        </p:nvGraphicFramePr>
        <p:xfrm>
          <a:off x="874713" y="1507081"/>
          <a:ext cx="9642280" cy="3865738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56914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248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2600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00957">
                <a:tc>
                  <a:txBody>
                    <a:bodyPr/>
                    <a:lstStyle/>
                    <a:p>
                      <a:pPr marL="356235" algn="ctr">
                        <a:lnSpc>
                          <a:spcPct val="100000"/>
                        </a:lnSpc>
                        <a:spcBef>
                          <a:spcPts val="990"/>
                        </a:spcBef>
                      </a:pPr>
                      <a:r>
                        <a:rPr lang="ru-RU" sz="1300" b="1" spc="0" dirty="0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Характеристики</a:t>
                      </a:r>
                      <a:endParaRPr sz="1300" spc="0" dirty="0">
                        <a:solidFill>
                          <a:schemeClr val="bg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11567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B478F"/>
                    </a:solidFill>
                  </a:tcPr>
                </a:tc>
                <a:tc>
                  <a:txBody>
                    <a:bodyPr/>
                    <a:lstStyle/>
                    <a:p>
                      <a:pPr marL="251460" algn="ctr">
                        <a:lnSpc>
                          <a:spcPct val="100000"/>
                        </a:lnSpc>
                        <a:spcBef>
                          <a:spcPts val="990"/>
                        </a:spcBef>
                      </a:pPr>
                      <a:r>
                        <a:rPr lang="ru-RU" sz="1300" b="1" spc="0" dirty="0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Пластиковая</a:t>
                      </a:r>
                      <a:endParaRPr sz="1300" spc="0" dirty="0">
                        <a:solidFill>
                          <a:schemeClr val="bg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11567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B478F"/>
                    </a:solidFill>
                  </a:tcPr>
                </a:tc>
                <a:tc>
                  <a:txBody>
                    <a:bodyPr/>
                    <a:lstStyle/>
                    <a:p>
                      <a:pPr marR="38735" algn="ctr">
                        <a:lnSpc>
                          <a:spcPct val="100000"/>
                        </a:lnSpc>
                        <a:spcBef>
                          <a:spcPts val="990"/>
                        </a:spcBef>
                      </a:pPr>
                      <a:r>
                        <a:rPr lang="ru-RU" sz="1300" b="1" spc="0" dirty="0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Металлическая</a:t>
                      </a:r>
                      <a:endParaRPr sz="1300" spc="0" dirty="0">
                        <a:solidFill>
                          <a:schemeClr val="bg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11567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B478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6205">
                <a:tc>
                  <a:txBody>
                    <a:bodyPr/>
                    <a:lstStyle/>
                    <a:p>
                      <a:pPr marL="490220" lvl="1" algn="l">
                        <a:lnSpc>
                          <a:spcPct val="100000"/>
                        </a:lnSpc>
                        <a:spcBef>
                          <a:spcPts val="1090"/>
                        </a:spcBef>
                      </a:pPr>
                      <a:r>
                        <a:rPr lang="ru-RU" sz="1300" b="1" dirty="0">
                          <a:solidFill>
                            <a:srgbClr val="0B478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Компактность</a:t>
                      </a:r>
                      <a:endParaRPr sz="1300" b="1" dirty="0">
                        <a:solidFill>
                          <a:srgbClr val="0B478F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1300" spc="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1300" spc="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9470">
                <a:tc>
                  <a:txBody>
                    <a:bodyPr/>
                    <a:lstStyle/>
                    <a:p>
                      <a:pPr marL="490220" lvl="1" algn="l">
                        <a:lnSpc>
                          <a:spcPct val="100000"/>
                        </a:lnSpc>
                        <a:spcBef>
                          <a:spcPts val="915"/>
                        </a:spcBef>
                      </a:pPr>
                      <a:r>
                        <a:rPr lang="ru-RU" sz="1300" b="1" dirty="0">
                          <a:solidFill>
                            <a:srgbClr val="0B478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Легкая и удобная в использовании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1300" spc="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1300" spc="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3341">
                <a:tc>
                  <a:txBody>
                    <a:bodyPr/>
                    <a:lstStyle/>
                    <a:p>
                      <a:pPr marL="49022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91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dirty="0">
                          <a:solidFill>
                            <a:srgbClr val="0B478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Маневренность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1300" spc="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1300" spc="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9557">
                <a:tc>
                  <a:txBody>
                    <a:bodyPr/>
                    <a:lstStyle/>
                    <a:p>
                      <a:pPr marL="490220" marR="1489075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72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spc="0" dirty="0">
                          <a:solidFill>
                            <a:schemeClr val="accent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Низкий уровень шума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1300" spc="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1300" spc="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45016">
                <a:tc>
                  <a:txBody>
                    <a:bodyPr/>
                    <a:lstStyle/>
                    <a:p>
                      <a:pPr marL="49022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72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Экологичность – можно перерабатывать</a:t>
                      </a:r>
                      <a:br>
                        <a:rPr lang="ru-RU" sz="1300" b="1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</a:br>
                      <a:r>
                        <a:rPr lang="ru-RU" sz="1300" b="1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и использовать повторно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1300" spc="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1300" spc="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5596">
                <a:tc>
                  <a:txBody>
                    <a:bodyPr/>
                    <a:lstStyle/>
                    <a:p>
                      <a:pPr marL="49022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72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Износоустойчивость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1300" spc="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1300" spc="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3175741"/>
                  </a:ext>
                </a:extLst>
              </a:tr>
              <a:tr h="415596">
                <a:tc>
                  <a:txBody>
                    <a:bodyPr/>
                    <a:lstStyle/>
                    <a:p>
                      <a:pPr marL="490220" lvl="1" algn="l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lang="ru-RU" sz="1300" b="1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Возможность цветовой дифференциации</a:t>
                      </a:r>
                      <a:endParaRPr sz="1300" b="1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1300" spc="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1300" spc="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6431246"/>
                  </a:ext>
                </a:extLst>
              </a:tr>
            </a:tbl>
          </a:graphicData>
        </a:graphic>
      </p:graphicFrame>
      <p:sp>
        <p:nvSpPr>
          <p:cNvPr id="47" name="Полилиния: фигура 46">
            <a:extLst>
              <a:ext uri="{FF2B5EF4-FFF2-40B4-BE49-F238E27FC236}">
                <a16:creationId xmlns:a16="http://schemas.microsoft.com/office/drawing/2014/main" id="{1A53E64E-E3B6-0C46-5E08-FCCA6182C68D}"/>
              </a:ext>
            </a:extLst>
          </p:cNvPr>
          <p:cNvSpPr/>
          <p:nvPr/>
        </p:nvSpPr>
        <p:spPr>
          <a:xfrm>
            <a:off x="7550625" y="2093889"/>
            <a:ext cx="233338" cy="233338"/>
          </a:xfrm>
          <a:custGeom>
            <a:avLst/>
            <a:gdLst>
              <a:gd name="connsiteX0" fmla="*/ 214259 w 233338"/>
              <a:gd name="connsiteY0" fmla="*/ 77451 h 233338"/>
              <a:gd name="connsiteX1" fmla="*/ 205553 w 233338"/>
              <a:gd name="connsiteY1" fmla="*/ 92669 h 233338"/>
              <a:gd name="connsiteX2" fmla="*/ 208732 w 233338"/>
              <a:gd name="connsiteY2" fmla="*/ 116821 h 233338"/>
              <a:gd name="connsiteX3" fmla="*/ 181780 w 233338"/>
              <a:gd name="connsiteY3" fmla="*/ 181855 h 233338"/>
              <a:gd name="connsiteX4" fmla="*/ 116745 w 233338"/>
              <a:gd name="connsiteY4" fmla="*/ 208808 h 233338"/>
              <a:gd name="connsiteX5" fmla="*/ 51710 w 233338"/>
              <a:gd name="connsiteY5" fmla="*/ 181855 h 233338"/>
              <a:gd name="connsiteX6" fmla="*/ 24757 w 233338"/>
              <a:gd name="connsiteY6" fmla="*/ 116821 h 233338"/>
              <a:gd name="connsiteX7" fmla="*/ 51710 w 233338"/>
              <a:gd name="connsiteY7" fmla="*/ 51786 h 233338"/>
              <a:gd name="connsiteX8" fmla="*/ 116745 w 233338"/>
              <a:gd name="connsiteY8" fmla="*/ 24833 h 233338"/>
              <a:gd name="connsiteX9" fmla="*/ 152177 w 233338"/>
              <a:gd name="connsiteY9" fmla="*/ 31874 h 233338"/>
              <a:gd name="connsiteX10" fmla="*/ 168379 w 233338"/>
              <a:gd name="connsiteY10" fmla="*/ 25211 h 233338"/>
              <a:gd name="connsiteX11" fmla="*/ 161717 w 233338"/>
              <a:gd name="connsiteY11" fmla="*/ 9009 h 233338"/>
              <a:gd name="connsiteX12" fmla="*/ 116669 w 233338"/>
              <a:gd name="connsiteY12" fmla="*/ 0 h 233338"/>
              <a:gd name="connsiteX13" fmla="*/ 71243 w 233338"/>
              <a:gd name="connsiteY13" fmla="*/ 9161 h 233338"/>
              <a:gd name="connsiteX14" fmla="*/ 34145 w 233338"/>
              <a:gd name="connsiteY14" fmla="*/ 34145 h 233338"/>
              <a:gd name="connsiteX15" fmla="*/ 9161 w 233338"/>
              <a:gd name="connsiteY15" fmla="*/ 71243 h 233338"/>
              <a:gd name="connsiteX16" fmla="*/ 0 w 233338"/>
              <a:gd name="connsiteY16" fmla="*/ 116669 h 233338"/>
              <a:gd name="connsiteX17" fmla="*/ 9161 w 233338"/>
              <a:gd name="connsiteY17" fmla="*/ 162095 h 233338"/>
              <a:gd name="connsiteX18" fmla="*/ 34145 w 233338"/>
              <a:gd name="connsiteY18" fmla="*/ 199193 h 233338"/>
              <a:gd name="connsiteX19" fmla="*/ 71243 w 233338"/>
              <a:gd name="connsiteY19" fmla="*/ 224177 h 233338"/>
              <a:gd name="connsiteX20" fmla="*/ 116669 w 233338"/>
              <a:gd name="connsiteY20" fmla="*/ 233338 h 233338"/>
              <a:gd name="connsiteX21" fmla="*/ 162095 w 233338"/>
              <a:gd name="connsiteY21" fmla="*/ 224177 h 233338"/>
              <a:gd name="connsiteX22" fmla="*/ 199193 w 233338"/>
              <a:gd name="connsiteY22" fmla="*/ 199193 h 233338"/>
              <a:gd name="connsiteX23" fmla="*/ 224177 w 233338"/>
              <a:gd name="connsiteY23" fmla="*/ 162095 h 233338"/>
              <a:gd name="connsiteX24" fmla="*/ 233338 w 233338"/>
              <a:gd name="connsiteY24" fmla="*/ 116669 h 233338"/>
              <a:gd name="connsiteX25" fmla="*/ 229250 w 233338"/>
              <a:gd name="connsiteY25" fmla="*/ 86007 h 233338"/>
              <a:gd name="connsiteX26" fmla="*/ 214032 w 233338"/>
              <a:gd name="connsiteY26" fmla="*/ 77300 h 233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33338" h="233338">
                <a:moveTo>
                  <a:pt x="214259" y="77451"/>
                </a:moveTo>
                <a:cubicBezTo>
                  <a:pt x="207673" y="79268"/>
                  <a:pt x="203736" y="86082"/>
                  <a:pt x="205553" y="92669"/>
                </a:cubicBezTo>
                <a:cubicBezTo>
                  <a:pt x="207673" y="100467"/>
                  <a:pt x="208732" y="108644"/>
                  <a:pt x="208732" y="116821"/>
                </a:cubicBezTo>
                <a:cubicBezTo>
                  <a:pt x="208732" y="141351"/>
                  <a:pt x="199193" y="164518"/>
                  <a:pt x="181780" y="181855"/>
                </a:cubicBezTo>
                <a:cubicBezTo>
                  <a:pt x="164442" y="199193"/>
                  <a:pt x="141275" y="208808"/>
                  <a:pt x="116745" y="208808"/>
                </a:cubicBezTo>
                <a:cubicBezTo>
                  <a:pt x="92215" y="208808"/>
                  <a:pt x="69048" y="199269"/>
                  <a:pt x="51710" y="181855"/>
                </a:cubicBezTo>
                <a:cubicBezTo>
                  <a:pt x="34372" y="164442"/>
                  <a:pt x="24757" y="141351"/>
                  <a:pt x="24757" y="116821"/>
                </a:cubicBezTo>
                <a:cubicBezTo>
                  <a:pt x="24757" y="92290"/>
                  <a:pt x="34297" y="69123"/>
                  <a:pt x="51710" y="51786"/>
                </a:cubicBezTo>
                <a:cubicBezTo>
                  <a:pt x="69048" y="34448"/>
                  <a:pt x="92215" y="24833"/>
                  <a:pt x="116745" y="24833"/>
                </a:cubicBezTo>
                <a:cubicBezTo>
                  <a:pt x="129010" y="24833"/>
                  <a:pt x="140972" y="27180"/>
                  <a:pt x="152177" y="31874"/>
                </a:cubicBezTo>
                <a:cubicBezTo>
                  <a:pt x="158461" y="34524"/>
                  <a:pt x="165729" y="31571"/>
                  <a:pt x="168379" y="25211"/>
                </a:cubicBezTo>
                <a:cubicBezTo>
                  <a:pt x="171029" y="18928"/>
                  <a:pt x="168076" y="11659"/>
                  <a:pt x="161717" y="9009"/>
                </a:cubicBezTo>
                <a:cubicBezTo>
                  <a:pt x="147407" y="3028"/>
                  <a:pt x="132265" y="0"/>
                  <a:pt x="116669" y="0"/>
                </a:cubicBezTo>
                <a:cubicBezTo>
                  <a:pt x="101073" y="0"/>
                  <a:pt x="85628" y="3104"/>
                  <a:pt x="71243" y="9161"/>
                </a:cubicBezTo>
                <a:cubicBezTo>
                  <a:pt x="57312" y="15066"/>
                  <a:pt x="44820" y="23470"/>
                  <a:pt x="34145" y="34145"/>
                </a:cubicBezTo>
                <a:cubicBezTo>
                  <a:pt x="23394" y="44896"/>
                  <a:pt x="14991" y="57388"/>
                  <a:pt x="9161" y="71243"/>
                </a:cubicBezTo>
                <a:cubicBezTo>
                  <a:pt x="3104" y="85628"/>
                  <a:pt x="0" y="100921"/>
                  <a:pt x="0" y="116669"/>
                </a:cubicBezTo>
                <a:cubicBezTo>
                  <a:pt x="0" y="132417"/>
                  <a:pt x="3104" y="147710"/>
                  <a:pt x="9161" y="162095"/>
                </a:cubicBezTo>
                <a:cubicBezTo>
                  <a:pt x="15066" y="176026"/>
                  <a:pt x="23470" y="188518"/>
                  <a:pt x="34145" y="199193"/>
                </a:cubicBezTo>
                <a:cubicBezTo>
                  <a:pt x="44896" y="209944"/>
                  <a:pt x="57388" y="218348"/>
                  <a:pt x="71243" y="224177"/>
                </a:cubicBezTo>
                <a:cubicBezTo>
                  <a:pt x="85628" y="230234"/>
                  <a:pt x="100921" y="233338"/>
                  <a:pt x="116669" y="233338"/>
                </a:cubicBezTo>
                <a:cubicBezTo>
                  <a:pt x="132417" y="233338"/>
                  <a:pt x="147710" y="230234"/>
                  <a:pt x="162095" y="224177"/>
                </a:cubicBezTo>
                <a:cubicBezTo>
                  <a:pt x="176026" y="218272"/>
                  <a:pt x="188518" y="209868"/>
                  <a:pt x="199193" y="199193"/>
                </a:cubicBezTo>
                <a:cubicBezTo>
                  <a:pt x="209944" y="188442"/>
                  <a:pt x="218348" y="175950"/>
                  <a:pt x="224177" y="162095"/>
                </a:cubicBezTo>
                <a:cubicBezTo>
                  <a:pt x="230234" y="147710"/>
                  <a:pt x="233338" y="132417"/>
                  <a:pt x="233338" y="116669"/>
                </a:cubicBezTo>
                <a:cubicBezTo>
                  <a:pt x="233338" y="106297"/>
                  <a:pt x="231975" y="96000"/>
                  <a:pt x="229250" y="86007"/>
                </a:cubicBezTo>
                <a:cubicBezTo>
                  <a:pt x="227433" y="79420"/>
                  <a:pt x="220619" y="75483"/>
                  <a:pt x="214032" y="77300"/>
                </a:cubicBezTo>
                <a:close/>
              </a:path>
            </a:pathLst>
          </a:custGeom>
          <a:solidFill>
            <a:schemeClr val="accent2"/>
          </a:solidFill>
          <a:ln w="7374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48" name="Полилиния: фигура 47">
            <a:extLst>
              <a:ext uri="{FF2B5EF4-FFF2-40B4-BE49-F238E27FC236}">
                <a16:creationId xmlns:a16="http://schemas.microsoft.com/office/drawing/2014/main" id="{1421A442-3ECE-2720-9D75-5E2E30B6AC69}"/>
              </a:ext>
            </a:extLst>
          </p:cNvPr>
          <p:cNvSpPr/>
          <p:nvPr/>
        </p:nvSpPr>
        <p:spPr>
          <a:xfrm>
            <a:off x="7607483" y="2123519"/>
            <a:ext cx="154723" cy="135417"/>
          </a:xfrm>
          <a:custGeom>
            <a:avLst/>
            <a:gdLst>
              <a:gd name="connsiteX0" fmla="*/ 21199 w 154723"/>
              <a:gd name="connsiteY0" fmla="*/ 72805 h 135417"/>
              <a:gd name="connsiteX1" fmla="*/ 3634 w 154723"/>
              <a:gd name="connsiteY1" fmla="*/ 72805 h 135417"/>
              <a:gd name="connsiteX2" fmla="*/ 3634 w 154723"/>
              <a:gd name="connsiteY2" fmla="*/ 90370 h 135417"/>
              <a:gd name="connsiteX3" fmla="*/ 45047 w 154723"/>
              <a:gd name="connsiteY3" fmla="*/ 131783 h 135417"/>
              <a:gd name="connsiteX4" fmla="*/ 53830 w 154723"/>
              <a:gd name="connsiteY4" fmla="*/ 135417 h 135417"/>
              <a:gd name="connsiteX5" fmla="*/ 54511 w 154723"/>
              <a:gd name="connsiteY5" fmla="*/ 135417 h 135417"/>
              <a:gd name="connsiteX6" fmla="*/ 63521 w 154723"/>
              <a:gd name="connsiteY6" fmla="*/ 130799 h 135417"/>
              <a:gd name="connsiteX7" fmla="*/ 152026 w 154723"/>
              <a:gd name="connsiteY7" fmla="*/ 20111 h 135417"/>
              <a:gd name="connsiteX8" fmla="*/ 150057 w 154723"/>
              <a:gd name="connsiteY8" fmla="*/ 2698 h 135417"/>
              <a:gd name="connsiteX9" fmla="*/ 132644 w 154723"/>
              <a:gd name="connsiteY9" fmla="*/ 4666 h 135417"/>
              <a:gd name="connsiteX10" fmla="*/ 52846 w 154723"/>
              <a:gd name="connsiteY10" fmla="*/ 104528 h 135417"/>
              <a:gd name="connsiteX11" fmla="*/ 21275 w 154723"/>
              <a:gd name="connsiteY11" fmla="*/ 72957 h 135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54723" h="135417">
                <a:moveTo>
                  <a:pt x="21199" y="72805"/>
                </a:moveTo>
                <a:cubicBezTo>
                  <a:pt x="16353" y="67960"/>
                  <a:pt x="8480" y="67960"/>
                  <a:pt x="3634" y="72805"/>
                </a:cubicBezTo>
                <a:cubicBezTo>
                  <a:pt x="-1211" y="77651"/>
                  <a:pt x="-1211" y="85525"/>
                  <a:pt x="3634" y="90370"/>
                </a:cubicBezTo>
                <a:lnTo>
                  <a:pt x="45047" y="131783"/>
                </a:lnTo>
                <a:cubicBezTo>
                  <a:pt x="47394" y="134130"/>
                  <a:pt x="50499" y="135417"/>
                  <a:pt x="53830" y="135417"/>
                </a:cubicBezTo>
                <a:cubicBezTo>
                  <a:pt x="54057" y="135417"/>
                  <a:pt x="54284" y="135417"/>
                  <a:pt x="54511" y="135417"/>
                </a:cubicBezTo>
                <a:cubicBezTo>
                  <a:pt x="57994" y="135190"/>
                  <a:pt x="61325" y="133525"/>
                  <a:pt x="63521" y="130799"/>
                </a:cubicBezTo>
                <a:lnTo>
                  <a:pt x="152026" y="20111"/>
                </a:lnTo>
                <a:cubicBezTo>
                  <a:pt x="156265" y="14736"/>
                  <a:pt x="155433" y="6938"/>
                  <a:pt x="150057" y="2698"/>
                </a:cubicBezTo>
                <a:cubicBezTo>
                  <a:pt x="144682" y="-1542"/>
                  <a:pt x="136884" y="-709"/>
                  <a:pt x="132644" y="4666"/>
                </a:cubicBezTo>
                <a:lnTo>
                  <a:pt x="52846" y="104528"/>
                </a:lnTo>
                <a:lnTo>
                  <a:pt x="21275" y="72957"/>
                </a:lnTo>
                <a:close/>
              </a:path>
            </a:pathLst>
          </a:custGeom>
          <a:solidFill>
            <a:schemeClr val="accent2"/>
          </a:solidFill>
          <a:ln w="7374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50" name="Полилиния: фигура 49">
            <a:extLst>
              <a:ext uri="{FF2B5EF4-FFF2-40B4-BE49-F238E27FC236}">
                <a16:creationId xmlns:a16="http://schemas.microsoft.com/office/drawing/2014/main" id="{96EA817B-4AC2-21FF-CA71-ABFED007D189}"/>
              </a:ext>
            </a:extLst>
          </p:cNvPr>
          <p:cNvSpPr/>
          <p:nvPr/>
        </p:nvSpPr>
        <p:spPr>
          <a:xfrm>
            <a:off x="7550624" y="2588346"/>
            <a:ext cx="233338" cy="233338"/>
          </a:xfrm>
          <a:custGeom>
            <a:avLst/>
            <a:gdLst>
              <a:gd name="connsiteX0" fmla="*/ 214259 w 233338"/>
              <a:gd name="connsiteY0" fmla="*/ 77451 h 233338"/>
              <a:gd name="connsiteX1" fmla="*/ 205553 w 233338"/>
              <a:gd name="connsiteY1" fmla="*/ 92669 h 233338"/>
              <a:gd name="connsiteX2" fmla="*/ 208732 w 233338"/>
              <a:gd name="connsiteY2" fmla="*/ 116821 h 233338"/>
              <a:gd name="connsiteX3" fmla="*/ 181780 w 233338"/>
              <a:gd name="connsiteY3" fmla="*/ 181855 h 233338"/>
              <a:gd name="connsiteX4" fmla="*/ 116745 w 233338"/>
              <a:gd name="connsiteY4" fmla="*/ 208808 h 233338"/>
              <a:gd name="connsiteX5" fmla="*/ 51710 w 233338"/>
              <a:gd name="connsiteY5" fmla="*/ 181855 h 233338"/>
              <a:gd name="connsiteX6" fmla="*/ 24757 w 233338"/>
              <a:gd name="connsiteY6" fmla="*/ 116821 h 233338"/>
              <a:gd name="connsiteX7" fmla="*/ 51710 w 233338"/>
              <a:gd name="connsiteY7" fmla="*/ 51786 h 233338"/>
              <a:gd name="connsiteX8" fmla="*/ 116745 w 233338"/>
              <a:gd name="connsiteY8" fmla="*/ 24833 h 233338"/>
              <a:gd name="connsiteX9" fmla="*/ 152177 w 233338"/>
              <a:gd name="connsiteY9" fmla="*/ 31874 h 233338"/>
              <a:gd name="connsiteX10" fmla="*/ 168379 w 233338"/>
              <a:gd name="connsiteY10" fmla="*/ 25211 h 233338"/>
              <a:gd name="connsiteX11" fmla="*/ 161717 w 233338"/>
              <a:gd name="connsiteY11" fmla="*/ 9009 h 233338"/>
              <a:gd name="connsiteX12" fmla="*/ 116669 w 233338"/>
              <a:gd name="connsiteY12" fmla="*/ 0 h 233338"/>
              <a:gd name="connsiteX13" fmla="*/ 71243 w 233338"/>
              <a:gd name="connsiteY13" fmla="*/ 9161 h 233338"/>
              <a:gd name="connsiteX14" fmla="*/ 34145 w 233338"/>
              <a:gd name="connsiteY14" fmla="*/ 34145 h 233338"/>
              <a:gd name="connsiteX15" fmla="*/ 9161 w 233338"/>
              <a:gd name="connsiteY15" fmla="*/ 71243 h 233338"/>
              <a:gd name="connsiteX16" fmla="*/ 0 w 233338"/>
              <a:gd name="connsiteY16" fmla="*/ 116669 h 233338"/>
              <a:gd name="connsiteX17" fmla="*/ 9161 w 233338"/>
              <a:gd name="connsiteY17" fmla="*/ 162095 h 233338"/>
              <a:gd name="connsiteX18" fmla="*/ 34145 w 233338"/>
              <a:gd name="connsiteY18" fmla="*/ 199193 h 233338"/>
              <a:gd name="connsiteX19" fmla="*/ 71243 w 233338"/>
              <a:gd name="connsiteY19" fmla="*/ 224177 h 233338"/>
              <a:gd name="connsiteX20" fmla="*/ 116669 w 233338"/>
              <a:gd name="connsiteY20" fmla="*/ 233338 h 233338"/>
              <a:gd name="connsiteX21" fmla="*/ 162095 w 233338"/>
              <a:gd name="connsiteY21" fmla="*/ 224177 h 233338"/>
              <a:gd name="connsiteX22" fmla="*/ 199193 w 233338"/>
              <a:gd name="connsiteY22" fmla="*/ 199193 h 233338"/>
              <a:gd name="connsiteX23" fmla="*/ 224177 w 233338"/>
              <a:gd name="connsiteY23" fmla="*/ 162095 h 233338"/>
              <a:gd name="connsiteX24" fmla="*/ 233338 w 233338"/>
              <a:gd name="connsiteY24" fmla="*/ 116669 h 233338"/>
              <a:gd name="connsiteX25" fmla="*/ 229250 w 233338"/>
              <a:gd name="connsiteY25" fmla="*/ 86007 h 233338"/>
              <a:gd name="connsiteX26" fmla="*/ 214032 w 233338"/>
              <a:gd name="connsiteY26" fmla="*/ 77300 h 233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33338" h="233338">
                <a:moveTo>
                  <a:pt x="214259" y="77451"/>
                </a:moveTo>
                <a:cubicBezTo>
                  <a:pt x="207673" y="79268"/>
                  <a:pt x="203736" y="86082"/>
                  <a:pt x="205553" y="92669"/>
                </a:cubicBezTo>
                <a:cubicBezTo>
                  <a:pt x="207673" y="100467"/>
                  <a:pt x="208732" y="108644"/>
                  <a:pt x="208732" y="116821"/>
                </a:cubicBezTo>
                <a:cubicBezTo>
                  <a:pt x="208732" y="141351"/>
                  <a:pt x="199193" y="164518"/>
                  <a:pt x="181780" y="181855"/>
                </a:cubicBezTo>
                <a:cubicBezTo>
                  <a:pt x="164442" y="199193"/>
                  <a:pt x="141275" y="208808"/>
                  <a:pt x="116745" y="208808"/>
                </a:cubicBezTo>
                <a:cubicBezTo>
                  <a:pt x="92215" y="208808"/>
                  <a:pt x="69048" y="199269"/>
                  <a:pt x="51710" y="181855"/>
                </a:cubicBezTo>
                <a:cubicBezTo>
                  <a:pt x="34372" y="164442"/>
                  <a:pt x="24757" y="141351"/>
                  <a:pt x="24757" y="116821"/>
                </a:cubicBezTo>
                <a:cubicBezTo>
                  <a:pt x="24757" y="92290"/>
                  <a:pt x="34297" y="69123"/>
                  <a:pt x="51710" y="51786"/>
                </a:cubicBezTo>
                <a:cubicBezTo>
                  <a:pt x="69048" y="34448"/>
                  <a:pt x="92215" y="24833"/>
                  <a:pt x="116745" y="24833"/>
                </a:cubicBezTo>
                <a:cubicBezTo>
                  <a:pt x="129010" y="24833"/>
                  <a:pt x="140972" y="27180"/>
                  <a:pt x="152177" y="31874"/>
                </a:cubicBezTo>
                <a:cubicBezTo>
                  <a:pt x="158461" y="34524"/>
                  <a:pt x="165729" y="31571"/>
                  <a:pt x="168379" y="25211"/>
                </a:cubicBezTo>
                <a:cubicBezTo>
                  <a:pt x="171029" y="18928"/>
                  <a:pt x="168076" y="11659"/>
                  <a:pt x="161717" y="9009"/>
                </a:cubicBezTo>
                <a:cubicBezTo>
                  <a:pt x="147407" y="3028"/>
                  <a:pt x="132265" y="0"/>
                  <a:pt x="116669" y="0"/>
                </a:cubicBezTo>
                <a:cubicBezTo>
                  <a:pt x="101073" y="0"/>
                  <a:pt x="85628" y="3104"/>
                  <a:pt x="71243" y="9161"/>
                </a:cubicBezTo>
                <a:cubicBezTo>
                  <a:pt x="57312" y="15066"/>
                  <a:pt x="44820" y="23470"/>
                  <a:pt x="34145" y="34145"/>
                </a:cubicBezTo>
                <a:cubicBezTo>
                  <a:pt x="23394" y="44896"/>
                  <a:pt x="14991" y="57388"/>
                  <a:pt x="9161" y="71243"/>
                </a:cubicBezTo>
                <a:cubicBezTo>
                  <a:pt x="3104" y="85628"/>
                  <a:pt x="0" y="100921"/>
                  <a:pt x="0" y="116669"/>
                </a:cubicBezTo>
                <a:cubicBezTo>
                  <a:pt x="0" y="132417"/>
                  <a:pt x="3104" y="147710"/>
                  <a:pt x="9161" y="162095"/>
                </a:cubicBezTo>
                <a:cubicBezTo>
                  <a:pt x="15066" y="176026"/>
                  <a:pt x="23470" y="188518"/>
                  <a:pt x="34145" y="199193"/>
                </a:cubicBezTo>
                <a:cubicBezTo>
                  <a:pt x="44896" y="209944"/>
                  <a:pt x="57388" y="218348"/>
                  <a:pt x="71243" y="224177"/>
                </a:cubicBezTo>
                <a:cubicBezTo>
                  <a:pt x="85628" y="230234"/>
                  <a:pt x="100921" y="233338"/>
                  <a:pt x="116669" y="233338"/>
                </a:cubicBezTo>
                <a:cubicBezTo>
                  <a:pt x="132417" y="233338"/>
                  <a:pt x="147710" y="230234"/>
                  <a:pt x="162095" y="224177"/>
                </a:cubicBezTo>
                <a:cubicBezTo>
                  <a:pt x="176026" y="218272"/>
                  <a:pt x="188518" y="209868"/>
                  <a:pt x="199193" y="199193"/>
                </a:cubicBezTo>
                <a:cubicBezTo>
                  <a:pt x="209944" y="188442"/>
                  <a:pt x="218348" y="175950"/>
                  <a:pt x="224177" y="162095"/>
                </a:cubicBezTo>
                <a:cubicBezTo>
                  <a:pt x="230234" y="147710"/>
                  <a:pt x="233338" y="132417"/>
                  <a:pt x="233338" y="116669"/>
                </a:cubicBezTo>
                <a:cubicBezTo>
                  <a:pt x="233338" y="106297"/>
                  <a:pt x="231975" y="96000"/>
                  <a:pt x="229250" y="86007"/>
                </a:cubicBezTo>
                <a:cubicBezTo>
                  <a:pt x="227433" y="79420"/>
                  <a:pt x="220619" y="75483"/>
                  <a:pt x="214032" y="77300"/>
                </a:cubicBezTo>
                <a:close/>
              </a:path>
            </a:pathLst>
          </a:custGeom>
          <a:solidFill>
            <a:schemeClr val="accent2"/>
          </a:solidFill>
          <a:ln w="7374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51" name="Полилиния: фигура 50">
            <a:extLst>
              <a:ext uri="{FF2B5EF4-FFF2-40B4-BE49-F238E27FC236}">
                <a16:creationId xmlns:a16="http://schemas.microsoft.com/office/drawing/2014/main" id="{7A4A3D9D-C633-3358-BFB7-377AEF0B1AE5}"/>
              </a:ext>
            </a:extLst>
          </p:cNvPr>
          <p:cNvSpPr/>
          <p:nvPr/>
        </p:nvSpPr>
        <p:spPr>
          <a:xfrm>
            <a:off x="7607482" y="2617976"/>
            <a:ext cx="154723" cy="135417"/>
          </a:xfrm>
          <a:custGeom>
            <a:avLst/>
            <a:gdLst>
              <a:gd name="connsiteX0" fmla="*/ 21199 w 154723"/>
              <a:gd name="connsiteY0" fmla="*/ 72805 h 135417"/>
              <a:gd name="connsiteX1" fmla="*/ 3634 w 154723"/>
              <a:gd name="connsiteY1" fmla="*/ 72805 h 135417"/>
              <a:gd name="connsiteX2" fmla="*/ 3634 w 154723"/>
              <a:gd name="connsiteY2" fmla="*/ 90370 h 135417"/>
              <a:gd name="connsiteX3" fmla="*/ 45047 w 154723"/>
              <a:gd name="connsiteY3" fmla="*/ 131783 h 135417"/>
              <a:gd name="connsiteX4" fmla="*/ 53830 w 154723"/>
              <a:gd name="connsiteY4" fmla="*/ 135417 h 135417"/>
              <a:gd name="connsiteX5" fmla="*/ 54511 w 154723"/>
              <a:gd name="connsiteY5" fmla="*/ 135417 h 135417"/>
              <a:gd name="connsiteX6" fmla="*/ 63521 w 154723"/>
              <a:gd name="connsiteY6" fmla="*/ 130799 h 135417"/>
              <a:gd name="connsiteX7" fmla="*/ 152026 w 154723"/>
              <a:gd name="connsiteY7" fmla="*/ 20111 h 135417"/>
              <a:gd name="connsiteX8" fmla="*/ 150057 w 154723"/>
              <a:gd name="connsiteY8" fmla="*/ 2698 h 135417"/>
              <a:gd name="connsiteX9" fmla="*/ 132644 w 154723"/>
              <a:gd name="connsiteY9" fmla="*/ 4666 h 135417"/>
              <a:gd name="connsiteX10" fmla="*/ 52846 w 154723"/>
              <a:gd name="connsiteY10" fmla="*/ 104528 h 135417"/>
              <a:gd name="connsiteX11" fmla="*/ 21275 w 154723"/>
              <a:gd name="connsiteY11" fmla="*/ 72957 h 135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54723" h="135417">
                <a:moveTo>
                  <a:pt x="21199" y="72805"/>
                </a:moveTo>
                <a:cubicBezTo>
                  <a:pt x="16353" y="67960"/>
                  <a:pt x="8480" y="67960"/>
                  <a:pt x="3634" y="72805"/>
                </a:cubicBezTo>
                <a:cubicBezTo>
                  <a:pt x="-1211" y="77651"/>
                  <a:pt x="-1211" y="85525"/>
                  <a:pt x="3634" y="90370"/>
                </a:cubicBezTo>
                <a:lnTo>
                  <a:pt x="45047" y="131783"/>
                </a:lnTo>
                <a:cubicBezTo>
                  <a:pt x="47394" y="134130"/>
                  <a:pt x="50499" y="135417"/>
                  <a:pt x="53830" y="135417"/>
                </a:cubicBezTo>
                <a:cubicBezTo>
                  <a:pt x="54057" y="135417"/>
                  <a:pt x="54284" y="135417"/>
                  <a:pt x="54511" y="135417"/>
                </a:cubicBezTo>
                <a:cubicBezTo>
                  <a:pt x="57994" y="135190"/>
                  <a:pt x="61325" y="133525"/>
                  <a:pt x="63521" y="130799"/>
                </a:cubicBezTo>
                <a:lnTo>
                  <a:pt x="152026" y="20111"/>
                </a:lnTo>
                <a:cubicBezTo>
                  <a:pt x="156265" y="14736"/>
                  <a:pt x="155433" y="6938"/>
                  <a:pt x="150057" y="2698"/>
                </a:cubicBezTo>
                <a:cubicBezTo>
                  <a:pt x="144682" y="-1542"/>
                  <a:pt x="136884" y="-709"/>
                  <a:pt x="132644" y="4666"/>
                </a:cubicBezTo>
                <a:lnTo>
                  <a:pt x="52846" y="104528"/>
                </a:lnTo>
                <a:lnTo>
                  <a:pt x="21275" y="72957"/>
                </a:lnTo>
                <a:close/>
              </a:path>
            </a:pathLst>
          </a:custGeom>
          <a:solidFill>
            <a:schemeClr val="accent2"/>
          </a:solidFill>
          <a:ln w="7374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53" name="Полилиния: фигура 52">
            <a:extLst>
              <a:ext uri="{FF2B5EF4-FFF2-40B4-BE49-F238E27FC236}">
                <a16:creationId xmlns:a16="http://schemas.microsoft.com/office/drawing/2014/main" id="{9E864E76-F9B9-1344-51D4-377B36E00D9C}"/>
              </a:ext>
            </a:extLst>
          </p:cNvPr>
          <p:cNvSpPr/>
          <p:nvPr/>
        </p:nvSpPr>
        <p:spPr>
          <a:xfrm>
            <a:off x="7550624" y="3098047"/>
            <a:ext cx="233338" cy="233338"/>
          </a:xfrm>
          <a:custGeom>
            <a:avLst/>
            <a:gdLst>
              <a:gd name="connsiteX0" fmla="*/ 214259 w 233338"/>
              <a:gd name="connsiteY0" fmla="*/ 77451 h 233338"/>
              <a:gd name="connsiteX1" fmla="*/ 205553 w 233338"/>
              <a:gd name="connsiteY1" fmla="*/ 92669 h 233338"/>
              <a:gd name="connsiteX2" fmla="*/ 208732 w 233338"/>
              <a:gd name="connsiteY2" fmla="*/ 116821 h 233338"/>
              <a:gd name="connsiteX3" fmla="*/ 181780 w 233338"/>
              <a:gd name="connsiteY3" fmla="*/ 181855 h 233338"/>
              <a:gd name="connsiteX4" fmla="*/ 116745 w 233338"/>
              <a:gd name="connsiteY4" fmla="*/ 208808 h 233338"/>
              <a:gd name="connsiteX5" fmla="*/ 51710 w 233338"/>
              <a:gd name="connsiteY5" fmla="*/ 181855 h 233338"/>
              <a:gd name="connsiteX6" fmla="*/ 24757 w 233338"/>
              <a:gd name="connsiteY6" fmla="*/ 116821 h 233338"/>
              <a:gd name="connsiteX7" fmla="*/ 51710 w 233338"/>
              <a:gd name="connsiteY7" fmla="*/ 51786 h 233338"/>
              <a:gd name="connsiteX8" fmla="*/ 116745 w 233338"/>
              <a:gd name="connsiteY8" fmla="*/ 24833 h 233338"/>
              <a:gd name="connsiteX9" fmla="*/ 152177 w 233338"/>
              <a:gd name="connsiteY9" fmla="*/ 31874 h 233338"/>
              <a:gd name="connsiteX10" fmla="*/ 168379 w 233338"/>
              <a:gd name="connsiteY10" fmla="*/ 25211 h 233338"/>
              <a:gd name="connsiteX11" fmla="*/ 161717 w 233338"/>
              <a:gd name="connsiteY11" fmla="*/ 9009 h 233338"/>
              <a:gd name="connsiteX12" fmla="*/ 116669 w 233338"/>
              <a:gd name="connsiteY12" fmla="*/ 0 h 233338"/>
              <a:gd name="connsiteX13" fmla="*/ 71243 w 233338"/>
              <a:gd name="connsiteY13" fmla="*/ 9161 h 233338"/>
              <a:gd name="connsiteX14" fmla="*/ 34145 w 233338"/>
              <a:gd name="connsiteY14" fmla="*/ 34145 h 233338"/>
              <a:gd name="connsiteX15" fmla="*/ 9161 w 233338"/>
              <a:gd name="connsiteY15" fmla="*/ 71243 h 233338"/>
              <a:gd name="connsiteX16" fmla="*/ 0 w 233338"/>
              <a:gd name="connsiteY16" fmla="*/ 116669 h 233338"/>
              <a:gd name="connsiteX17" fmla="*/ 9161 w 233338"/>
              <a:gd name="connsiteY17" fmla="*/ 162095 h 233338"/>
              <a:gd name="connsiteX18" fmla="*/ 34145 w 233338"/>
              <a:gd name="connsiteY18" fmla="*/ 199193 h 233338"/>
              <a:gd name="connsiteX19" fmla="*/ 71243 w 233338"/>
              <a:gd name="connsiteY19" fmla="*/ 224177 h 233338"/>
              <a:gd name="connsiteX20" fmla="*/ 116669 w 233338"/>
              <a:gd name="connsiteY20" fmla="*/ 233338 h 233338"/>
              <a:gd name="connsiteX21" fmla="*/ 162095 w 233338"/>
              <a:gd name="connsiteY21" fmla="*/ 224177 h 233338"/>
              <a:gd name="connsiteX22" fmla="*/ 199193 w 233338"/>
              <a:gd name="connsiteY22" fmla="*/ 199193 h 233338"/>
              <a:gd name="connsiteX23" fmla="*/ 224177 w 233338"/>
              <a:gd name="connsiteY23" fmla="*/ 162095 h 233338"/>
              <a:gd name="connsiteX24" fmla="*/ 233338 w 233338"/>
              <a:gd name="connsiteY24" fmla="*/ 116669 h 233338"/>
              <a:gd name="connsiteX25" fmla="*/ 229250 w 233338"/>
              <a:gd name="connsiteY25" fmla="*/ 86007 h 233338"/>
              <a:gd name="connsiteX26" fmla="*/ 214032 w 233338"/>
              <a:gd name="connsiteY26" fmla="*/ 77300 h 233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33338" h="233338">
                <a:moveTo>
                  <a:pt x="214259" y="77451"/>
                </a:moveTo>
                <a:cubicBezTo>
                  <a:pt x="207673" y="79268"/>
                  <a:pt x="203736" y="86082"/>
                  <a:pt x="205553" y="92669"/>
                </a:cubicBezTo>
                <a:cubicBezTo>
                  <a:pt x="207673" y="100467"/>
                  <a:pt x="208732" y="108644"/>
                  <a:pt x="208732" y="116821"/>
                </a:cubicBezTo>
                <a:cubicBezTo>
                  <a:pt x="208732" y="141351"/>
                  <a:pt x="199193" y="164518"/>
                  <a:pt x="181780" y="181855"/>
                </a:cubicBezTo>
                <a:cubicBezTo>
                  <a:pt x="164442" y="199193"/>
                  <a:pt x="141275" y="208808"/>
                  <a:pt x="116745" y="208808"/>
                </a:cubicBezTo>
                <a:cubicBezTo>
                  <a:pt x="92215" y="208808"/>
                  <a:pt x="69048" y="199269"/>
                  <a:pt x="51710" y="181855"/>
                </a:cubicBezTo>
                <a:cubicBezTo>
                  <a:pt x="34372" y="164442"/>
                  <a:pt x="24757" y="141351"/>
                  <a:pt x="24757" y="116821"/>
                </a:cubicBezTo>
                <a:cubicBezTo>
                  <a:pt x="24757" y="92290"/>
                  <a:pt x="34297" y="69123"/>
                  <a:pt x="51710" y="51786"/>
                </a:cubicBezTo>
                <a:cubicBezTo>
                  <a:pt x="69048" y="34448"/>
                  <a:pt x="92215" y="24833"/>
                  <a:pt x="116745" y="24833"/>
                </a:cubicBezTo>
                <a:cubicBezTo>
                  <a:pt x="129010" y="24833"/>
                  <a:pt x="140972" y="27180"/>
                  <a:pt x="152177" y="31874"/>
                </a:cubicBezTo>
                <a:cubicBezTo>
                  <a:pt x="158461" y="34524"/>
                  <a:pt x="165729" y="31571"/>
                  <a:pt x="168379" y="25211"/>
                </a:cubicBezTo>
                <a:cubicBezTo>
                  <a:pt x="171029" y="18928"/>
                  <a:pt x="168076" y="11659"/>
                  <a:pt x="161717" y="9009"/>
                </a:cubicBezTo>
                <a:cubicBezTo>
                  <a:pt x="147407" y="3028"/>
                  <a:pt x="132265" y="0"/>
                  <a:pt x="116669" y="0"/>
                </a:cubicBezTo>
                <a:cubicBezTo>
                  <a:pt x="101073" y="0"/>
                  <a:pt x="85628" y="3104"/>
                  <a:pt x="71243" y="9161"/>
                </a:cubicBezTo>
                <a:cubicBezTo>
                  <a:pt x="57312" y="15066"/>
                  <a:pt x="44820" y="23470"/>
                  <a:pt x="34145" y="34145"/>
                </a:cubicBezTo>
                <a:cubicBezTo>
                  <a:pt x="23394" y="44896"/>
                  <a:pt x="14991" y="57388"/>
                  <a:pt x="9161" y="71243"/>
                </a:cubicBezTo>
                <a:cubicBezTo>
                  <a:pt x="3104" y="85628"/>
                  <a:pt x="0" y="100921"/>
                  <a:pt x="0" y="116669"/>
                </a:cubicBezTo>
                <a:cubicBezTo>
                  <a:pt x="0" y="132417"/>
                  <a:pt x="3104" y="147710"/>
                  <a:pt x="9161" y="162095"/>
                </a:cubicBezTo>
                <a:cubicBezTo>
                  <a:pt x="15066" y="176026"/>
                  <a:pt x="23470" y="188518"/>
                  <a:pt x="34145" y="199193"/>
                </a:cubicBezTo>
                <a:cubicBezTo>
                  <a:pt x="44896" y="209944"/>
                  <a:pt x="57388" y="218348"/>
                  <a:pt x="71243" y="224177"/>
                </a:cubicBezTo>
                <a:cubicBezTo>
                  <a:pt x="85628" y="230234"/>
                  <a:pt x="100921" y="233338"/>
                  <a:pt x="116669" y="233338"/>
                </a:cubicBezTo>
                <a:cubicBezTo>
                  <a:pt x="132417" y="233338"/>
                  <a:pt x="147710" y="230234"/>
                  <a:pt x="162095" y="224177"/>
                </a:cubicBezTo>
                <a:cubicBezTo>
                  <a:pt x="176026" y="218272"/>
                  <a:pt x="188518" y="209868"/>
                  <a:pt x="199193" y="199193"/>
                </a:cubicBezTo>
                <a:cubicBezTo>
                  <a:pt x="209944" y="188442"/>
                  <a:pt x="218348" y="175950"/>
                  <a:pt x="224177" y="162095"/>
                </a:cubicBezTo>
                <a:cubicBezTo>
                  <a:pt x="230234" y="147710"/>
                  <a:pt x="233338" y="132417"/>
                  <a:pt x="233338" y="116669"/>
                </a:cubicBezTo>
                <a:cubicBezTo>
                  <a:pt x="233338" y="106297"/>
                  <a:pt x="231975" y="96000"/>
                  <a:pt x="229250" y="86007"/>
                </a:cubicBezTo>
                <a:cubicBezTo>
                  <a:pt x="227433" y="79420"/>
                  <a:pt x="220619" y="75483"/>
                  <a:pt x="214032" y="77300"/>
                </a:cubicBezTo>
                <a:close/>
              </a:path>
            </a:pathLst>
          </a:custGeom>
          <a:solidFill>
            <a:schemeClr val="accent2"/>
          </a:solidFill>
          <a:ln w="7374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54" name="Полилиния: фигура 53">
            <a:extLst>
              <a:ext uri="{FF2B5EF4-FFF2-40B4-BE49-F238E27FC236}">
                <a16:creationId xmlns:a16="http://schemas.microsoft.com/office/drawing/2014/main" id="{FECD50F6-9D2E-C7C2-CB88-0C7FDC30EB75}"/>
              </a:ext>
            </a:extLst>
          </p:cNvPr>
          <p:cNvSpPr/>
          <p:nvPr/>
        </p:nvSpPr>
        <p:spPr>
          <a:xfrm>
            <a:off x="7607482" y="3127677"/>
            <a:ext cx="154723" cy="135417"/>
          </a:xfrm>
          <a:custGeom>
            <a:avLst/>
            <a:gdLst>
              <a:gd name="connsiteX0" fmla="*/ 21199 w 154723"/>
              <a:gd name="connsiteY0" fmla="*/ 72805 h 135417"/>
              <a:gd name="connsiteX1" fmla="*/ 3634 w 154723"/>
              <a:gd name="connsiteY1" fmla="*/ 72805 h 135417"/>
              <a:gd name="connsiteX2" fmla="*/ 3634 w 154723"/>
              <a:gd name="connsiteY2" fmla="*/ 90370 h 135417"/>
              <a:gd name="connsiteX3" fmla="*/ 45047 w 154723"/>
              <a:gd name="connsiteY3" fmla="*/ 131783 h 135417"/>
              <a:gd name="connsiteX4" fmla="*/ 53830 w 154723"/>
              <a:gd name="connsiteY4" fmla="*/ 135417 h 135417"/>
              <a:gd name="connsiteX5" fmla="*/ 54511 w 154723"/>
              <a:gd name="connsiteY5" fmla="*/ 135417 h 135417"/>
              <a:gd name="connsiteX6" fmla="*/ 63521 w 154723"/>
              <a:gd name="connsiteY6" fmla="*/ 130799 h 135417"/>
              <a:gd name="connsiteX7" fmla="*/ 152026 w 154723"/>
              <a:gd name="connsiteY7" fmla="*/ 20111 h 135417"/>
              <a:gd name="connsiteX8" fmla="*/ 150057 w 154723"/>
              <a:gd name="connsiteY8" fmla="*/ 2698 h 135417"/>
              <a:gd name="connsiteX9" fmla="*/ 132644 w 154723"/>
              <a:gd name="connsiteY9" fmla="*/ 4666 h 135417"/>
              <a:gd name="connsiteX10" fmla="*/ 52846 w 154723"/>
              <a:gd name="connsiteY10" fmla="*/ 104528 h 135417"/>
              <a:gd name="connsiteX11" fmla="*/ 21275 w 154723"/>
              <a:gd name="connsiteY11" fmla="*/ 72957 h 135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54723" h="135417">
                <a:moveTo>
                  <a:pt x="21199" y="72805"/>
                </a:moveTo>
                <a:cubicBezTo>
                  <a:pt x="16353" y="67960"/>
                  <a:pt x="8480" y="67960"/>
                  <a:pt x="3634" y="72805"/>
                </a:cubicBezTo>
                <a:cubicBezTo>
                  <a:pt x="-1211" y="77651"/>
                  <a:pt x="-1211" y="85525"/>
                  <a:pt x="3634" y="90370"/>
                </a:cubicBezTo>
                <a:lnTo>
                  <a:pt x="45047" y="131783"/>
                </a:lnTo>
                <a:cubicBezTo>
                  <a:pt x="47394" y="134130"/>
                  <a:pt x="50499" y="135417"/>
                  <a:pt x="53830" y="135417"/>
                </a:cubicBezTo>
                <a:cubicBezTo>
                  <a:pt x="54057" y="135417"/>
                  <a:pt x="54284" y="135417"/>
                  <a:pt x="54511" y="135417"/>
                </a:cubicBezTo>
                <a:cubicBezTo>
                  <a:pt x="57994" y="135190"/>
                  <a:pt x="61325" y="133525"/>
                  <a:pt x="63521" y="130799"/>
                </a:cubicBezTo>
                <a:lnTo>
                  <a:pt x="152026" y="20111"/>
                </a:lnTo>
                <a:cubicBezTo>
                  <a:pt x="156265" y="14736"/>
                  <a:pt x="155433" y="6938"/>
                  <a:pt x="150057" y="2698"/>
                </a:cubicBezTo>
                <a:cubicBezTo>
                  <a:pt x="144682" y="-1542"/>
                  <a:pt x="136884" y="-709"/>
                  <a:pt x="132644" y="4666"/>
                </a:cubicBezTo>
                <a:lnTo>
                  <a:pt x="52846" y="104528"/>
                </a:lnTo>
                <a:lnTo>
                  <a:pt x="21275" y="72957"/>
                </a:lnTo>
                <a:close/>
              </a:path>
            </a:pathLst>
          </a:custGeom>
          <a:solidFill>
            <a:schemeClr val="accent2"/>
          </a:solidFill>
          <a:ln w="7374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56" name="Полилиния: фигура 55">
            <a:extLst>
              <a:ext uri="{FF2B5EF4-FFF2-40B4-BE49-F238E27FC236}">
                <a16:creationId xmlns:a16="http://schemas.microsoft.com/office/drawing/2014/main" id="{E3DE5382-35A8-D638-B241-3A3763F3CD9C}"/>
              </a:ext>
            </a:extLst>
          </p:cNvPr>
          <p:cNvSpPr/>
          <p:nvPr/>
        </p:nvSpPr>
        <p:spPr>
          <a:xfrm>
            <a:off x="7558356" y="3559501"/>
            <a:ext cx="233338" cy="233338"/>
          </a:xfrm>
          <a:custGeom>
            <a:avLst/>
            <a:gdLst>
              <a:gd name="connsiteX0" fmla="*/ 214259 w 233338"/>
              <a:gd name="connsiteY0" fmla="*/ 77451 h 233338"/>
              <a:gd name="connsiteX1" fmla="*/ 205553 w 233338"/>
              <a:gd name="connsiteY1" fmla="*/ 92669 h 233338"/>
              <a:gd name="connsiteX2" fmla="*/ 208732 w 233338"/>
              <a:gd name="connsiteY2" fmla="*/ 116821 h 233338"/>
              <a:gd name="connsiteX3" fmla="*/ 181780 w 233338"/>
              <a:gd name="connsiteY3" fmla="*/ 181855 h 233338"/>
              <a:gd name="connsiteX4" fmla="*/ 116745 w 233338"/>
              <a:gd name="connsiteY4" fmla="*/ 208808 h 233338"/>
              <a:gd name="connsiteX5" fmla="*/ 51710 w 233338"/>
              <a:gd name="connsiteY5" fmla="*/ 181855 h 233338"/>
              <a:gd name="connsiteX6" fmla="*/ 24757 w 233338"/>
              <a:gd name="connsiteY6" fmla="*/ 116821 h 233338"/>
              <a:gd name="connsiteX7" fmla="*/ 51710 w 233338"/>
              <a:gd name="connsiteY7" fmla="*/ 51786 h 233338"/>
              <a:gd name="connsiteX8" fmla="*/ 116745 w 233338"/>
              <a:gd name="connsiteY8" fmla="*/ 24833 h 233338"/>
              <a:gd name="connsiteX9" fmla="*/ 152177 w 233338"/>
              <a:gd name="connsiteY9" fmla="*/ 31874 h 233338"/>
              <a:gd name="connsiteX10" fmla="*/ 168379 w 233338"/>
              <a:gd name="connsiteY10" fmla="*/ 25211 h 233338"/>
              <a:gd name="connsiteX11" fmla="*/ 161717 w 233338"/>
              <a:gd name="connsiteY11" fmla="*/ 9009 h 233338"/>
              <a:gd name="connsiteX12" fmla="*/ 116669 w 233338"/>
              <a:gd name="connsiteY12" fmla="*/ 0 h 233338"/>
              <a:gd name="connsiteX13" fmla="*/ 71243 w 233338"/>
              <a:gd name="connsiteY13" fmla="*/ 9161 h 233338"/>
              <a:gd name="connsiteX14" fmla="*/ 34145 w 233338"/>
              <a:gd name="connsiteY14" fmla="*/ 34145 h 233338"/>
              <a:gd name="connsiteX15" fmla="*/ 9161 w 233338"/>
              <a:gd name="connsiteY15" fmla="*/ 71243 h 233338"/>
              <a:gd name="connsiteX16" fmla="*/ 0 w 233338"/>
              <a:gd name="connsiteY16" fmla="*/ 116669 h 233338"/>
              <a:gd name="connsiteX17" fmla="*/ 9161 w 233338"/>
              <a:gd name="connsiteY17" fmla="*/ 162095 h 233338"/>
              <a:gd name="connsiteX18" fmla="*/ 34145 w 233338"/>
              <a:gd name="connsiteY18" fmla="*/ 199193 h 233338"/>
              <a:gd name="connsiteX19" fmla="*/ 71243 w 233338"/>
              <a:gd name="connsiteY19" fmla="*/ 224177 h 233338"/>
              <a:gd name="connsiteX20" fmla="*/ 116669 w 233338"/>
              <a:gd name="connsiteY20" fmla="*/ 233338 h 233338"/>
              <a:gd name="connsiteX21" fmla="*/ 162095 w 233338"/>
              <a:gd name="connsiteY21" fmla="*/ 224177 h 233338"/>
              <a:gd name="connsiteX22" fmla="*/ 199193 w 233338"/>
              <a:gd name="connsiteY22" fmla="*/ 199193 h 233338"/>
              <a:gd name="connsiteX23" fmla="*/ 224177 w 233338"/>
              <a:gd name="connsiteY23" fmla="*/ 162095 h 233338"/>
              <a:gd name="connsiteX24" fmla="*/ 233338 w 233338"/>
              <a:gd name="connsiteY24" fmla="*/ 116669 h 233338"/>
              <a:gd name="connsiteX25" fmla="*/ 229250 w 233338"/>
              <a:gd name="connsiteY25" fmla="*/ 86007 h 233338"/>
              <a:gd name="connsiteX26" fmla="*/ 214032 w 233338"/>
              <a:gd name="connsiteY26" fmla="*/ 77300 h 233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33338" h="233338">
                <a:moveTo>
                  <a:pt x="214259" y="77451"/>
                </a:moveTo>
                <a:cubicBezTo>
                  <a:pt x="207673" y="79268"/>
                  <a:pt x="203736" y="86082"/>
                  <a:pt x="205553" y="92669"/>
                </a:cubicBezTo>
                <a:cubicBezTo>
                  <a:pt x="207673" y="100467"/>
                  <a:pt x="208732" y="108644"/>
                  <a:pt x="208732" y="116821"/>
                </a:cubicBezTo>
                <a:cubicBezTo>
                  <a:pt x="208732" y="141351"/>
                  <a:pt x="199193" y="164518"/>
                  <a:pt x="181780" y="181855"/>
                </a:cubicBezTo>
                <a:cubicBezTo>
                  <a:pt x="164442" y="199193"/>
                  <a:pt x="141275" y="208808"/>
                  <a:pt x="116745" y="208808"/>
                </a:cubicBezTo>
                <a:cubicBezTo>
                  <a:pt x="92215" y="208808"/>
                  <a:pt x="69048" y="199269"/>
                  <a:pt x="51710" y="181855"/>
                </a:cubicBezTo>
                <a:cubicBezTo>
                  <a:pt x="34372" y="164442"/>
                  <a:pt x="24757" y="141351"/>
                  <a:pt x="24757" y="116821"/>
                </a:cubicBezTo>
                <a:cubicBezTo>
                  <a:pt x="24757" y="92290"/>
                  <a:pt x="34297" y="69123"/>
                  <a:pt x="51710" y="51786"/>
                </a:cubicBezTo>
                <a:cubicBezTo>
                  <a:pt x="69048" y="34448"/>
                  <a:pt x="92215" y="24833"/>
                  <a:pt x="116745" y="24833"/>
                </a:cubicBezTo>
                <a:cubicBezTo>
                  <a:pt x="129010" y="24833"/>
                  <a:pt x="140972" y="27180"/>
                  <a:pt x="152177" y="31874"/>
                </a:cubicBezTo>
                <a:cubicBezTo>
                  <a:pt x="158461" y="34524"/>
                  <a:pt x="165729" y="31571"/>
                  <a:pt x="168379" y="25211"/>
                </a:cubicBezTo>
                <a:cubicBezTo>
                  <a:pt x="171029" y="18928"/>
                  <a:pt x="168076" y="11659"/>
                  <a:pt x="161717" y="9009"/>
                </a:cubicBezTo>
                <a:cubicBezTo>
                  <a:pt x="147407" y="3028"/>
                  <a:pt x="132265" y="0"/>
                  <a:pt x="116669" y="0"/>
                </a:cubicBezTo>
                <a:cubicBezTo>
                  <a:pt x="101073" y="0"/>
                  <a:pt x="85628" y="3104"/>
                  <a:pt x="71243" y="9161"/>
                </a:cubicBezTo>
                <a:cubicBezTo>
                  <a:pt x="57312" y="15066"/>
                  <a:pt x="44820" y="23470"/>
                  <a:pt x="34145" y="34145"/>
                </a:cubicBezTo>
                <a:cubicBezTo>
                  <a:pt x="23394" y="44896"/>
                  <a:pt x="14991" y="57388"/>
                  <a:pt x="9161" y="71243"/>
                </a:cubicBezTo>
                <a:cubicBezTo>
                  <a:pt x="3104" y="85628"/>
                  <a:pt x="0" y="100921"/>
                  <a:pt x="0" y="116669"/>
                </a:cubicBezTo>
                <a:cubicBezTo>
                  <a:pt x="0" y="132417"/>
                  <a:pt x="3104" y="147710"/>
                  <a:pt x="9161" y="162095"/>
                </a:cubicBezTo>
                <a:cubicBezTo>
                  <a:pt x="15066" y="176026"/>
                  <a:pt x="23470" y="188518"/>
                  <a:pt x="34145" y="199193"/>
                </a:cubicBezTo>
                <a:cubicBezTo>
                  <a:pt x="44896" y="209944"/>
                  <a:pt x="57388" y="218348"/>
                  <a:pt x="71243" y="224177"/>
                </a:cubicBezTo>
                <a:cubicBezTo>
                  <a:pt x="85628" y="230234"/>
                  <a:pt x="100921" y="233338"/>
                  <a:pt x="116669" y="233338"/>
                </a:cubicBezTo>
                <a:cubicBezTo>
                  <a:pt x="132417" y="233338"/>
                  <a:pt x="147710" y="230234"/>
                  <a:pt x="162095" y="224177"/>
                </a:cubicBezTo>
                <a:cubicBezTo>
                  <a:pt x="176026" y="218272"/>
                  <a:pt x="188518" y="209868"/>
                  <a:pt x="199193" y="199193"/>
                </a:cubicBezTo>
                <a:cubicBezTo>
                  <a:pt x="209944" y="188442"/>
                  <a:pt x="218348" y="175950"/>
                  <a:pt x="224177" y="162095"/>
                </a:cubicBezTo>
                <a:cubicBezTo>
                  <a:pt x="230234" y="147710"/>
                  <a:pt x="233338" y="132417"/>
                  <a:pt x="233338" y="116669"/>
                </a:cubicBezTo>
                <a:cubicBezTo>
                  <a:pt x="233338" y="106297"/>
                  <a:pt x="231975" y="96000"/>
                  <a:pt x="229250" y="86007"/>
                </a:cubicBezTo>
                <a:cubicBezTo>
                  <a:pt x="227433" y="79420"/>
                  <a:pt x="220619" y="75483"/>
                  <a:pt x="214032" y="77300"/>
                </a:cubicBezTo>
                <a:close/>
              </a:path>
            </a:pathLst>
          </a:custGeom>
          <a:solidFill>
            <a:schemeClr val="accent2"/>
          </a:solidFill>
          <a:ln w="7374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57" name="Полилиния: фигура 56">
            <a:extLst>
              <a:ext uri="{FF2B5EF4-FFF2-40B4-BE49-F238E27FC236}">
                <a16:creationId xmlns:a16="http://schemas.microsoft.com/office/drawing/2014/main" id="{ECE12868-4922-9FAA-0496-06E068AF903D}"/>
              </a:ext>
            </a:extLst>
          </p:cNvPr>
          <p:cNvSpPr/>
          <p:nvPr/>
        </p:nvSpPr>
        <p:spPr>
          <a:xfrm>
            <a:off x="7615214" y="3589131"/>
            <a:ext cx="154723" cy="135417"/>
          </a:xfrm>
          <a:custGeom>
            <a:avLst/>
            <a:gdLst>
              <a:gd name="connsiteX0" fmla="*/ 21199 w 154723"/>
              <a:gd name="connsiteY0" fmla="*/ 72805 h 135417"/>
              <a:gd name="connsiteX1" fmla="*/ 3634 w 154723"/>
              <a:gd name="connsiteY1" fmla="*/ 72805 h 135417"/>
              <a:gd name="connsiteX2" fmla="*/ 3634 w 154723"/>
              <a:gd name="connsiteY2" fmla="*/ 90370 h 135417"/>
              <a:gd name="connsiteX3" fmla="*/ 45047 w 154723"/>
              <a:gd name="connsiteY3" fmla="*/ 131783 h 135417"/>
              <a:gd name="connsiteX4" fmla="*/ 53830 w 154723"/>
              <a:gd name="connsiteY4" fmla="*/ 135417 h 135417"/>
              <a:gd name="connsiteX5" fmla="*/ 54511 w 154723"/>
              <a:gd name="connsiteY5" fmla="*/ 135417 h 135417"/>
              <a:gd name="connsiteX6" fmla="*/ 63521 w 154723"/>
              <a:gd name="connsiteY6" fmla="*/ 130799 h 135417"/>
              <a:gd name="connsiteX7" fmla="*/ 152026 w 154723"/>
              <a:gd name="connsiteY7" fmla="*/ 20111 h 135417"/>
              <a:gd name="connsiteX8" fmla="*/ 150057 w 154723"/>
              <a:gd name="connsiteY8" fmla="*/ 2698 h 135417"/>
              <a:gd name="connsiteX9" fmla="*/ 132644 w 154723"/>
              <a:gd name="connsiteY9" fmla="*/ 4666 h 135417"/>
              <a:gd name="connsiteX10" fmla="*/ 52846 w 154723"/>
              <a:gd name="connsiteY10" fmla="*/ 104528 h 135417"/>
              <a:gd name="connsiteX11" fmla="*/ 21275 w 154723"/>
              <a:gd name="connsiteY11" fmla="*/ 72957 h 135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54723" h="135417">
                <a:moveTo>
                  <a:pt x="21199" y="72805"/>
                </a:moveTo>
                <a:cubicBezTo>
                  <a:pt x="16353" y="67960"/>
                  <a:pt x="8480" y="67960"/>
                  <a:pt x="3634" y="72805"/>
                </a:cubicBezTo>
                <a:cubicBezTo>
                  <a:pt x="-1211" y="77651"/>
                  <a:pt x="-1211" y="85525"/>
                  <a:pt x="3634" y="90370"/>
                </a:cubicBezTo>
                <a:lnTo>
                  <a:pt x="45047" y="131783"/>
                </a:lnTo>
                <a:cubicBezTo>
                  <a:pt x="47394" y="134130"/>
                  <a:pt x="50499" y="135417"/>
                  <a:pt x="53830" y="135417"/>
                </a:cubicBezTo>
                <a:cubicBezTo>
                  <a:pt x="54057" y="135417"/>
                  <a:pt x="54284" y="135417"/>
                  <a:pt x="54511" y="135417"/>
                </a:cubicBezTo>
                <a:cubicBezTo>
                  <a:pt x="57994" y="135190"/>
                  <a:pt x="61325" y="133525"/>
                  <a:pt x="63521" y="130799"/>
                </a:cubicBezTo>
                <a:lnTo>
                  <a:pt x="152026" y="20111"/>
                </a:lnTo>
                <a:cubicBezTo>
                  <a:pt x="156265" y="14736"/>
                  <a:pt x="155433" y="6938"/>
                  <a:pt x="150057" y="2698"/>
                </a:cubicBezTo>
                <a:cubicBezTo>
                  <a:pt x="144682" y="-1542"/>
                  <a:pt x="136884" y="-709"/>
                  <a:pt x="132644" y="4666"/>
                </a:cubicBezTo>
                <a:lnTo>
                  <a:pt x="52846" y="104528"/>
                </a:lnTo>
                <a:lnTo>
                  <a:pt x="21275" y="72957"/>
                </a:lnTo>
                <a:close/>
              </a:path>
            </a:pathLst>
          </a:custGeom>
          <a:solidFill>
            <a:schemeClr val="accent2"/>
          </a:solidFill>
          <a:ln w="7374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59" name="Полилиния: фигура 58">
            <a:extLst>
              <a:ext uri="{FF2B5EF4-FFF2-40B4-BE49-F238E27FC236}">
                <a16:creationId xmlns:a16="http://schemas.microsoft.com/office/drawing/2014/main" id="{69C66600-72B3-204A-08C7-94BA9D655203}"/>
              </a:ext>
            </a:extLst>
          </p:cNvPr>
          <p:cNvSpPr/>
          <p:nvPr/>
        </p:nvSpPr>
        <p:spPr>
          <a:xfrm>
            <a:off x="7550623" y="4068644"/>
            <a:ext cx="233338" cy="233338"/>
          </a:xfrm>
          <a:custGeom>
            <a:avLst/>
            <a:gdLst>
              <a:gd name="connsiteX0" fmla="*/ 214259 w 233338"/>
              <a:gd name="connsiteY0" fmla="*/ 77451 h 233338"/>
              <a:gd name="connsiteX1" fmla="*/ 205553 w 233338"/>
              <a:gd name="connsiteY1" fmla="*/ 92669 h 233338"/>
              <a:gd name="connsiteX2" fmla="*/ 208732 w 233338"/>
              <a:gd name="connsiteY2" fmla="*/ 116821 h 233338"/>
              <a:gd name="connsiteX3" fmla="*/ 181780 w 233338"/>
              <a:gd name="connsiteY3" fmla="*/ 181855 h 233338"/>
              <a:gd name="connsiteX4" fmla="*/ 116745 w 233338"/>
              <a:gd name="connsiteY4" fmla="*/ 208808 h 233338"/>
              <a:gd name="connsiteX5" fmla="*/ 51710 w 233338"/>
              <a:gd name="connsiteY5" fmla="*/ 181855 h 233338"/>
              <a:gd name="connsiteX6" fmla="*/ 24757 w 233338"/>
              <a:gd name="connsiteY6" fmla="*/ 116821 h 233338"/>
              <a:gd name="connsiteX7" fmla="*/ 51710 w 233338"/>
              <a:gd name="connsiteY7" fmla="*/ 51786 h 233338"/>
              <a:gd name="connsiteX8" fmla="*/ 116745 w 233338"/>
              <a:gd name="connsiteY8" fmla="*/ 24833 h 233338"/>
              <a:gd name="connsiteX9" fmla="*/ 152177 w 233338"/>
              <a:gd name="connsiteY9" fmla="*/ 31874 h 233338"/>
              <a:gd name="connsiteX10" fmla="*/ 168379 w 233338"/>
              <a:gd name="connsiteY10" fmla="*/ 25211 h 233338"/>
              <a:gd name="connsiteX11" fmla="*/ 161717 w 233338"/>
              <a:gd name="connsiteY11" fmla="*/ 9009 h 233338"/>
              <a:gd name="connsiteX12" fmla="*/ 116669 w 233338"/>
              <a:gd name="connsiteY12" fmla="*/ 0 h 233338"/>
              <a:gd name="connsiteX13" fmla="*/ 71243 w 233338"/>
              <a:gd name="connsiteY13" fmla="*/ 9161 h 233338"/>
              <a:gd name="connsiteX14" fmla="*/ 34145 w 233338"/>
              <a:gd name="connsiteY14" fmla="*/ 34145 h 233338"/>
              <a:gd name="connsiteX15" fmla="*/ 9161 w 233338"/>
              <a:gd name="connsiteY15" fmla="*/ 71243 h 233338"/>
              <a:gd name="connsiteX16" fmla="*/ 0 w 233338"/>
              <a:gd name="connsiteY16" fmla="*/ 116669 h 233338"/>
              <a:gd name="connsiteX17" fmla="*/ 9161 w 233338"/>
              <a:gd name="connsiteY17" fmla="*/ 162095 h 233338"/>
              <a:gd name="connsiteX18" fmla="*/ 34145 w 233338"/>
              <a:gd name="connsiteY18" fmla="*/ 199193 h 233338"/>
              <a:gd name="connsiteX19" fmla="*/ 71243 w 233338"/>
              <a:gd name="connsiteY19" fmla="*/ 224177 h 233338"/>
              <a:gd name="connsiteX20" fmla="*/ 116669 w 233338"/>
              <a:gd name="connsiteY20" fmla="*/ 233338 h 233338"/>
              <a:gd name="connsiteX21" fmla="*/ 162095 w 233338"/>
              <a:gd name="connsiteY21" fmla="*/ 224177 h 233338"/>
              <a:gd name="connsiteX22" fmla="*/ 199193 w 233338"/>
              <a:gd name="connsiteY22" fmla="*/ 199193 h 233338"/>
              <a:gd name="connsiteX23" fmla="*/ 224177 w 233338"/>
              <a:gd name="connsiteY23" fmla="*/ 162095 h 233338"/>
              <a:gd name="connsiteX24" fmla="*/ 233338 w 233338"/>
              <a:gd name="connsiteY24" fmla="*/ 116669 h 233338"/>
              <a:gd name="connsiteX25" fmla="*/ 229250 w 233338"/>
              <a:gd name="connsiteY25" fmla="*/ 86007 h 233338"/>
              <a:gd name="connsiteX26" fmla="*/ 214032 w 233338"/>
              <a:gd name="connsiteY26" fmla="*/ 77300 h 233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33338" h="233338">
                <a:moveTo>
                  <a:pt x="214259" y="77451"/>
                </a:moveTo>
                <a:cubicBezTo>
                  <a:pt x="207673" y="79268"/>
                  <a:pt x="203736" y="86082"/>
                  <a:pt x="205553" y="92669"/>
                </a:cubicBezTo>
                <a:cubicBezTo>
                  <a:pt x="207673" y="100467"/>
                  <a:pt x="208732" y="108644"/>
                  <a:pt x="208732" y="116821"/>
                </a:cubicBezTo>
                <a:cubicBezTo>
                  <a:pt x="208732" y="141351"/>
                  <a:pt x="199193" y="164518"/>
                  <a:pt x="181780" y="181855"/>
                </a:cubicBezTo>
                <a:cubicBezTo>
                  <a:pt x="164442" y="199193"/>
                  <a:pt x="141275" y="208808"/>
                  <a:pt x="116745" y="208808"/>
                </a:cubicBezTo>
                <a:cubicBezTo>
                  <a:pt x="92215" y="208808"/>
                  <a:pt x="69048" y="199269"/>
                  <a:pt x="51710" y="181855"/>
                </a:cubicBezTo>
                <a:cubicBezTo>
                  <a:pt x="34372" y="164442"/>
                  <a:pt x="24757" y="141351"/>
                  <a:pt x="24757" y="116821"/>
                </a:cubicBezTo>
                <a:cubicBezTo>
                  <a:pt x="24757" y="92290"/>
                  <a:pt x="34297" y="69123"/>
                  <a:pt x="51710" y="51786"/>
                </a:cubicBezTo>
                <a:cubicBezTo>
                  <a:pt x="69048" y="34448"/>
                  <a:pt x="92215" y="24833"/>
                  <a:pt x="116745" y="24833"/>
                </a:cubicBezTo>
                <a:cubicBezTo>
                  <a:pt x="129010" y="24833"/>
                  <a:pt x="140972" y="27180"/>
                  <a:pt x="152177" y="31874"/>
                </a:cubicBezTo>
                <a:cubicBezTo>
                  <a:pt x="158461" y="34524"/>
                  <a:pt x="165729" y="31571"/>
                  <a:pt x="168379" y="25211"/>
                </a:cubicBezTo>
                <a:cubicBezTo>
                  <a:pt x="171029" y="18928"/>
                  <a:pt x="168076" y="11659"/>
                  <a:pt x="161717" y="9009"/>
                </a:cubicBezTo>
                <a:cubicBezTo>
                  <a:pt x="147407" y="3028"/>
                  <a:pt x="132265" y="0"/>
                  <a:pt x="116669" y="0"/>
                </a:cubicBezTo>
                <a:cubicBezTo>
                  <a:pt x="101073" y="0"/>
                  <a:pt x="85628" y="3104"/>
                  <a:pt x="71243" y="9161"/>
                </a:cubicBezTo>
                <a:cubicBezTo>
                  <a:pt x="57312" y="15066"/>
                  <a:pt x="44820" y="23470"/>
                  <a:pt x="34145" y="34145"/>
                </a:cubicBezTo>
                <a:cubicBezTo>
                  <a:pt x="23394" y="44896"/>
                  <a:pt x="14991" y="57388"/>
                  <a:pt x="9161" y="71243"/>
                </a:cubicBezTo>
                <a:cubicBezTo>
                  <a:pt x="3104" y="85628"/>
                  <a:pt x="0" y="100921"/>
                  <a:pt x="0" y="116669"/>
                </a:cubicBezTo>
                <a:cubicBezTo>
                  <a:pt x="0" y="132417"/>
                  <a:pt x="3104" y="147710"/>
                  <a:pt x="9161" y="162095"/>
                </a:cubicBezTo>
                <a:cubicBezTo>
                  <a:pt x="15066" y="176026"/>
                  <a:pt x="23470" y="188518"/>
                  <a:pt x="34145" y="199193"/>
                </a:cubicBezTo>
                <a:cubicBezTo>
                  <a:pt x="44896" y="209944"/>
                  <a:pt x="57388" y="218348"/>
                  <a:pt x="71243" y="224177"/>
                </a:cubicBezTo>
                <a:cubicBezTo>
                  <a:pt x="85628" y="230234"/>
                  <a:pt x="100921" y="233338"/>
                  <a:pt x="116669" y="233338"/>
                </a:cubicBezTo>
                <a:cubicBezTo>
                  <a:pt x="132417" y="233338"/>
                  <a:pt x="147710" y="230234"/>
                  <a:pt x="162095" y="224177"/>
                </a:cubicBezTo>
                <a:cubicBezTo>
                  <a:pt x="176026" y="218272"/>
                  <a:pt x="188518" y="209868"/>
                  <a:pt x="199193" y="199193"/>
                </a:cubicBezTo>
                <a:cubicBezTo>
                  <a:pt x="209944" y="188442"/>
                  <a:pt x="218348" y="175950"/>
                  <a:pt x="224177" y="162095"/>
                </a:cubicBezTo>
                <a:cubicBezTo>
                  <a:pt x="230234" y="147710"/>
                  <a:pt x="233338" y="132417"/>
                  <a:pt x="233338" y="116669"/>
                </a:cubicBezTo>
                <a:cubicBezTo>
                  <a:pt x="233338" y="106297"/>
                  <a:pt x="231975" y="96000"/>
                  <a:pt x="229250" y="86007"/>
                </a:cubicBezTo>
                <a:cubicBezTo>
                  <a:pt x="227433" y="79420"/>
                  <a:pt x="220619" y="75483"/>
                  <a:pt x="214032" y="77300"/>
                </a:cubicBezTo>
                <a:close/>
              </a:path>
            </a:pathLst>
          </a:custGeom>
          <a:solidFill>
            <a:schemeClr val="accent2"/>
          </a:solidFill>
          <a:ln w="7374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60" name="Полилиния: фигура 59">
            <a:extLst>
              <a:ext uri="{FF2B5EF4-FFF2-40B4-BE49-F238E27FC236}">
                <a16:creationId xmlns:a16="http://schemas.microsoft.com/office/drawing/2014/main" id="{435AF2AF-4B9B-64CF-20C5-98266F0E16E5}"/>
              </a:ext>
            </a:extLst>
          </p:cNvPr>
          <p:cNvSpPr/>
          <p:nvPr/>
        </p:nvSpPr>
        <p:spPr>
          <a:xfrm>
            <a:off x="7607481" y="4098274"/>
            <a:ext cx="154723" cy="135417"/>
          </a:xfrm>
          <a:custGeom>
            <a:avLst/>
            <a:gdLst>
              <a:gd name="connsiteX0" fmla="*/ 21199 w 154723"/>
              <a:gd name="connsiteY0" fmla="*/ 72805 h 135417"/>
              <a:gd name="connsiteX1" fmla="*/ 3634 w 154723"/>
              <a:gd name="connsiteY1" fmla="*/ 72805 h 135417"/>
              <a:gd name="connsiteX2" fmla="*/ 3634 w 154723"/>
              <a:gd name="connsiteY2" fmla="*/ 90370 h 135417"/>
              <a:gd name="connsiteX3" fmla="*/ 45047 w 154723"/>
              <a:gd name="connsiteY3" fmla="*/ 131783 h 135417"/>
              <a:gd name="connsiteX4" fmla="*/ 53830 w 154723"/>
              <a:gd name="connsiteY4" fmla="*/ 135417 h 135417"/>
              <a:gd name="connsiteX5" fmla="*/ 54511 w 154723"/>
              <a:gd name="connsiteY5" fmla="*/ 135417 h 135417"/>
              <a:gd name="connsiteX6" fmla="*/ 63521 w 154723"/>
              <a:gd name="connsiteY6" fmla="*/ 130799 h 135417"/>
              <a:gd name="connsiteX7" fmla="*/ 152026 w 154723"/>
              <a:gd name="connsiteY7" fmla="*/ 20111 h 135417"/>
              <a:gd name="connsiteX8" fmla="*/ 150057 w 154723"/>
              <a:gd name="connsiteY8" fmla="*/ 2698 h 135417"/>
              <a:gd name="connsiteX9" fmla="*/ 132644 w 154723"/>
              <a:gd name="connsiteY9" fmla="*/ 4666 h 135417"/>
              <a:gd name="connsiteX10" fmla="*/ 52846 w 154723"/>
              <a:gd name="connsiteY10" fmla="*/ 104528 h 135417"/>
              <a:gd name="connsiteX11" fmla="*/ 21275 w 154723"/>
              <a:gd name="connsiteY11" fmla="*/ 72957 h 135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54723" h="135417">
                <a:moveTo>
                  <a:pt x="21199" y="72805"/>
                </a:moveTo>
                <a:cubicBezTo>
                  <a:pt x="16353" y="67960"/>
                  <a:pt x="8480" y="67960"/>
                  <a:pt x="3634" y="72805"/>
                </a:cubicBezTo>
                <a:cubicBezTo>
                  <a:pt x="-1211" y="77651"/>
                  <a:pt x="-1211" y="85525"/>
                  <a:pt x="3634" y="90370"/>
                </a:cubicBezTo>
                <a:lnTo>
                  <a:pt x="45047" y="131783"/>
                </a:lnTo>
                <a:cubicBezTo>
                  <a:pt x="47394" y="134130"/>
                  <a:pt x="50499" y="135417"/>
                  <a:pt x="53830" y="135417"/>
                </a:cubicBezTo>
                <a:cubicBezTo>
                  <a:pt x="54057" y="135417"/>
                  <a:pt x="54284" y="135417"/>
                  <a:pt x="54511" y="135417"/>
                </a:cubicBezTo>
                <a:cubicBezTo>
                  <a:pt x="57994" y="135190"/>
                  <a:pt x="61325" y="133525"/>
                  <a:pt x="63521" y="130799"/>
                </a:cubicBezTo>
                <a:lnTo>
                  <a:pt x="152026" y="20111"/>
                </a:lnTo>
                <a:cubicBezTo>
                  <a:pt x="156265" y="14736"/>
                  <a:pt x="155433" y="6938"/>
                  <a:pt x="150057" y="2698"/>
                </a:cubicBezTo>
                <a:cubicBezTo>
                  <a:pt x="144682" y="-1542"/>
                  <a:pt x="136884" y="-709"/>
                  <a:pt x="132644" y="4666"/>
                </a:cubicBezTo>
                <a:lnTo>
                  <a:pt x="52846" y="104528"/>
                </a:lnTo>
                <a:lnTo>
                  <a:pt x="21275" y="72957"/>
                </a:lnTo>
                <a:close/>
              </a:path>
            </a:pathLst>
          </a:custGeom>
          <a:solidFill>
            <a:schemeClr val="accent2"/>
          </a:solidFill>
          <a:ln w="7374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62" name="Полилиния: фигура 61">
            <a:extLst>
              <a:ext uri="{FF2B5EF4-FFF2-40B4-BE49-F238E27FC236}">
                <a16:creationId xmlns:a16="http://schemas.microsoft.com/office/drawing/2014/main" id="{EF11E888-4F38-E0DD-43AC-5527A43C754F}"/>
              </a:ext>
            </a:extLst>
          </p:cNvPr>
          <p:cNvSpPr/>
          <p:nvPr/>
        </p:nvSpPr>
        <p:spPr>
          <a:xfrm>
            <a:off x="7550623" y="4640390"/>
            <a:ext cx="233338" cy="233338"/>
          </a:xfrm>
          <a:custGeom>
            <a:avLst/>
            <a:gdLst>
              <a:gd name="connsiteX0" fmla="*/ 214259 w 233338"/>
              <a:gd name="connsiteY0" fmla="*/ 77451 h 233338"/>
              <a:gd name="connsiteX1" fmla="*/ 205553 w 233338"/>
              <a:gd name="connsiteY1" fmla="*/ 92669 h 233338"/>
              <a:gd name="connsiteX2" fmla="*/ 208732 w 233338"/>
              <a:gd name="connsiteY2" fmla="*/ 116821 h 233338"/>
              <a:gd name="connsiteX3" fmla="*/ 181780 w 233338"/>
              <a:gd name="connsiteY3" fmla="*/ 181855 h 233338"/>
              <a:gd name="connsiteX4" fmla="*/ 116745 w 233338"/>
              <a:gd name="connsiteY4" fmla="*/ 208808 h 233338"/>
              <a:gd name="connsiteX5" fmla="*/ 51710 w 233338"/>
              <a:gd name="connsiteY5" fmla="*/ 181855 h 233338"/>
              <a:gd name="connsiteX6" fmla="*/ 24757 w 233338"/>
              <a:gd name="connsiteY6" fmla="*/ 116821 h 233338"/>
              <a:gd name="connsiteX7" fmla="*/ 51710 w 233338"/>
              <a:gd name="connsiteY7" fmla="*/ 51786 h 233338"/>
              <a:gd name="connsiteX8" fmla="*/ 116745 w 233338"/>
              <a:gd name="connsiteY8" fmla="*/ 24833 h 233338"/>
              <a:gd name="connsiteX9" fmla="*/ 152177 w 233338"/>
              <a:gd name="connsiteY9" fmla="*/ 31874 h 233338"/>
              <a:gd name="connsiteX10" fmla="*/ 168379 w 233338"/>
              <a:gd name="connsiteY10" fmla="*/ 25211 h 233338"/>
              <a:gd name="connsiteX11" fmla="*/ 161717 w 233338"/>
              <a:gd name="connsiteY11" fmla="*/ 9009 h 233338"/>
              <a:gd name="connsiteX12" fmla="*/ 116669 w 233338"/>
              <a:gd name="connsiteY12" fmla="*/ 0 h 233338"/>
              <a:gd name="connsiteX13" fmla="*/ 71243 w 233338"/>
              <a:gd name="connsiteY13" fmla="*/ 9161 h 233338"/>
              <a:gd name="connsiteX14" fmla="*/ 34145 w 233338"/>
              <a:gd name="connsiteY14" fmla="*/ 34145 h 233338"/>
              <a:gd name="connsiteX15" fmla="*/ 9161 w 233338"/>
              <a:gd name="connsiteY15" fmla="*/ 71243 h 233338"/>
              <a:gd name="connsiteX16" fmla="*/ 0 w 233338"/>
              <a:gd name="connsiteY16" fmla="*/ 116669 h 233338"/>
              <a:gd name="connsiteX17" fmla="*/ 9161 w 233338"/>
              <a:gd name="connsiteY17" fmla="*/ 162095 h 233338"/>
              <a:gd name="connsiteX18" fmla="*/ 34145 w 233338"/>
              <a:gd name="connsiteY18" fmla="*/ 199193 h 233338"/>
              <a:gd name="connsiteX19" fmla="*/ 71243 w 233338"/>
              <a:gd name="connsiteY19" fmla="*/ 224177 h 233338"/>
              <a:gd name="connsiteX20" fmla="*/ 116669 w 233338"/>
              <a:gd name="connsiteY20" fmla="*/ 233338 h 233338"/>
              <a:gd name="connsiteX21" fmla="*/ 162095 w 233338"/>
              <a:gd name="connsiteY21" fmla="*/ 224177 h 233338"/>
              <a:gd name="connsiteX22" fmla="*/ 199193 w 233338"/>
              <a:gd name="connsiteY22" fmla="*/ 199193 h 233338"/>
              <a:gd name="connsiteX23" fmla="*/ 224177 w 233338"/>
              <a:gd name="connsiteY23" fmla="*/ 162095 h 233338"/>
              <a:gd name="connsiteX24" fmla="*/ 233338 w 233338"/>
              <a:gd name="connsiteY24" fmla="*/ 116669 h 233338"/>
              <a:gd name="connsiteX25" fmla="*/ 229250 w 233338"/>
              <a:gd name="connsiteY25" fmla="*/ 86007 h 233338"/>
              <a:gd name="connsiteX26" fmla="*/ 214032 w 233338"/>
              <a:gd name="connsiteY26" fmla="*/ 77300 h 233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33338" h="233338">
                <a:moveTo>
                  <a:pt x="214259" y="77451"/>
                </a:moveTo>
                <a:cubicBezTo>
                  <a:pt x="207673" y="79268"/>
                  <a:pt x="203736" y="86082"/>
                  <a:pt x="205553" y="92669"/>
                </a:cubicBezTo>
                <a:cubicBezTo>
                  <a:pt x="207673" y="100467"/>
                  <a:pt x="208732" y="108644"/>
                  <a:pt x="208732" y="116821"/>
                </a:cubicBezTo>
                <a:cubicBezTo>
                  <a:pt x="208732" y="141351"/>
                  <a:pt x="199193" y="164518"/>
                  <a:pt x="181780" y="181855"/>
                </a:cubicBezTo>
                <a:cubicBezTo>
                  <a:pt x="164442" y="199193"/>
                  <a:pt x="141275" y="208808"/>
                  <a:pt x="116745" y="208808"/>
                </a:cubicBezTo>
                <a:cubicBezTo>
                  <a:pt x="92215" y="208808"/>
                  <a:pt x="69048" y="199269"/>
                  <a:pt x="51710" y="181855"/>
                </a:cubicBezTo>
                <a:cubicBezTo>
                  <a:pt x="34372" y="164442"/>
                  <a:pt x="24757" y="141351"/>
                  <a:pt x="24757" y="116821"/>
                </a:cubicBezTo>
                <a:cubicBezTo>
                  <a:pt x="24757" y="92290"/>
                  <a:pt x="34297" y="69123"/>
                  <a:pt x="51710" y="51786"/>
                </a:cubicBezTo>
                <a:cubicBezTo>
                  <a:pt x="69048" y="34448"/>
                  <a:pt x="92215" y="24833"/>
                  <a:pt x="116745" y="24833"/>
                </a:cubicBezTo>
                <a:cubicBezTo>
                  <a:pt x="129010" y="24833"/>
                  <a:pt x="140972" y="27180"/>
                  <a:pt x="152177" y="31874"/>
                </a:cubicBezTo>
                <a:cubicBezTo>
                  <a:pt x="158461" y="34524"/>
                  <a:pt x="165729" y="31571"/>
                  <a:pt x="168379" y="25211"/>
                </a:cubicBezTo>
                <a:cubicBezTo>
                  <a:pt x="171029" y="18928"/>
                  <a:pt x="168076" y="11659"/>
                  <a:pt x="161717" y="9009"/>
                </a:cubicBezTo>
                <a:cubicBezTo>
                  <a:pt x="147407" y="3028"/>
                  <a:pt x="132265" y="0"/>
                  <a:pt x="116669" y="0"/>
                </a:cubicBezTo>
                <a:cubicBezTo>
                  <a:pt x="101073" y="0"/>
                  <a:pt x="85628" y="3104"/>
                  <a:pt x="71243" y="9161"/>
                </a:cubicBezTo>
                <a:cubicBezTo>
                  <a:pt x="57312" y="15066"/>
                  <a:pt x="44820" y="23470"/>
                  <a:pt x="34145" y="34145"/>
                </a:cubicBezTo>
                <a:cubicBezTo>
                  <a:pt x="23394" y="44896"/>
                  <a:pt x="14991" y="57388"/>
                  <a:pt x="9161" y="71243"/>
                </a:cubicBezTo>
                <a:cubicBezTo>
                  <a:pt x="3104" y="85628"/>
                  <a:pt x="0" y="100921"/>
                  <a:pt x="0" y="116669"/>
                </a:cubicBezTo>
                <a:cubicBezTo>
                  <a:pt x="0" y="132417"/>
                  <a:pt x="3104" y="147710"/>
                  <a:pt x="9161" y="162095"/>
                </a:cubicBezTo>
                <a:cubicBezTo>
                  <a:pt x="15066" y="176026"/>
                  <a:pt x="23470" y="188518"/>
                  <a:pt x="34145" y="199193"/>
                </a:cubicBezTo>
                <a:cubicBezTo>
                  <a:pt x="44896" y="209944"/>
                  <a:pt x="57388" y="218348"/>
                  <a:pt x="71243" y="224177"/>
                </a:cubicBezTo>
                <a:cubicBezTo>
                  <a:pt x="85628" y="230234"/>
                  <a:pt x="100921" y="233338"/>
                  <a:pt x="116669" y="233338"/>
                </a:cubicBezTo>
                <a:cubicBezTo>
                  <a:pt x="132417" y="233338"/>
                  <a:pt x="147710" y="230234"/>
                  <a:pt x="162095" y="224177"/>
                </a:cubicBezTo>
                <a:cubicBezTo>
                  <a:pt x="176026" y="218272"/>
                  <a:pt x="188518" y="209868"/>
                  <a:pt x="199193" y="199193"/>
                </a:cubicBezTo>
                <a:cubicBezTo>
                  <a:pt x="209944" y="188442"/>
                  <a:pt x="218348" y="175950"/>
                  <a:pt x="224177" y="162095"/>
                </a:cubicBezTo>
                <a:cubicBezTo>
                  <a:pt x="230234" y="147710"/>
                  <a:pt x="233338" y="132417"/>
                  <a:pt x="233338" y="116669"/>
                </a:cubicBezTo>
                <a:cubicBezTo>
                  <a:pt x="233338" y="106297"/>
                  <a:pt x="231975" y="96000"/>
                  <a:pt x="229250" y="86007"/>
                </a:cubicBezTo>
                <a:cubicBezTo>
                  <a:pt x="227433" y="79420"/>
                  <a:pt x="220619" y="75483"/>
                  <a:pt x="214032" y="77300"/>
                </a:cubicBezTo>
                <a:close/>
              </a:path>
            </a:pathLst>
          </a:custGeom>
          <a:solidFill>
            <a:schemeClr val="accent2"/>
          </a:solidFill>
          <a:ln w="7374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63" name="Полилиния: фигура 62">
            <a:extLst>
              <a:ext uri="{FF2B5EF4-FFF2-40B4-BE49-F238E27FC236}">
                <a16:creationId xmlns:a16="http://schemas.microsoft.com/office/drawing/2014/main" id="{137862CC-73C8-03A9-4A45-3D482725538A}"/>
              </a:ext>
            </a:extLst>
          </p:cNvPr>
          <p:cNvSpPr/>
          <p:nvPr/>
        </p:nvSpPr>
        <p:spPr>
          <a:xfrm>
            <a:off x="7607481" y="4670020"/>
            <a:ext cx="154723" cy="135417"/>
          </a:xfrm>
          <a:custGeom>
            <a:avLst/>
            <a:gdLst>
              <a:gd name="connsiteX0" fmla="*/ 21199 w 154723"/>
              <a:gd name="connsiteY0" fmla="*/ 72805 h 135417"/>
              <a:gd name="connsiteX1" fmla="*/ 3634 w 154723"/>
              <a:gd name="connsiteY1" fmla="*/ 72805 h 135417"/>
              <a:gd name="connsiteX2" fmla="*/ 3634 w 154723"/>
              <a:gd name="connsiteY2" fmla="*/ 90370 h 135417"/>
              <a:gd name="connsiteX3" fmla="*/ 45047 w 154723"/>
              <a:gd name="connsiteY3" fmla="*/ 131783 h 135417"/>
              <a:gd name="connsiteX4" fmla="*/ 53830 w 154723"/>
              <a:gd name="connsiteY4" fmla="*/ 135417 h 135417"/>
              <a:gd name="connsiteX5" fmla="*/ 54511 w 154723"/>
              <a:gd name="connsiteY5" fmla="*/ 135417 h 135417"/>
              <a:gd name="connsiteX6" fmla="*/ 63521 w 154723"/>
              <a:gd name="connsiteY6" fmla="*/ 130799 h 135417"/>
              <a:gd name="connsiteX7" fmla="*/ 152026 w 154723"/>
              <a:gd name="connsiteY7" fmla="*/ 20111 h 135417"/>
              <a:gd name="connsiteX8" fmla="*/ 150057 w 154723"/>
              <a:gd name="connsiteY8" fmla="*/ 2698 h 135417"/>
              <a:gd name="connsiteX9" fmla="*/ 132644 w 154723"/>
              <a:gd name="connsiteY9" fmla="*/ 4666 h 135417"/>
              <a:gd name="connsiteX10" fmla="*/ 52846 w 154723"/>
              <a:gd name="connsiteY10" fmla="*/ 104528 h 135417"/>
              <a:gd name="connsiteX11" fmla="*/ 21275 w 154723"/>
              <a:gd name="connsiteY11" fmla="*/ 72957 h 135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54723" h="135417">
                <a:moveTo>
                  <a:pt x="21199" y="72805"/>
                </a:moveTo>
                <a:cubicBezTo>
                  <a:pt x="16353" y="67960"/>
                  <a:pt x="8480" y="67960"/>
                  <a:pt x="3634" y="72805"/>
                </a:cubicBezTo>
                <a:cubicBezTo>
                  <a:pt x="-1211" y="77651"/>
                  <a:pt x="-1211" y="85525"/>
                  <a:pt x="3634" y="90370"/>
                </a:cubicBezTo>
                <a:lnTo>
                  <a:pt x="45047" y="131783"/>
                </a:lnTo>
                <a:cubicBezTo>
                  <a:pt x="47394" y="134130"/>
                  <a:pt x="50499" y="135417"/>
                  <a:pt x="53830" y="135417"/>
                </a:cubicBezTo>
                <a:cubicBezTo>
                  <a:pt x="54057" y="135417"/>
                  <a:pt x="54284" y="135417"/>
                  <a:pt x="54511" y="135417"/>
                </a:cubicBezTo>
                <a:cubicBezTo>
                  <a:pt x="57994" y="135190"/>
                  <a:pt x="61325" y="133525"/>
                  <a:pt x="63521" y="130799"/>
                </a:cubicBezTo>
                <a:lnTo>
                  <a:pt x="152026" y="20111"/>
                </a:lnTo>
                <a:cubicBezTo>
                  <a:pt x="156265" y="14736"/>
                  <a:pt x="155433" y="6938"/>
                  <a:pt x="150057" y="2698"/>
                </a:cubicBezTo>
                <a:cubicBezTo>
                  <a:pt x="144682" y="-1542"/>
                  <a:pt x="136884" y="-709"/>
                  <a:pt x="132644" y="4666"/>
                </a:cubicBezTo>
                <a:lnTo>
                  <a:pt x="52846" y="104528"/>
                </a:lnTo>
                <a:lnTo>
                  <a:pt x="21275" y="72957"/>
                </a:lnTo>
                <a:close/>
              </a:path>
            </a:pathLst>
          </a:custGeom>
          <a:solidFill>
            <a:schemeClr val="accent2"/>
          </a:solidFill>
          <a:ln w="7374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65" name="Полилиния: фигура 64">
            <a:extLst>
              <a:ext uri="{FF2B5EF4-FFF2-40B4-BE49-F238E27FC236}">
                <a16:creationId xmlns:a16="http://schemas.microsoft.com/office/drawing/2014/main" id="{4895DA0F-CA7E-324F-E364-7558C3E985A8}"/>
              </a:ext>
            </a:extLst>
          </p:cNvPr>
          <p:cNvSpPr/>
          <p:nvPr/>
        </p:nvSpPr>
        <p:spPr>
          <a:xfrm>
            <a:off x="7550622" y="5059612"/>
            <a:ext cx="233338" cy="233338"/>
          </a:xfrm>
          <a:custGeom>
            <a:avLst/>
            <a:gdLst>
              <a:gd name="connsiteX0" fmla="*/ 214259 w 233338"/>
              <a:gd name="connsiteY0" fmla="*/ 77451 h 233338"/>
              <a:gd name="connsiteX1" fmla="*/ 205553 w 233338"/>
              <a:gd name="connsiteY1" fmla="*/ 92669 h 233338"/>
              <a:gd name="connsiteX2" fmla="*/ 208732 w 233338"/>
              <a:gd name="connsiteY2" fmla="*/ 116821 h 233338"/>
              <a:gd name="connsiteX3" fmla="*/ 181780 w 233338"/>
              <a:gd name="connsiteY3" fmla="*/ 181855 h 233338"/>
              <a:gd name="connsiteX4" fmla="*/ 116745 w 233338"/>
              <a:gd name="connsiteY4" fmla="*/ 208808 h 233338"/>
              <a:gd name="connsiteX5" fmla="*/ 51710 w 233338"/>
              <a:gd name="connsiteY5" fmla="*/ 181855 h 233338"/>
              <a:gd name="connsiteX6" fmla="*/ 24757 w 233338"/>
              <a:gd name="connsiteY6" fmla="*/ 116821 h 233338"/>
              <a:gd name="connsiteX7" fmla="*/ 51710 w 233338"/>
              <a:gd name="connsiteY7" fmla="*/ 51786 h 233338"/>
              <a:gd name="connsiteX8" fmla="*/ 116745 w 233338"/>
              <a:gd name="connsiteY8" fmla="*/ 24833 h 233338"/>
              <a:gd name="connsiteX9" fmla="*/ 152177 w 233338"/>
              <a:gd name="connsiteY9" fmla="*/ 31874 h 233338"/>
              <a:gd name="connsiteX10" fmla="*/ 168379 w 233338"/>
              <a:gd name="connsiteY10" fmla="*/ 25211 h 233338"/>
              <a:gd name="connsiteX11" fmla="*/ 161717 w 233338"/>
              <a:gd name="connsiteY11" fmla="*/ 9009 h 233338"/>
              <a:gd name="connsiteX12" fmla="*/ 116669 w 233338"/>
              <a:gd name="connsiteY12" fmla="*/ 0 h 233338"/>
              <a:gd name="connsiteX13" fmla="*/ 71243 w 233338"/>
              <a:gd name="connsiteY13" fmla="*/ 9161 h 233338"/>
              <a:gd name="connsiteX14" fmla="*/ 34145 w 233338"/>
              <a:gd name="connsiteY14" fmla="*/ 34145 h 233338"/>
              <a:gd name="connsiteX15" fmla="*/ 9161 w 233338"/>
              <a:gd name="connsiteY15" fmla="*/ 71243 h 233338"/>
              <a:gd name="connsiteX16" fmla="*/ 0 w 233338"/>
              <a:gd name="connsiteY16" fmla="*/ 116669 h 233338"/>
              <a:gd name="connsiteX17" fmla="*/ 9161 w 233338"/>
              <a:gd name="connsiteY17" fmla="*/ 162095 h 233338"/>
              <a:gd name="connsiteX18" fmla="*/ 34145 w 233338"/>
              <a:gd name="connsiteY18" fmla="*/ 199193 h 233338"/>
              <a:gd name="connsiteX19" fmla="*/ 71243 w 233338"/>
              <a:gd name="connsiteY19" fmla="*/ 224177 h 233338"/>
              <a:gd name="connsiteX20" fmla="*/ 116669 w 233338"/>
              <a:gd name="connsiteY20" fmla="*/ 233338 h 233338"/>
              <a:gd name="connsiteX21" fmla="*/ 162095 w 233338"/>
              <a:gd name="connsiteY21" fmla="*/ 224177 h 233338"/>
              <a:gd name="connsiteX22" fmla="*/ 199193 w 233338"/>
              <a:gd name="connsiteY22" fmla="*/ 199193 h 233338"/>
              <a:gd name="connsiteX23" fmla="*/ 224177 w 233338"/>
              <a:gd name="connsiteY23" fmla="*/ 162095 h 233338"/>
              <a:gd name="connsiteX24" fmla="*/ 233338 w 233338"/>
              <a:gd name="connsiteY24" fmla="*/ 116669 h 233338"/>
              <a:gd name="connsiteX25" fmla="*/ 229250 w 233338"/>
              <a:gd name="connsiteY25" fmla="*/ 86007 h 233338"/>
              <a:gd name="connsiteX26" fmla="*/ 214032 w 233338"/>
              <a:gd name="connsiteY26" fmla="*/ 77300 h 233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33338" h="233338">
                <a:moveTo>
                  <a:pt x="214259" y="77451"/>
                </a:moveTo>
                <a:cubicBezTo>
                  <a:pt x="207673" y="79268"/>
                  <a:pt x="203736" y="86082"/>
                  <a:pt x="205553" y="92669"/>
                </a:cubicBezTo>
                <a:cubicBezTo>
                  <a:pt x="207673" y="100467"/>
                  <a:pt x="208732" y="108644"/>
                  <a:pt x="208732" y="116821"/>
                </a:cubicBezTo>
                <a:cubicBezTo>
                  <a:pt x="208732" y="141351"/>
                  <a:pt x="199193" y="164518"/>
                  <a:pt x="181780" y="181855"/>
                </a:cubicBezTo>
                <a:cubicBezTo>
                  <a:pt x="164442" y="199193"/>
                  <a:pt x="141275" y="208808"/>
                  <a:pt x="116745" y="208808"/>
                </a:cubicBezTo>
                <a:cubicBezTo>
                  <a:pt x="92215" y="208808"/>
                  <a:pt x="69048" y="199269"/>
                  <a:pt x="51710" y="181855"/>
                </a:cubicBezTo>
                <a:cubicBezTo>
                  <a:pt x="34372" y="164442"/>
                  <a:pt x="24757" y="141351"/>
                  <a:pt x="24757" y="116821"/>
                </a:cubicBezTo>
                <a:cubicBezTo>
                  <a:pt x="24757" y="92290"/>
                  <a:pt x="34297" y="69123"/>
                  <a:pt x="51710" y="51786"/>
                </a:cubicBezTo>
                <a:cubicBezTo>
                  <a:pt x="69048" y="34448"/>
                  <a:pt x="92215" y="24833"/>
                  <a:pt x="116745" y="24833"/>
                </a:cubicBezTo>
                <a:cubicBezTo>
                  <a:pt x="129010" y="24833"/>
                  <a:pt x="140972" y="27180"/>
                  <a:pt x="152177" y="31874"/>
                </a:cubicBezTo>
                <a:cubicBezTo>
                  <a:pt x="158461" y="34524"/>
                  <a:pt x="165729" y="31571"/>
                  <a:pt x="168379" y="25211"/>
                </a:cubicBezTo>
                <a:cubicBezTo>
                  <a:pt x="171029" y="18928"/>
                  <a:pt x="168076" y="11659"/>
                  <a:pt x="161717" y="9009"/>
                </a:cubicBezTo>
                <a:cubicBezTo>
                  <a:pt x="147407" y="3028"/>
                  <a:pt x="132265" y="0"/>
                  <a:pt x="116669" y="0"/>
                </a:cubicBezTo>
                <a:cubicBezTo>
                  <a:pt x="101073" y="0"/>
                  <a:pt x="85628" y="3104"/>
                  <a:pt x="71243" y="9161"/>
                </a:cubicBezTo>
                <a:cubicBezTo>
                  <a:pt x="57312" y="15066"/>
                  <a:pt x="44820" y="23470"/>
                  <a:pt x="34145" y="34145"/>
                </a:cubicBezTo>
                <a:cubicBezTo>
                  <a:pt x="23394" y="44896"/>
                  <a:pt x="14991" y="57388"/>
                  <a:pt x="9161" y="71243"/>
                </a:cubicBezTo>
                <a:cubicBezTo>
                  <a:pt x="3104" y="85628"/>
                  <a:pt x="0" y="100921"/>
                  <a:pt x="0" y="116669"/>
                </a:cubicBezTo>
                <a:cubicBezTo>
                  <a:pt x="0" y="132417"/>
                  <a:pt x="3104" y="147710"/>
                  <a:pt x="9161" y="162095"/>
                </a:cubicBezTo>
                <a:cubicBezTo>
                  <a:pt x="15066" y="176026"/>
                  <a:pt x="23470" y="188518"/>
                  <a:pt x="34145" y="199193"/>
                </a:cubicBezTo>
                <a:cubicBezTo>
                  <a:pt x="44896" y="209944"/>
                  <a:pt x="57388" y="218348"/>
                  <a:pt x="71243" y="224177"/>
                </a:cubicBezTo>
                <a:cubicBezTo>
                  <a:pt x="85628" y="230234"/>
                  <a:pt x="100921" y="233338"/>
                  <a:pt x="116669" y="233338"/>
                </a:cubicBezTo>
                <a:cubicBezTo>
                  <a:pt x="132417" y="233338"/>
                  <a:pt x="147710" y="230234"/>
                  <a:pt x="162095" y="224177"/>
                </a:cubicBezTo>
                <a:cubicBezTo>
                  <a:pt x="176026" y="218272"/>
                  <a:pt x="188518" y="209868"/>
                  <a:pt x="199193" y="199193"/>
                </a:cubicBezTo>
                <a:cubicBezTo>
                  <a:pt x="209944" y="188442"/>
                  <a:pt x="218348" y="175950"/>
                  <a:pt x="224177" y="162095"/>
                </a:cubicBezTo>
                <a:cubicBezTo>
                  <a:pt x="230234" y="147710"/>
                  <a:pt x="233338" y="132417"/>
                  <a:pt x="233338" y="116669"/>
                </a:cubicBezTo>
                <a:cubicBezTo>
                  <a:pt x="233338" y="106297"/>
                  <a:pt x="231975" y="96000"/>
                  <a:pt x="229250" y="86007"/>
                </a:cubicBezTo>
                <a:cubicBezTo>
                  <a:pt x="227433" y="79420"/>
                  <a:pt x="220619" y="75483"/>
                  <a:pt x="214032" y="77300"/>
                </a:cubicBezTo>
                <a:close/>
              </a:path>
            </a:pathLst>
          </a:custGeom>
          <a:solidFill>
            <a:schemeClr val="accent2"/>
          </a:solidFill>
          <a:ln w="7374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66" name="Полилиния: фигура 65">
            <a:extLst>
              <a:ext uri="{FF2B5EF4-FFF2-40B4-BE49-F238E27FC236}">
                <a16:creationId xmlns:a16="http://schemas.microsoft.com/office/drawing/2014/main" id="{823217F8-6555-18ED-6089-AF747662F2FE}"/>
              </a:ext>
            </a:extLst>
          </p:cNvPr>
          <p:cNvSpPr/>
          <p:nvPr/>
        </p:nvSpPr>
        <p:spPr>
          <a:xfrm>
            <a:off x="7607480" y="5089242"/>
            <a:ext cx="154723" cy="135417"/>
          </a:xfrm>
          <a:custGeom>
            <a:avLst/>
            <a:gdLst>
              <a:gd name="connsiteX0" fmla="*/ 21199 w 154723"/>
              <a:gd name="connsiteY0" fmla="*/ 72805 h 135417"/>
              <a:gd name="connsiteX1" fmla="*/ 3634 w 154723"/>
              <a:gd name="connsiteY1" fmla="*/ 72805 h 135417"/>
              <a:gd name="connsiteX2" fmla="*/ 3634 w 154723"/>
              <a:gd name="connsiteY2" fmla="*/ 90370 h 135417"/>
              <a:gd name="connsiteX3" fmla="*/ 45047 w 154723"/>
              <a:gd name="connsiteY3" fmla="*/ 131783 h 135417"/>
              <a:gd name="connsiteX4" fmla="*/ 53830 w 154723"/>
              <a:gd name="connsiteY4" fmla="*/ 135417 h 135417"/>
              <a:gd name="connsiteX5" fmla="*/ 54511 w 154723"/>
              <a:gd name="connsiteY5" fmla="*/ 135417 h 135417"/>
              <a:gd name="connsiteX6" fmla="*/ 63521 w 154723"/>
              <a:gd name="connsiteY6" fmla="*/ 130799 h 135417"/>
              <a:gd name="connsiteX7" fmla="*/ 152026 w 154723"/>
              <a:gd name="connsiteY7" fmla="*/ 20111 h 135417"/>
              <a:gd name="connsiteX8" fmla="*/ 150057 w 154723"/>
              <a:gd name="connsiteY8" fmla="*/ 2698 h 135417"/>
              <a:gd name="connsiteX9" fmla="*/ 132644 w 154723"/>
              <a:gd name="connsiteY9" fmla="*/ 4666 h 135417"/>
              <a:gd name="connsiteX10" fmla="*/ 52846 w 154723"/>
              <a:gd name="connsiteY10" fmla="*/ 104528 h 135417"/>
              <a:gd name="connsiteX11" fmla="*/ 21275 w 154723"/>
              <a:gd name="connsiteY11" fmla="*/ 72957 h 135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54723" h="135417">
                <a:moveTo>
                  <a:pt x="21199" y="72805"/>
                </a:moveTo>
                <a:cubicBezTo>
                  <a:pt x="16353" y="67960"/>
                  <a:pt x="8480" y="67960"/>
                  <a:pt x="3634" y="72805"/>
                </a:cubicBezTo>
                <a:cubicBezTo>
                  <a:pt x="-1211" y="77651"/>
                  <a:pt x="-1211" y="85525"/>
                  <a:pt x="3634" y="90370"/>
                </a:cubicBezTo>
                <a:lnTo>
                  <a:pt x="45047" y="131783"/>
                </a:lnTo>
                <a:cubicBezTo>
                  <a:pt x="47394" y="134130"/>
                  <a:pt x="50499" y="135417"/>
                  <a:pt x="53830" y="135417"/>
                </a:cubicBezTo>
                <a:cubicBezTo>
                  <a:pt x="54057" y="135417"/>
                  <a:pt x="54284" y="135417"/>
                  <a:pt x="54511" y="135417"/>
                </a:cubicBezTo>
                <a:cubicBezTo>
                  <a:pt x="57994" y="135190"/>
                  <a:pt x="61325" y="133525"/>
                  <a:pt x="63521" y="130799"/>
                </a:cubicBezTo>
                <a:lnTo>
                  <a:pt x="152026" y="20111"/>
                </a:lnTo>
                <a:cubicBezTo>
                  <a:pt x="156265" y="14736"/>
                  <a:pt x="155433" y="6938"/>
                  <a:pt x="150057" y="2698"/>
                </a:cubicBezTo>
                <a:cubicBezTo>
                  <a:pt x="144682" y="-1542"/>
                  <a:pt x="136884" y="-709"/>
                  <a:pt x="132644" y="4666"/>
                </a:cubicBezTo>
                <a:lnTo>
                  <a:pt x="52846" y="104528"/>
                </a:lnTo>
                <a:lnTo>
                  <a:pt x="21275" y="72957"/>
                </a:lnTo>
                <a:close/>
              </a:path>
            </a:pathLst>
          </a:custGeom>
          <a:solidFill>
            <a:schemeClr val="accent2"/>
          </a:solidFill>
          <a:ln w="7374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68" name="Полилиния: фигура 67">
            <a:extLst>
              <a:ext uri="{FF2B5EF4-FFF2-40B4-BE49-F238E27FC236}">
                <a16:creationId xmlns:a16="http://schemas.microsoft.com/office/drawing/2014/main" id="{9F486A2F-0DC3-B9E5-EB09-6776B0FAEB7F}"/>
              </a:ext>
            </a:extLst>
          </p:cNvPr>
          <p:cNvSpPr/>
          <p:nvPr/>
        </p:nvSpPr>
        <p:spPr>
          <a:xfrm>
            <a:off x="9382351" y="4628499"/>
            <a:ext cx="233338" cy="233338"/>
          </a:xfrm>
          <a:custGeom>
            <a:avLst/>
            <a:gdLst>
              <a:gd name="connsiteX0" fmla="*/ 214259 w 233338"/>
              <a:gd name="connsiteY0" fmla="*/ 77451 h 233338"/>
              <a:gd name="connsiteX1" fmla="*/ 205553 w 233338"/>
              <a:gd name="connsiteY1" fmla="*/ 92669 h 233338"/>
              <a:gd name="connsiteX2" fmla="*/ 208732 w 233338"/>
              <a:gd name="connsiteY2" fmla="*/ 116821 h 233338"/>
              <a:gd name="connsiteX3" fmla="*/ 181780 w 233338"/>
              <a:gd name="connsiteY3" fmla="*/ 181855 h 233338"/>
              <a:gd name="connsiteX4" fmla="*/ 116745 w 233338"/>
              <a:gd name="connsiteY4" fmla="*/ 208808 h 233338"/>
              <a:gd name="connsiteX5" fmla="*/ 51710 w 233338"/>
              <a:gd name="connsiteY5" fmla="*/ 181855 h 233338"/>
              <a:gd name="connsiteX6" fmla="*/ 24757 w 233338"/>
              <a:gd name="connsiteY6" fmla="*/ 116821 h 233338"/>
              <a:gd name="connsiteX7" fmla="*/ 51710 w 233338"/>
              <a:gd name="connsiteY7" fmla="*/ 51786 h 233338"/>
              <a:gd name="connsiteX8" fmla="*/ 116745 w 233338"/>
              <a:gd name="connsiteY8" fmla="*/ 24833 h 233338"/>
              <a:gd name="connsiteX9" fmla="*/ 152177 w 233338"/>
              <a:gd name="connsiteY9" fmla="*/ 31874 h 233338"/>
              <a:gd name="connsiteX10" fmla="*/ 168379 w 233338"/>
              <a:gd name="connsiteY10" fmla="*/ 25211 h 233338"/>
              <a:gd name="connsiteX11" fmla="*/ 161717 w 233338"/>
              <a:gd name="connsiteY11" fmla="*/ 9009 h 233338"/>
              <a:gd name="connsiteX12" fmla="*/ 116669 w 233338"/>
              <a:gd name="connsiteY12" fmla="*/ 0 h 233338"/>
              <a:gd name="connsiteX13" fmla="*/ 71243 w 233338"/>
              <a:gd name="connsiteY13" fmla="*/ 9161 h 233338"/>
              <a:gd name="connsiteX14" fmla="*/ 34145 w 233338"/>
              <a:gd name="connsiteY14" fmla="*/ 34145 h 233338"/>
              <a:gd name="connsiteX15" fmla="*/ 9161 w 233338"/>
              <a:gd name="connsiteY15" fmla="*/ 71243 h 233338"/>
              <a:gd name="connsiteX16" fmla="*/ 0 w 233338"/>
              <a:gd name="connsiteY16" fmla="*/ 116669 h 233338"/>
              <a:gd name="connsiteX17" fmla="*/ 9161 w 233338"/>
              <a:gd name="connsiteY17" fmla="*/ 162095 h 233338"/>
              <a:gd name="connsiteX18" fmla="*/ 34145 w 233338"/>
              <a:gd name="connsiteY18" fmla="*/ 199193 h 233338"/>
              <a:gd name="connsiteX19" fmla="*/ 71243 w 233338"/>
              <a:gd name="connsiteY19" fmla="*/ 224177 h 233338"/>
              <a:gd name="connsiteX20" fmla="*/ 116669 w 233338"/>
              <a:gd name="connsiteY20" fmla="*/ 233338 h 233338"/>
              <a:gd name="connsiteX21" fmla="*/ 162095 w 233338"/>
              <a:gd name="connsiteY21" fmla="*/ 224177 h 233338"/>
              <a:gd name="connsiteX22" fmla="*/ 199193 w 233338"/>
              <a:gd name="connsiteY22" fmla="*/ 199193 h 233338"/>
              <a:gd name="connsiteX23" fmla="*/ 224177 w 233338"/>
              <a:gd name="connsiteY23" fmla="*/ 162095 h 233338"/>
              <a:gd name="connsiteX24" fmla="*/ 233338 w 233338"/>
              <a:gd name="connsiteY24" fmla="*/ 116669 h 233338"/>
              <a:gd name="connsiteX25" fmla="*/ 229250 w 233338"/>
              <a:gd name="connsiteY25" fmla="*/ 86007 h 233338"/>
              <a:gd name="connsiteX26" fmla="*/ 214032 w 233338"/>
              <a:gd name="connsiteY26" fmla="*/ 77300 h 233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33338" h="233338">
                <a:moveTo>
                  <a:pt x="214259" y="77451"/>
                </a:moveTo>
                <a:cubicBezTo>
                  <a:pt x="207673" y="79268"/>
                  <a:pt x="203736" y="86082"/>
                  <a:pt x="205553" y="92669"/>
                </a:cubicBezTo>
                <a:cubicBezTo>
                  <a:pt x="207673" y="100467"/>
                  <a:pt x="208732" y="108644"/>
                  <a:pt x="208732" y="116821"/>
                </a:cubicBezTo>
                <a:cubicBezTo>
                  <a:pt x="208732" y="141351"/>
                  <a:pt x="199193" y="164518"/>
                  <a:pt x="181780" y="181855"/>
                </a:cubicBezTo>
                <a:cubicBezTo>
                  <a:pt x="164442" y="199193"/>
                  <a:pt x="141275" y="208808"/>
                  <a:pt x="116745" y="208808"/>
                </a:cubicBezTo>
                <a:cubicBezTo>
                  <a:pt x="92215" y="208808"/>
                  <a:pt x="69048" y="199269"/>
                  <a:pt x="51710" y="181855"/>
                </a:cubicBezTo>
                <a:cubicBezTo>
                  <a:pt x="34372" y="164442"/>
                  <a:pt x="24757" y="141351"/>
                  <a:pt x="24757" y="116821"/>
                </a:cubicBezTo>
                <a:cubicBezTo>
                  <a:pt x="24757" y="92290"/>
                  <a:pt x="34297" y="69123"/>
                  <a:pt x="51710" y="51786"/>
                </a:cubicBezTo>
                <a:cubicBezTo>
                  <a:pt x="69048" y="34448"/>
                  <a:pt x="92215" y="24833"/>
                  <a:pt x="116745" y="24833"/>
                </a:cubicBezTo>
                <a:cubicBezTo>
                  <a:pt x="129010" y="24833"/>
                  <a:pt x="140972" y="27180"/>
                  <a:pt x="152177" y="31874"/>
                </a:cubicBezTo>
                <a:cubicBezTo>
                  <a:pt x="158461" y="34524"/>
                  <a:pt x="165729" y="31571"/>
                  <a:pt x="168379" y="25211"/>
                </a:cubicBezTo>
                <a:cubicBezTo>
                  <a:pt x="171029" y="18928"/>
                  <a:pt x="168076" y="11659"/>
                  <a:pt x="161717" y="9009"/>
                </a:cubicBezTo>
                <a:cubicBezTo>
                  <a:pt x="147407" y="3028"/>
                  <a:pt x="132265" y="0"/>
                  <a:pt x="116669" y="0"/>
                </a:cubicBezTo>
                <a:cubicBezTo>
                  <a:pt x="101073" y="0"/>
                  <a:pt x="85628" y="3104"/>
                  <a:pt x="71243" y="9161"/>
                </a:cubicBezTo>
                <a:cubicBezTo>
                  <a:pt x="57312" y="15066"/>
                  <a:pt x="44820" y="23470"/>
                  <a:pt x="34145" y="34145"/>
                </a:cubicBezTo>
                <a:cubicBezTo>
                  <a:pt x="23394" y="44896"/>
                  <a:pt x="14991" y="57388"/>
                  <a:pt x="9161" y="71243"/>
                </a:cubicBezTo>
                <a:cubicBezTo>
                  <a:pt x="3104" y="85628"/>
                  <a:pt x="0" y="100921"/>
                  <a:pt x="0" y="116669"/>
                </a:cubicBezTo>
                <a:cubicBezTo>
                  <a:pt x="0" y="132417"/>
                  <a:pt x="3104" y="147710"/>
                  <a:pt x="9161" y="162095"/>
                </a:cubicBezTo>
                <a:cubicBezTo>
                  <a:pt x="15066" y="176026"/>
                  <a:pt x="23470" y="188518"/>
                  <a:pt x="34145" y="199193"/>
                </a:cubicBezTo>
                <a:cubicBezTo>
                  <a:pt x="44896" y="209944"/>
                  <a:pt x="57388" y="218348"/>
                  <a:pt x="71243" y="224177"/>
                </a:cubicBezTo>
                <a:cubicBezTo>
                  <a:pt x="85628" y="230234"/>
                  <a:pt x="100921" y="233338"/>
                  <a:pt x="116669" y="233338"/>
                </a:cubicBezTo>
                <a:cubicBezTo>
                  <a:pt x="132417" y="233338"/>
                  <a:pt x="147710" y="230234"/>
                  <a:pt x="162095" y="224177"/>
                </a:cubicBezTo>
                <a:cubicBezTo>
                  <a:pt x="176026" y="218272"/>
                  <a:pt x="188518" y="209868"/>
                  <a:pt x="199193" y="199193"/>
                </a:cubicBezTo>
                <a:cubicBezTo>
                  <a:pt x="209944" y="188442"/>
                  <a:pt x="218348" y="175950"/>
                  <a:pt x="224177" y="162095"/>
                </a:cubicBezTo>
                <a:cubicBezTo>
                  <a:pt x="230234" y="147710"/>
                  <a:pt x="233338" y="132417"/>
                  <a:pt x="233338" y="116669"/>
                </a:cubicBezTo>
                <a:cubicBezTo>
                  <a:pt x="233338" y="106297"/>
                  <a:pt x="231975" y="96000"/>
                  <a:pt x="229250" y="86007"/>
                </a:cubicBezTo>
                <a:cubicBezTo>
                  <a:pt x="227433" y="79420"/>
                  <a:pt x="220619" y="75483"/>
                  <a:pt x="214032" y="77300"/>
                </a:cubicBezTo>
                <a:close/>
              </a:path>
            </a:pathLst>
          </a:custGeom>
          <a:solidFill>
            <a:schemeClr val="accent2"/>
          </a:solidFill>
          <a:ln w="7374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69" name="Полилиния: фигура 68">
            <a:extLst>
              <a:ext uri="{FF2B5EF4-FFF2-40B4-BE49-F238E27FC236}">
                <a16:creationId xmlns:a16="http://schemas.microsoft.com/office/drawing/2014/main" id="{1E372497-4829-776F-1763-36BBAF9D5FA9}"/>
              </a:ext>
            </a:extLst>
          </p:cNvPr>
          <p:cNvSpPr/>
          <p:nvPr/>
        </p:nvSpPr>
        <p:spPr>
          <a:xfrm>
            <a:off x="9439209" y="4658129"/>
            <a:ext cx="154723" cy="135417"/>
          </a:xfrm>
          <a:custGeom>
            <a:avLst/>
            <a:gdLst>
              <a:gd name="connsiteX0" fmla="*/ 21199 w 154723"/>
              <a:gd name="connsiteY0" fmla="*/ 72805 h 135417"/>
              <a:gd name="connsiteX1" fmla="*/ 3634 w 154723"/>
              <a:gd name="connsiteY1" fmla="*/ 72805 h 135417"/>
              <a:gd name="connsiteX2" fmla="*/ 3634 w 154723"/>
              <a:gd name="connsiteY2" fmla="*/ 90370 h 135417"/>
              <a:gd name="connsiteX3" fmla="*/ 45047 w 154723"/>
              <a:gd name="connsiteY3" fmla="*/ 131783 h 135417"/>
              <a:gd name="connsiteX4" fmla="*/ 53830 w 154723"/>
              <a:gd name="connsiteY4" fmla="*/ 135417 h 135417"/>
              <a:gd name="connsiteX5" fmla="*/ 54511 w 154723"/>
              <a:gd name="connsiteY5" fmla="*/ 135417 h 135417"/>
              <a:gd name="connsiteX6" fmla="*/ 63521 w 154723"/>
              <a:gd name="connsiteY6" fmla="*/ 130799 h 135417"/>
              <a:gd name="connsiteX7" fmla="*/ 152026 w 154723"/>
              <a:gd name="connsiteY7" fmla="*/ 20111 h 135417"/>
              <a:gd name="connsiteX8" fmla="*/ 150057 w 154723"/>
              <a:gd name="connsiteY8" fmla="*/ 2698 h 135417"/>
              <a:gd name="connsiteX9" fmla="*/ 132644 w 154723"/>
              <a:gd name="connsiteY9" fmla="*/ 4666 h 135417"/>
              <a:gd name="connsiteX10" fmla="*/ 52846 w 154723"/>
              <a:gd name="connsiteY10" fmla="*/ 104528 h 135417"/>
              <a:gd name="connsiteX11" fmla="*/ 21275 w 154723"/>
              <a:gd name="connsiteY11" fmla="*/ 72957 h 135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54723" h="135417">
                <a:moveTo>
                  <a:pt x="21199" y="72805"/>
                </a:moveTo>
                <a:cubicBezTo>
                  <a:pt x="16353" y="67960"/>
                  <a:pt x="8480" y="67960"/>
                  <a:pt x="3634" y="72805"/>
                </a:cubicBezTo>
                <a:cubicBezTo>
                  <a:pt x="-1211" y="77651"/>
                  <a:pt x="-1211" y="85525"/>
                  <a:pt x="3634" y="90370"/>
                </a:cubicBezTo>
                <a:lnTo>
                  <a:pt x="45047" y="131783"/>
                </a:lnTo>
                <a:cubicBezTo>
                  <a:pt x="47394" y="134130"/>
                  <a:pt x="50499" y="135417"/>
                  <a:pt x="53830" y="135417"/>
                </a:cubicBezTo>
                <a:cubicBezTo>
                  <a:pt x="54057" y="135417"/>
                  <a:pt x="54284" y="135417"/>
                  <a:pt x="54511" y="135417"/>
                </a:cubicBezTo>
                <a:cubicBezTo>
                  <a:pt x="57994" y="135190"/>
                  <a:pt x="61325" y="133525"/>
                  <a:pt x="63521" y="130799"/>
                </a:cubicBezTo>
                <a:lnTo>
                  <a:pt x="152026" y="20111"/>
                </a:lnTo>
                <a:cubicBezTo>
                  <a:pt x="156265" y="14736"/>
                  <a:pt x="155433" y="6938"/>
                  <a:pt x="150057" y="2698"/>
                </a:cubicBezTo>
                <a:cubicBezTo>
                  <a:pt x="144682" y="-1542"/>
                  <a:pt x="136884" y="-709"/>
                  <a:pt x="132644" y="4666"/>
                </a:cubicBezTo>
                <a:lnTo>
                  <a:pt x="52846" y="104528"/>
                </a:lnTo>
                <a:lnTo>
                  <a:pt x="21275" y="72957"/>
                </a:lnTo>
                <a:close/>
              </a:path>
            </a:pathLst>
          </a:custGeom>
          <a:solidFill>
            <a:schemeClr val="accent2"/>
          </a:solidFill>
          <a:ln w="7374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pic>
        <p:nvPicPr>
          <p:cNvPr id="37" name="Рисунок 36" descr="Изображение выглядит как символ, логотип, круг, Шрифт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F5DF30DC-A10C-C886-4B91-C5EABD702C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8435" y="2052410"/>
            <a:ext cx="302533" cy="302533"/>
          </a:xfrm>
          <a:prstGeom prst="rect">
            <a:avLst/>
          </a:prstGeom>
        </p:spPr>
      </p:pic>
      <p:pic>
        <p:nvPicPr>
          <p:cNvPr id="38" name="Рисунок 37" descr="Изображение выглядит как символ, логотип, круг, Шрифт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D6A406D8-A74A-B2F9-5C25-22A9765511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8435" y="2520590"/>
            <a:ext cx="302533" cy="302533"/>
          </a:xfrm>
          <a:prstGeom prst="rect">
            <a:avLst/>
          </a:prstGeom>
        </p:spPr>
      </p:pic>
      <p:pic>
        <p:nvPicPr>
          <p:cNvPr id="39" name="Рисунок 38" descr="Изображение выглядит как символ, логотип, круг, Шрифт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7B614EA9-A6B3-E7EF-205E-EE20296E7F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8435" y="3024457"/>
            <a:ext cx="302533" cy="302533"/>
          </a:xfrm>
          <a:prstGeom prst="rect">
            <a:avLst/>
          </a:prstGeom>
        </p:spPr>
      </p:pic>
      <p:pic>
        <p:nvPicPr>
          <p:cNvPr id="40" name="Рисунок 39" descr="Изображение выглядит как символ, логотип, круг, Шрифт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D4966CA6-A60B-7123-DCAE-02E08FADF8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8435" y="3491745"/>
            <a:ext cx="302533" cy="302533"/>
          </a:xfrm>
          <a:prstGeom prst="rect">
            <a:avLst/>
          </a:prstGeom>
        </p:spPr>
      </p:pic>
      <p:pic>
        <p:nvPicPr>
          <p:cNvPr id="41" name="Рисунок 40" descr="Изображение выглядит как символ, логотип, круг, Шрифт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61F75059-4819-8305-10F9-F106886027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8435" y="4054744"/>
            <a:ext cx="302533" cy="302533"/>
          </a:xfrm>
          <a:prstGeom prst="rect">
            <a:avLst/>
          </a:prstGeom>
        </p:spPr>
      </p:pic>
      <p:pic>
        <p:nvPicPr>
          <p:cNvPr id="42" name="Рисунок 41" descr="Изображение выглядит как символ, логотип, круг, Шрифт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0CA297DD-BF1E-3287-1DA8-7C57D7B339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8435" y="4991856"/>
            <a:ext cx="302533" cy="302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6956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BA11E8-6684-248E-9DD4-759AAE4ADD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D25D4DC1-D310-D44A-024D-3B289DBE43AD}"/>
              </a:ext>
            </a:extLst>
          </p:cNvPr>
          <p:cNvGrpSpPr/>
          <p:nvPr/>
        </p:nvGrpSpPr>
        <p:grpSpPr>
          <a:xfrm>
            <a:off x="832181" y="6287049"/>
            <a:ext cx="10517006" cy="244865"/>
            <a:chOff x="832181" y="6287049"/>
            <a:chExt cx="10517006" cy="244865"/>
          </a:xfrm>
        </p:grpSpPr>
        <p:sp>
          <p:nvSpPr>
            <p:cNvPr id="5" name="object 4">
              <a:extLst>
                <a:ext uri="{FF2B5EF4-FFF2-40B4-BE49-F238E27FC236}">
                  <a16:creationId xmlns:a16="http://schemas.microsoft.com/office/drawing/2014/main" id="{CF5687B5-D84A-ADB1-D2D4-1A3DF9B9A5A3}"/>
                </a:ext>
              </a:extLst>
            </p:cNvPr>
            <p:cNvSpPr/>
            <p:nvPr/>
          </p:nvSpPr>
          <p:spPr>
            <a:xfrm>
              <a:off x="10512870" y="6355871"/>
              <a:ext cx="836317" cy="176043"/>
            </a:xfrm>
            <a:custGeom>
              <a:avLst/>
              <a:gdLst/>
              <a:ahLst/>
              <a:cxnLst/>
              <a:rect l="l" t="t" r="r" b="b"/>
              <a:pathLst>
                <a:path w="2431415" h="511810">
                  <a:moveTo>
                    <a:pt x="2099118" y="393700"/>
                  </a:moveTo>
                  <a:lnTo>
                    <a:pt x="1901494" y="393700"/>
                  </a:lnTo>
                  <a:lnTo>
                    <a:pt x="1902599" y="394970"/>
                  </a:lnTo>
                  <a:lnTo>
                    <a:pt x="1905812" y="394970"/>
                  </a:lnTo>
                  <a:lnTo>
                    <a:pt x="1906854" y="396240"/>
                  </a:lnTo>
                  <a:lnTo>
                    <a:pt x="1907882" y="396240"/>
                  </a:lnTo>
                  <a:lnTo>
                    <a:pt x="1908898" y="397510"/>
                  </a:lnTo>
                  <a:lnTo>
                    <a:pt x="2127719" y="511810"/>
                  </a:lnTo>
                  <a:lnTo>
                    <a:pt x="2135695" y="511810"/>
                  </a:lnTo>
                  <a:lnTo>
                    <a:pt x="2136406" y="510540"/>
                  </a:lnTo>
                  <a:lnTo>
                    <a:pt x="2137270" y="510540"/>
                  </a:lnTo>
                  <a:lnTo>
                    <a:pt x="2137841" y="509270"/>
                  </a:lnTo>
                  <a:lnTo>
                    <a:pt x="2138349" y="509270"/>
                  </a:lnTo>
                  <a:lnTo>
                    <a:pt x="2138781" y="508000"/>
                  </a:lnTo>
                  <a:lnTo>
                    <a:pt x="2139022" y="508000"/>
                  </a:lnTo>
                  <a:lnTo>
                    <a:pt x="2139226" y="506730"/>
                  </a:lnTo>
                  <a:lnTo>
                    <a:pt x="2139391" y="506730"/>
                  </a:lnTo>
                  <a:lnTo>
                    <a:pt x="2139569" y="505460"/>
                  </a:lnTo>
                  <a:lnTo>
                    <a:pt x="2139416" y="501650"/>
                  </a:lnTo>
                  <a:lnTo>
                    <a:pt x="2139251" y="501650"/>
                  </a:lnTo>
                  <a:lnTo>
                    <a:pt x="2099118" y="393700"/>
                  </a:lnTo>
                  <a:close/>
                </a:path>
                <a:path w="2431415" h="511810">
                  <a:moveTo>
                    <a:pt x="1634756" y="509270"/>
                  </a:moveTo>
                  <a:lnTo>
                    <a:pt x="1628533" y="509270"/>
                  </a:lnTo>
                  <a:lnTo>
                    <a:pt x="1629067" y="510540"/>
                  </a:lnTo>
                  <a:lnTo>
                    <a:pt x="1634210" y="510540"/>
                  </a:lnTo>
                  <a:lnTo>
                    <a:pt x="1634756" y="509270"/>
                  </a:lnTo>
                  <a:close/>
                </a:path>
                <a:path w="2431415" h="511810">
                  <a:moveTo>
                    <a:pt x="1953666" y="3810"/>
                  </a:moveTo>
                  <a:lnTo>
                    <a:pt x="1939747" y="3810"/>
                  </a:lnTo>
                  <a:lnTo>
                    <a:pt x="1624596" y="497840"/>
                  </a:lnTo>
                  <a:lnTo>
                    <a:pt x="1624190" y="499110"/>
                  </a:lnTo>
                  <a:lnTo>
                    <a:pt x="1623783" y="499110"/>
                  </a:lnTo>
                  <a:lnTo>
                    <a:pt x="1623637" y="500380"/>
                  </a:lnTo>
                  <a:lnTo>
                    <a:pt x="1623574" y="502920"/>
                  </a:lnTo>
                  <a:lnTo>
                    <a:pt x="1623656" y="504190"/>
                  </a:lnTo>
                  <a:lnTo>
                    <a:pt x="1623809" y="504190"/>
                  </a:lnTo>
                  <a:lnTo>
                    <a:pt x="1623999" y="505460"/>
                  </a:lnTo>
                  <a:lnTo>
                    <a:pt x="1624355" y="505460"/>
                  </a:lnTo>
                  <a:lnTo>
                    <a:pt x="1624952" y="506730"/>
                  </a:lnTo>
                  <a:lnTo>
                    <a:pt x="1625307" y="508000"/>
                  </a:lnTo>
                  <a:lnTo>
                    <a:pt x="1626323" y="508000"/>
                  </a:lnTo>
                  <a:lnTo>
                    <a:pt x="1627009" y="509270"/>
                  </a:lnTo>
                  <a:lnTo>
                    <a:pt x="1635290" y="509270"/>
                  </a:lnTo>
                  <a:lnTo>
                    <a:pt x="1879333" y="396240"/>
                  </a:lnTo>
                  <a:lnTo>
                    <a:pt x="1880374" y="396240"/>
                  </a:lnTo>
                  <a:lnTo>
                    <a:pt x="1881428" y="394970"/>
                  </a:lnTo>
                  <a:lnTo>
                    <a:pt x="1884667" y="394970"/>
                  </a:lnTo>
                  <a:lnTo>
                    <a:pt x="1885759" y="393700"/>
                  </a:lnTo>
                  <a:lnTo>
                    <a:pt x="2099118" y="393700"/>
                  </a:lnTo>
                  <a:lnTo>
                    <a:pt x="2072678" y="322580"/>
                  </a:lnTo>
                  <a:lnTo>
                    <a:pt x="2072347" y="321310"/>
                  </a:lnTo>
                  <a:lnTo>
                    <a:pt x="2072220" y="321310"/>
                  </a:lnTo>
                  <a:lnTo>
                    <a:pt x="2072005" y="320040"/>
                  </a:lnTo>
                  <a:lnTo>
                    <a:pt x="2072055" y="314960"/>
                  </a:lnTo>
                  <a:lnTo>
                    <a:pt x="2072144" y="313690"/>
                  </a:lnTo>
                  <a:lnTo>
                    <a:pt x="2072589" y="312420"/>
                  </a:lnTo>
                  <a:lnTo>
                    <a:pt x="2072970" y="311150"/>
                  </a:lnTo>
                  <a:lnTo>
                    <a:pt x="2073427" y="309880"/>
                  </a:lnTo>
                  <a:lnTo>
                    <a:pt x="2073681" y="309880"/>
                  </a:lnTo>
                  <a:lnTo>
                    <a:pt x="2074240" y="308610"/>
                  </a:lnTo>
                  <a:lnTo>
                    <a:pt x="2074887" y="307340"/>
                  </a:lnTo>
                  <a:lnTo>
                    <a:pt x="2075586" y="307340"/>
                  </a:lnTo>
                  <a:lnTo>
                    <a:pt x="2075954" y="306070"/>
                  </a:lnTo>
                  <a:lnTo>
                    <a:pt x="2076348" y="306070"/>
                  </a:lnTo>
                  <a:lnTo>
                    <a:pt x="2077161" y="304800"/>
                  </a:lnTo>
                  <a:lnTo>
                    <a:pt x="2078037" y="304800"/>
                  </a:lnTo>
                  <a:lnTo>
                    <a:pt x="2078964" y="303530"/>
                  </a:lnTo>
                  <a:lnTo>
                    <a:pt x="2079942" y="303530"/>
                  </a:lnTo>
                  <a:lnTo>
                    <a:pt x="2080958" y="302260"/>
                  </a:lnTo>
                  <a:lnTo>
                    <a:pt x="2427300" y="142240"/>
                  </a:lnTo>
                  <a:lnTo>
                    <a:pt x="2428265" y="140970"/>
                  </a:lnTo>
                  <a:lnTo>
                    <a:pt x="2428938" y="140970"/>
                  </a:lnTo>
                  <a:lnTo>
                    <a:pt x="2429548" y="139700"/>
                  </a:lnTo>
                  <a:lnTo>
                    <a:pt x="2430081" y="139700"/>
                  </a:lnTo>
                  <a:lnTo>
                    <a:pt x="2430399" y="138430"/>
                  </a:lnTo>
                  <a:lnTo>
                    <a:pt x="2430678" y="138430"/>
                  </a:lnTo>
                  <a:lnTo>
                    <a:pt x="2430919" y="137160"/>
                  </a:lnTo>
                  <a:lnTo>
                    <a:pt x="2431313" y="137160"/>
                  </a:lnTo>
                  <a:lnTo>
                    <a:pt x="2431338" y="132080"/>
                  </a:lnTo>
                  <a:lnTo>
                    <a:pt x="2431186" y="132080"/>
                  </a:lnTo>
                  <a:lnTo>
                    <a:pt x="2430983" y="130810"/>
                  </a:lnTo>
                  <a:lnTo>
                    <a:pt x="2430602" y="130810"/>
                  </a:lnTo>
                  <a:lnTo>
                    <a:pt x="2430322" y="129540"/>
                  </a:lnTo>
                  <a:lnTo>
                    <a:pt x="2429814" y="129540"/>
                  </a:lnTo>
                  <a:lnTo>
                    <a:pt x="2429243" y="128270"/>
                  </a:lnTo>
                  <a:lnTo>
                    <a:pt x="2428608" y="128270"/>
                  </a:lnTo>
                  <a:lnTo>
                    <a:pt x="2427668" y="127000"/>
                  </a:lnTo>
                  <a:lnTo>
                    <a:pt x="2426106" y="127000"/>
                  </a:lnTo>
                  <a:lnTo>
                    <a:pt x="2424988" y="125730"/>
                  </a:lnTo>
                  <a:lnTo>
                    <a:pt x="2005863" y="125730"/>
                  </a:lnTo>
                  <a:lnTo>
                    <a:pt x="2004771" y="124460"/>
                  </a:lnTo>
                  <a:lnTo>
                    <a:pt x="2003196" y="124460"/>
                  </a:lnTo>
                  <a:lnTo>
                    <a:pt x="2002688" y="123190"/>
                  </a:lnTo>
                  <a:lnTo>
                    <a:pt x="2001697" y="123190"/>
                  </a:lnTo>
                  <a:lnTo>
                    <a:pt x="2000758" y="121920"/>
                  </a:lnTo>
                  <a:lnTo>
                    <a:pt x="1999449" y="121920"/>
                  </a:lnTo>
                  <a:lnTo>
                    <a:pt x="1998637" y="120650"/>
                  </a:lnTo>
                  <a:lnTo>
                    <a:pt x="1998256" y="120650"/>
                  </a:lnTo>
                  <a:lnTo>
                    <a:pt x="1997202" y="118110"/>
                  </a:lnTo>
                  <a:lnTo>
                    <a:pt x="1996884" y="118110"/>
                  </a:lnTo>
                  <a:lnTo>
                    <a:pt x="1996300" y="116840"/>
                  </a:lnTo>
                  <a:lnTo>
                    <a:pt x="1996033" y="116840"/>
                  </a:lnTo>
                  <a:lnTo>
                    <a:pt x="1954593" y="5080"/>
                  </a:lnTo>
                  <a:lnTo>
                    <a:pt x="1954250" y="5080"/>
                  </a:lnTo>
                  <a:lnTo>
                    <a:pt x="1953666" y="3810"/>
                  </a:lnTo>
                  <a:close/>
                </a:path>
                <a:path w="2431415" h="511810">
                  <a:moveTo>
                    <a:pt x="444957" y="502920"/>
                  </a:moveTo>
                  <a:lnTo>
                    <a:pt x="45097" y="502920"/>
                  </a:lnTo>
                  <a:lnTo>
                    <a:pt x="48336" y="504190"/>
                  </a:lnTo>
                  <a:lnTo>
                    <a:pt x="444957" y="502920"/>
                  </a:lnTo>
                  <a:close/>
                </a:path>
                <a:path w="2431415" h="511810">
                  <a:moveTo>
                    <a:pt x="615670" y="502920"/>
                  </a:moveTo>
                  <a:lnTo>
                    <a:pt x="520611" y="502920"/>
                  </a:lnTo>
                  <a:lnTo>
                    <a:pt x="521271" y="504190"/>
                  </a:lnTo>
                  <a:lnTo>
                    <a:pt x="612216" y="504190"/>
                  </a:lnTo>
                  <a:lnTo>
                    <a:pt x="615670" y="502920"/>
                  </a:lnTo>
                  <a:close/>
                </a:path>
                <a:path w="2431415" h="511810">
                  <a:moveTo>
                    <a:pt x="1552511" y="502920"/>
                  </a:moveTo>
                  <a:lnTo>
                    <a:pt x="1152918" y="502920"/>
                  </a:lnTo>
                  <a:lnTo>
                    <a:pt x="1154645" y="504190"/>
                  </a:lnTo>
                  <a:lnTo>
                    <a:pt x="1552511" y="502920"/>
                  </a:lnTo>
                  <a:close/>
                </a:path>
                <a:path w="2431415" h="511810">
                  <a:moveTo>
                    <a:pt x="451078" y="501650"/>
                  </a:moveTo>
                  <a:lnTo>
                    <a:pt x="36956" y="501650"/>
                  </a:lnTo>
                  <a:lnTo>
                    <a:pt x="38569" y="502920"/>
                  </a:lnTo>
                  <a:lnTo>
                    <a:pt x="449046" y="502920"/>
                  </a:lnTo>
                  <a:lnTo>
                    <a:pt x="451078" y="501650"/>
                  </a:lnTo>
                  <a:close/>
                </a:path>
                <a:path w="2431415" h="511810">
                  <a:moveTo>
                    <a:pt x="625970" y="501650"/>
                  </a:moveTo>
                  <a:lnTo>
                    <a:pt x="518426" y="501650"/>
                  </a:lnTo>
                  <a:lnTo>
                    <a:pt x="518934" y="502920"/>
                  </a:lnTo>
                  <a:lnTo>
                    <a:pt x="622554" y="502920"/>
                  </a:lnTo>
                  <a:lnTo>
                    <a:pt x="625970" y="501650"/>
                  </a:lnTo>
                  <a:close/>
                </a:path>
                <a:path w="2431415" h="511810">
                  <a:moveTo>
                    <a:pt x="1559280" y="501650"/>
                  </a:moveTo>
                  <a:lnTo>
                    <a:pt x="1146124" y="501650"/>
                  </a:lnTo>
                  <a:lnTo>
                    <a:pt x="1147813" y="502920"/>
                  </a:lnTo>
                  <a:lnTo>
                    <a:pt x="1558175" y="502920"/>
                  </a:lnTo>
                  <a:lnTo>
                    <a:pt x="1559280" y="501650"/>
                  </a:lnTo>
                  <a:close/>
                </a:path>
                <a:path w="2431415" h="511810">
                  <a:moveTo>
                    <a:pt x="454063" y="500380"/>
                  </a:moveTo>
                  <a:lnTo>
                    <a:pt x="33718" y="500380"/>
                  </a:lnTo>
                  <a:lnTo>
                    <a:pt x="35331" y="501650"/>
                  </a:lnTo>
                  <a:lnTo>
                    <a:pt x="453072" y="501650"/>
                  </a:lnTo>
                  <a:lnTo>
                    <a:pt x="454063" y="500380"/>
                  </a:lnTo>
                  <a:close/>
                </a:path>
                <a:path w="2431415" h="511810">
                  <a:moveTo>
                    <a:pt x="632752" y="500380"/>
                  </a:moveTo>
                  <a:lnTo>
                    <a:pt x="517461" y="500380"/>
                  </a:lnTo>
                  <a:lnTo>
                    <a:pt x="517613" y="501650"/>
                  </a:lnTo>
                  <a:lnTo>
                    <a:pt x="629373" y="501650"/>
                  </a:lnTo>
                  <a:lnTo>
                    <a:pt x="632752" y="500380"/>
                  </a:lnTo>
                  <a:close/>
                </a:path>
                <a:path w="2431415" h="511810">
                  <a:moveTo>
                    <a:pt x="1562506" y="500380"/>
                  </a:moveTo>
                  <a:lnTo>
                    <a:pt x="1141171" y="500380"/>
                  </a:lnTo>
                  <a:lnTo>
                    <a:pt x="1142796" y="501650"/>
                  </a:lnTo>
                  <a:lnTo>
                    <a:pt x="1561439" y="501650"/>
                  </a:lnTo>
                  <a:lnTo>
                    <a:pt x="1562506" y="500380"/>
                  </a:lnTo>
                  <a:close/>
                </a:path>
                <a:path w="2431415" h="511810">
                  <a:moveTo>
                    <a:pt x="755510" y="11430"/>
                  </a:moveTo>
                  <a:lnTo>
                    <a:pt x="302361" y="11430"/>
                  </a:lnTo>
                  <a:lnTo>
                    <a:pt x="293319" y="15240"/>
                  </a:lnTo>
                  <a:lnTo>
                    <a:pt x="287451" y="17780"/>
                  </a:lnTo>
                  <a:lnTo>
                    <a:pt x="281736" y="20320"/>
                  </a:lnTo>
                  <a:lnTo>
                    <a:pt x="278942" y="21590"/>
                  </a:lnTo>
                  <a:lnTo>
                    <a:pt x="276212" y="24130"/>
                  </a:lnTo>
                  <a:lnTo>
                    <a:pt x="270929" y="26670"/>
                  </a:lnTo>
                  <a:lnTo>
                    <a:pt x="268389" y="29210"/>
                  </a:lnTo>
                  <a:lnTo>
                    <a:pt x="265912" y="31750"/>
                  </a:lnTo>
                  <a:lnTo>
                    <a:pt x="263499" y="33020"/>
                  </a:lnTo>
                  <a:lnTo>
                    <a:pt x="261162" y="35560"/>
                  </a:lnTo>
                  <a:lnTo>
                    <a:pt x="258914" y="38100"/>
                  </a:lnTo>
                  <a:lnTo>
                    <a:pt x="256743" y="39370"/>
                  </a:lnTo>
                  <a:lnTo>
                    <a:pt x="7746" y="426720"/>
                  </a:lnTo>
                  <a:lnTo>
                    <a:pt x="6096" y="429260"/>
                  </a:lnTo>
                  <a:lnTo>
                    <a:pt x="5334" y="430530"/>
                  </a:lnTo>
                  <a:lnTo>
                    <a:pt x="4622" y="431800"/>
                  </a:lnTo>
                  <a:lnTo>
                    <a:pt x="3937" y="434340"/>
                  </a:lnTo>
                  <a:lnTo>
                    <a:pt x="3314" y="435610"/>
                  </a:lnTo>
                  <a:lnTo>
                    <a:pt x="2730" y="436880"/>
                  </a:lnTo>
                  <a:lnTo>
                    <a:pt x="2197" y="438150"/>
                  </a:lnTo>
                  <a:lnTo>
                    <a:pt x="1714" y="440690"/>
                  </a:lnTo>
                  <a:lnTo>
                    <a:pt x="1295" y="441960"/>
                  </a:lnTo>
                  <a:lnTo>
                    <a:pt x="914" y="443230"/>
                  </a:lnTo>
                  <a:lnTo>
                    <a:pt x="596" y="445770"/>
                  </a:lnTo>
                  <a:lnTo>
                    <a:pt x="342" y="447040"/>
                  </a:lnTo>
                  <a:lnTo>
                    <a:pt x="139" y="448310"/>
                  </a:lnTo>
                  <a:lnTo>
                    <a:pt x="63" y="449580"/>
                  </a:lnTo>
                  <a:lnTo>
                    <a:pt x="0" y="457200"/>
                  </a:lnTo>
                  <a:lnTo>
                    <a:pt x="139" y="458470"/>
                  </a:lnTo>
                  <a:lnTo>
                    <a:pt x="342" y="461010"/>
                  </a:lnTo>
                  <a:lnTo>
                    <a:pt x="609" y="462280"/>
                  </a:lnTo>
                  <a:lnTo>
                    <a:pt x="927" y="463550"/>
                  </a:lnTo>
                  <a:lnTo>
                    <a:pt x="1295" y="466090"/>
                  </a:lnTo>
                  <a:lnTo>
                    <a:pt x="1727" y="467360"/>
                  </a:lnTo>
                  <a:lnTo>
                    <a:pt x="2197" y="468630"/>
                  </a:lnTo>
                  <a:lnTo>
                    <a:pt x="2730" y="469900"/>
                  </a:lnTo>
                  <a:lnTo>
                    <a:pt x="3302" y="472440"/>
                  </a:lnTo>
                  <a:lnTo>
                    <a:pt x="10502" y="483870"/>
                  </a:lnTo>
                  <a:lnTo>
                    <a:pt x="11556" y="486410"/>
                  </a:lnTo>
                  <a:lnTo>
                    <a:pt x="12649" y="486410"/>
                  </a:lnTo>
                  <a:lnTo>
                    <a:pt x="13792" y="487680"/>
                  </a:lnTo>
                  <a:lnTo>
                    <a:pt x="14973" y="488950"/>
                  </a:lnTo>
                  <a:lnTo>
                    <a:pt x="16205" y="490220"/>
                  </a:lnTo>
                  <a:lnTo>
                    <a:pt x="17475" y="491490"/>
                  </a:lnTo>
                  <a:lnTo>
                    <a:pt x="18796" y="492760"/>
                  </a:lnTo>
                  <a:lnTo>
                    <a:pt x="21539" y="495300"/>
                  </a:lnTo>
                  <a:lnTo>
                    <a:pt x="22974" y="495300"/>
                  </a:lnTo>
                  <a:lnTo>
                    <a:pt x="25920" y="497840"/>
                  </a:lnTo>
                  <a:lnTo>
                    <a:pt x="27431" y="497840"/>
                  </a:lnTo>
                  <a:lnTo>
                    <a:pt x="30543" y="500380"/>
                  </a:lnTo>
                  <a:lnTo>
                    <a:pt x="455993" y="500380"/>
                  </a:lnTo>
                  <a:lnTo>
                    <a:pt x="456933" y="499110"/>
                  </a:lnTo>
                  <a:lnTo>
                    <a:pt x="458787" y="499110"/>
                  </a:lnTo>
                  <a:lnTo>
                    <a:pt x="460540" y="497840"/>
                  </a:lnTo>
                  <a:lnTo>
                    <a:pt x="461391" y="496570"/>
                  </a:lnTo>
                  <a:lnTo>
                    <a:pt x="462216" y="496570"/>
                  </a:lnTo>
                  <a:lnTo>
                    <a:pt x="463016" y="495300"/>
                  </a:lnTo>
                  <a:lnTo>
                    <a:pt x="464553" y="494030"/>
                  </a:lnTo>
                  <a:lnTo>
                    <a:pt x="465277" y="492760"/>
                  </a:lnTo>
                  <a:lnTo>
                    <a:pt x="465975" y="492760"/>
                  </a:lnTo>
                  <a:lnTo>
                    <a:pt x="467283" y="490220"/>
                  </a:lnTo>
                  <a:lnTo>
                    <a:pt x="467893" y="490220"/>
                  </a:lnTo>
                  <a:lnTo>
                    <a:pt x="469036" y="487680"/>
                  </a:lnTo>
                  <a:lnTo>
                    <a:pt x="533107" y="387350"/>
                  </a:lnTo>
                  <a:lnTo>
                    <a:pt x="533438" y="387350"/>
                  </a:lnTo>
                  <a:lnTo>
                    <a:pt x="533730" y="386080"/>
                  </a:lnTo>
                  <a:lnTo>
                    <a:pt x="533857" y="386080"/>
                  </a:lnTo>
                  <a:lnTo>
                    <a:pt x="533717" y="383540"/>
                  </a:lnTo>
                  <a:lnTo>
                    <a:pt x="533438" y="383540"/>
                  </a:lnTo>
                  <a:lnTo>
                    <a:pt x="533107" y="382270"/>
                  </a:lnTo>
                  <a:lnTo>
                    <a:pt x="532587" y="382270"/>
                  </a:lnTo>
                  <a:lnTo>
                    <a:pt x="532345" y="381000"/>
                  </a:lnTo>
                  <a:lnTo>
                    <a:pt x="530123" y="381000"/>
                  </a:lnTo>
                  <a:lnTo>
                    <a:pt x="529272" y="379730"/>
                  </a:lnTo>
                  <a:lnTo>
                    <a:pt x="190601" y="379730"/>
                  </a:lnTo>
                  <a:lnTo>
                    <a:pt x="190055" y="378460"/>
                  </a:lnTo>
                  <a:lnTo>
                    <a:pt x="189369" y="378460"/>
                  </a:lnTo>
                  <a:lnTo>
                    <a:pt x="189001" y="377190"/>
                  </a:lnTo>
                  <a:lnTo>
                    <a:pt x="188658" y="377190"/>
                  </a:lnTo>
                  <a:lnTo>
                    <a:pt x="188518" y="375920"/>
                  </a:lnTo>
                  <a:lnTo>
                    <a:pt x="188391" y="375920"/>
                  </a:lnTo>
                  <a:lnTo>
                    <a:pt x="188709" y="373380"/>
                  </a:lnTo>
                  <a:lnTo>
                    <a:pt x="188912" y="373380"/>
                  </a:lnTo>
                  <a:lnTo>
                    <a:pt x="189166" y="372110"/>
                  </a:lnTo>
                  <a:lnTo>
                    <a:pt x="228866" y="309880"/>
                  </a:lnTo>
                  <a:lnTo>
                    <a:pt x="229958" y="309880"/>
                  </a:lnTo>
                  <a:lnTo>
                    <a:pt x="230543" y="308610"/>
                  </a:lnTo>
                  <a:lnTo>
                    <a:pt x="582777" y="308610"/>
                  </a:lnTo>
                  <a:lnTo>
                    <a:pt x="583552" y="307340"/>
                  </a:lnTo>
                  <a:lnTo>
                    <a:pt x="584758" y="307340"/>
                  </a:lnTo>
                  <a:lnTo>
                    <a:pt x="584974" y="306070"/>
                  </a:lnTo>
                  <a:lnTo>
                    <a:pt x="585279" y="306070"/>
                  </a:lnTo>
                  <a:lnTo>
                    <a:pt x="642531" y="215900"/>
                  </a:lnTo>
                  <a:lnTo>
                    <a:pt x="642975" y="215900"/>
                  </a:lnTo>
                  <a:lnTo>
                    <a:pt x="643102" y="214630"/>
                  </a:lnTo>
                  <a:lnTo>
                    <a:pt x="642810" y="212090"/>
                  </a:lnTo>
                  <a:lnTo>
                    <a:pt x="642531" y="212090"/>
                  </a:lnTo>
                  <a:lnTo>
                    <a:pt x="642353" y="210820"/>
                  </a:lnTo>
                  <a:lnTo>
                    <a:pt x="641718" y="210820"/>
                  </a:lnTo>
                  <a:lnTo>
                    <a:pt x="641197" y="209550"/>
                  </a:lnTo>
                  <a:lnTo>
                    <a:pt x="301396" y="209550"/>
                  </a:lnTo>
                  <a:lnTo>
                    <a:pt x="300913" y="208280"/>
                  </a:lnTo>
                  <a:lnTo>
                    <a:pt x="299173" y="208280"/>
                  </a:lnTo>
                  <a:lnTo>
                    <a:pt x="298932" y="207010"/>
                  </a:lnTo>
                  <a:lnTo>
                    <a:pt x="298323" y="207010"/>
                  </a:lnTo>
                  <a:lnTo>
                    <a:pt x="298018" y="205740"/>
                  </a:lnTo>
                  <a:lnTo>
                    <a:pt x="297764" y="205740"/>
                  </a:lnTo>
                  <a:lnTo>
                    <a:pt x="297891" y="203200"/>
                  </a:lnTo>
                  <a:lnTo>
                    <a:pt x="298157" y="201930"/>
                  </a:lnTo>
                  <a:lnTo>
                    <a:pt x="298411" y="201930"/>
                  </a:lnTo>
                  <a:lnTo>
                    <a:pt x="339712" y="137160"/>
                  </a:lnTo>
                  <a:lnTo>
                    <a:pt x="340156" y="135890"/>
                  </a:lnTo>
                  <a:lnTo>
                    <a:pt x="341541" y="135890"/>
                  </a:lnTo>
                  <a:lnTo>
                    <a:pt x="342011" y="134620"/>
                  </a:lnTo>
                  <a:lnTo>
                    <a:pt x="694397" y="134620"/>
                  </a:lnTo>
                  <a:lnTo>
                    <a:pt x="694969" y="133350"/>
                  </a:lnTo>
                  <a:lnTo>
                    <a:pt x="695706" y="133350"/>
                  </a:lnTo>
                  <a:lnTo>
                    <a:pt x="696112" y="132080"/>
                  </a:lnTo>
                  <a:lnTo>
                    <a:pt x="759472" y="33020"/>
                  </a:lnTo>
                  <a:lnTo>
                    <a:pt x="759993" y="31750"/>
                  </a:lnTo>
                  <a:lnTo>
                    <a:pt x="760463" y="31750"/>
                  </a:lnTo>
                  <a:lnTo>
                    <a:pt x="760869" y="30480"/>
                  </a:lnTo>
                  <a:lnTo>
                    <a:pt x="761047" y="29210"/>
                  </a:lnTo>
                  <a:lnTo>
                    <a:pt x="761339" y="29210"/>
                  </a:lnTo>
                  <a:lnTo>
                    <a:pt x="761466" y="27940"/>
                  </a:lnTo>
                  <a:lnTo>
                    <a:pt x="761657" y="26670"/>
                  </a:lnTo>
                  <a:lnTo>
                    <a:pt x="761657" y="22860"/>
                  </a:lnTo>
                  <a:lnTo>
                    <a:pt x="761466" y="21590"/>
                  </a:lnTo>
                  <a:lnTo>
                    <a:pt x="761199" y="20320"/>
                  </a:lnTo>
                  <a:lnTo>
                    <a:pt x="760869" y="19050"/>
                  </a:lnTo>
                  <a:lnTo>
                    <a:pt x="760247" y="17780"/>
                  </a:lnTo>
                  <a:lnTo>
                    <a:pt x="759764" y="16510"/>
                  </a:lnTo>
                  <a:lnTo>
                    <a:pt x="759218" y="15240"/>
                  </a:lnTo>
                  <a:lnTo>
                    <a:pt x="758609" y="15240"/>
                  </a:lnTo>
                  <a:lnTo>
                    <a:pt x="757923" y="13970"/>
                  </a:lnTo>
                  <a:lnTo>
                    <a:pt x="757186" y="12700"/>
                  </a:lnTo>
                  <a:lnTo>
                    <a:pt x="756373" y="12700"/>
                  </a:lnTo>
                  <a:lnTo>
                    <a:pt x="755510" y="11430"/>
                  </a:lnTo>
                  <a:close/>
                </a:path>
                <a:path w="2431415" h="511810">
                  <a:moveTo>
                    <a:pt x="1310068" y="11430"/>
                  </a:moveTo>
                  <a:lnTo>
                    <a:pt x="856830" y="11430"/>
                  </a:lnTo>
                  <a:lnTo>
                    <a:pt x="843813" y="16510"/>
                  </a:lnTo>
                  <a:lnTo>
                    <a:pt x="837577" y="19050"/>
                  </a:lnTo>
                  <a:lnTo>
                    <a:pt x="834542" y="21590"/>
                  </a:lnTo>
                  <a:lnTo>
                    <a:pt x="831557" y="22860"/>
                  </a:lnTo>
                  <a:lnTo>
                    <a:pt x="828649" y="25400"/>
                  </a:lnTo>
                  <a:lnTo>
                    <a:pt x="825804" y="26670"/>
                  </a:lnTo>
                  <a:lnTo>
                    <a:pt x="823023" y="29210"/>
                  </a:lnTo>
                  <a:lnTo>
                    <a:pt x="799782" y="54610"/>
                  </a:lnTo>
                  <a:lnTo>
                    <a:pt x="517779" y="496570"/>
                  </a:lnTo>
                  <a:lnTo>
                    <a:pt x="517258" y="496570"/>
                  </a:lnTo>
                  <a:lnTo>
                    <a:pt x="517194" y="499110"/>
                  </a:lnTo>
                  <a:lnTo>
                    <a:pt x="517271" y="500380"/>
                  </a:lnTo>
                  <a:lnTo>
                    <a:pt x="636092" y="500380"/>
                  </a:lnTo>
                  <a:lnTo>
                    <a:pt x="649109" y="495300"/>
                  </a:lnTo>
                  <a:lnTo>
                    <a:pt x="655345" y="492760"/>
                  </a:lnTo>
                  <a:lnTo>
                    <a:pt x="658380" y="490220"/>
                  </a:lnTo>
                  <a:lnTo>
                    <a:pt x="661352" y="488950"/>
                  </a:lnTo>
                  <a:lnTo>
                    <a:pt x="664273" y="486410"/>
                  </a:lnTo>
                  <a:lnTo>
                    <a:pt x="667118" y="485140"/>
                  </a:lnTo>
                  <a:lnTo>
                    <a:pt x="669899" y="482600"/>
                  </a:lnTo>
                  <a:lnTo>
                    <a:pt x="691235" y="459740"/>
                  </a:lnTo>
                  <a:lnTo>
                    <a:pt x="693140" y="457200"/>
                  </a:lnTo>
                  <a:lnTo>
                    <a:pt x="897813" y="137160"/>
                  </a:lnTo>
                  <a:lnTo>
                    <a:pt x="898258" y="135890"/>
                  </a:lnTo>
                  <a:lnTo>
                    <a:pt x="899642" y="135890"/>
                  </a:lnTo>
                  <a:lnTo>
                    <a:pt x="900125" y="134620"/>
                  </a:lnTo>
                  <a:lnTo>
                    <a:pt x="1249011" y="134620"/>
                  </a:lnTo>
                  <a:lnTo>
                    <a:pt x="1313815" y="33020"/>
                  </a:lnTo>
                  <a:lnTo>
                    <a:pt x="1314361" y="31750"/>
                  </a:lnTo>
                  <a:lnTo>
                    <a:pt x="1314615" y="31750"/>
                  </a:lnTo>
                  <a:lnTo>
                    <a:pt x="1315059" y="30480"/>
                  </a:lnTo>
                  <a:lnTo>
                    <a:pt x="1315427" y="29210"/>
                  </a:lnTo>
                  <a:lnTo>
                    <a:pt x="1315720" y="27940"/>
                  </a:lnTo>
                  <a:lnTo>
                    <a:pt x="1315935" y="26670"/>
                  </a:lnTo>
                  <a:lnTo>
                    <a:pt x="1316075" y="26670"/>
                  </a:lnTo>
                  <a:lnTo>
                    <a:pt x="1315923" y="21590"/>
                  </a:lnTo>
                  <a:lnTo>
                    <a:pt x="1315707" y="21590"/>
                  </a:lnTo>
                  <a:lnTo>
                    <a:pt x="1315415" y="20320"/>
                  </a:lnTo>
                  <a:lnTo>
                    <a:pt x="1315046" y="19050"/>
                  </a:lnTo>
                  <a:lnTo>
                    <a:pt x="1314602" y="17780"/>
                  </a:lnTo>
                  <a:lnTo>
                    <a:pt x="1314081" y="16510"/>
                  </a:lnTo>
                  <a:lnTo>
                    <a:pt x="1313497" y="15240"/>
                  </a:lnTo>
                  <a:lnTo>
                    <a:pt x="1312837" y="15240"/>
                  </a:lnTo>
                  <a:lnTo>
                    <a:pt x="1312113" y="13970"/>
                  </a:lnTo>
                  <a:lnTo>
                    <a:pt x="1311338" y="12700"/>
                  </a:lnTo>
                  <a:lnTo>
                    <a:pt x="1310932" y="12700"/>
                  </a:lnTo>
                  <a:lnTo>
                    <a:pt x="1310068" y="11430"/>
                  </a:lnTo>
                  <a:close/>
                </a:path>
                <a:path w="2431415" h="511810">
                  <a:moveTo>
                    <a:pt x="1565605" y="499110"/>
                  </a:moveTo>
                  <a:lnTo>
                    <a:pt x="1137958" y="499110"/>
                  </a:lnTo>
                  <a:lnTo>
                    <a:pt x="1139545" y="500380"/>
                  </a:lnTo>
                  <a:lnTo>
                    <a:pt x="1564589" y="500380"/>
                  </a:lnTo>
                  <a:lnTo>
                    <a:pt x="1565605" y="499110"/>
                  </a:lnTo>
                  <a:close/>
                </a:path>
                <a:path w="2431415" h="511810">
                  <a:moveTo>
                    <a:pt x="1569440" y="496570"/>
                  </a:moveTo>
                  <a:lnTo>
                    <a:pt x="1133335" y="496570"/>
                  </a:lnTo>
                  <a:lnTo>
                    <a:pt x="1136396" y="499110"/>
                  </a:lnTo>
                  <a:lnTo>
                    <a:pt x="1566595" y="499110"/>
                  </a:lnTo>
                  <a:lnTo>
                    <a:pt x="1567561" y="497840"/>
                  </a:lnTo>
                  <a:lnTo>
                    <a:pt x="1568513" y="497840"/>
                  </a:lnTo>
                  <a:lnTo>
                    <a:pt x="1569440" y="496570"/>
                  </a:lnTo>
                  <a:close/>
                </a:path>
                <a:path w="2431415" h="511810">
                  <a:moveTo>
                    <a:pt x="1863458" y="11430"/>
                  </a:moveTo>
                  <a:lnTo>
                    <a:pt x="1410665" y="11430"/>
                  </a:lnTo>
                  <a:lnTo>
                    <a:pt x="1397647" y="16510"/>
                  </a:lnTo>
                  <a:lnTo>
                    <a:pt x="1391412" y="19050"/>
                  </a:lnTo>
                  <a:lnTo>
                    <a:pt x="1388376" y="21590"/>
                  </a:lnTo>
                  <a:lnTo>
                    <a:pt x="1385404" y="22860"/>
                  </a:lnTo>
                  <a:lnTo>
                    <a:pt x="1382496" y="25400"/>
                  </a:lnTo>
                  <a:lnTo>
                    <a:pt x="1379639" y="26670"/>
                  </a:lnTo>
                  <a:lnTo>
                    <a:pt x="1376870" y="29210"/>
                  </a:lnTo>
                  <a:lnTo>
                    <a:pt x="1353616" y="54610"/>
                  </a:lnTo>
                  <a:lnTo>
                    <a:pt x="1115898" y="426720"/>
                  </a:lnTo>
                  <a:lnTo>
                    <a:pt x="1114996" y="427990"/>
                  </a:lnTo>
                  <a:lnTo>
                    <a:pt x="1114145" y="429260"/>
                  </a:lnTo>
                  <a:lnTo>
                    <a:pt x="1113345" y="431800"/>
                  </a:lnTo>
                  <a:lnTo>
                    <a:pt x="1112596" y="433070"/>
                  </a:lnTo>
                  <a:lnTo>
                    <a:pt x="1111897" y="434340"/>
                  </a:lnTo>
                  <a:lnTo>
                    <a:pt x="1111262" y="435610"/>
                  </a:lnTo>
                  <a:lnTo>
                    <a:pt x="1110678" y="438150"/>
                  </a:lnTo>
                  <a:lnTo>
                    <a:pt x="1110157" y="439420"/>
                  </a:lnTo>
                  <a:lnTo>
                    <a:pt x="1109687" y="440690"/>
                  </a:lnTo>
                  <a:lnTo>
                    <a:pt x="1109281" y="441960"/>
                  </a:lnTo>
                  <a:lnTo>
                    <a:pt x="1108925" y="444500"/>
                  </a:lnTo>
                  <a:lnTo>
                    <a:pt x="1108633" y="445770"/>
                  </a:lnTo>
                  <a:lnTo>
                    <a:pt x="1108392" y="447040"/>
                  </a:lnTo>
                  <a:lnTo>
                    <a:pt x="1108214" y="449580"/>
                  </a:lnTo>
                  <a:lnTo>
                    <a:pt x="1108163" y="457200"/>
                  </a:lnTo>
                  <a:lnTo>
                    <a:pt x="1108227" y="458470"/>
                  </a:lnTo>
                  <a:lnTo>
                    <a:pt x="1108405" y="459740"/>
                  </a:lnTo>
                  <a:lnTo>
                    <a:pt x="1108646" y="461010"/>
                  </a:lnTo>
                  <a:lnTo>
                    <a:pt x="1108938" y="463550"/>
                  </a:lnTo>
                  <a:lnTo>
                    <a:pt x="1109294" y="464820"/>
                  </a:lnTo>
                  <a:lnTo>
                    <a:pt x="1109713" y="466090"/>
                  </a:lnTo>
                  <a:lnTo>
                    <a:pt x="1110195" y="468630"/>
                  </a:lnTo>
                  <a:lnTo>
                    <a:pt x="1110716" y="469900"/>
                  </a:lnTo>
                  <a:lnTo>
                    <a:pt x="1111300" y="471170"/>
                  </a:lnTo>
                  <a:lnTo>
                    <a:pt x="1111948" y="472440"/>
                  </a:lnTo>
                  <a:lnTo>
                    <a:pt x="1112647" y="474980"/>
                  </a:lnTo>
                  <a:lnTo>
                    <a:pt x="1113383" y="476250"/>
                  </a:lnTo>
                  <a:lnTo>
                    <a:pt x="1114196" y="477520"/>
                  </a:lnTo>
                  <a:lnTo>
                    <a:pt x="1115047" y="478790"/>
                  </a:lnTo>
                  <a:lnTo>
                    <a:pt x="1115961" y="480060"/>
                  </a:lnTo>
                  <a:lnTo>
                    <a:pt x="1116914" y="482600"/>
                  </a:lnTo>
                  <a:lnTo>
                    <a:pt x="1126236" y="492760"/>
                  </a:lnTo>
                  <a:lnTo>
                    <a:pt x="1127582" y="492760"/>
                  </a:lnTo>
                  <a:lnTo>
                    <a:pt x="1128966" y="494030"/>
                  </a:lnTo>
                  <a:lnTo>
                    <a:pt x="1131849" y="496570"/>
                  </a:lnTo>
                  <a:lnTo>
                    <a:pt x="1570342" y="496570"/>
                  </a:lnTo>
                  <a:lnTo>
                    <a:pt x="1572069" y="494030"/>
                  </a:lnTo>
                  <a:lnTo>
                    <a:pt x="1572882" y="494030"/>
                  </a:lnTo>
                  <a:lnTo>
                    <a:pt x="1573682" y="492760"/>
                  </a:lnTo>
                  <a:lnTo>
                    <a:pt x="1574444" y="491490"/>
                  </a:lnTo>
                  <a:lnTo>
                    <a:pt x="1575181" y="491490"/>
                  </a:lnTo>
                  <a:lnTo>
                    <a:pt x="1576552" y="488950"/>
                  </a:lnTo>
                  <a:lnTo>
                    <a:pt x="1577187" y="487680"/>
                  </a:lnTo>
                  <a:lnTo>
                    <a:pt x="1646113" y="379730"/>
                  </a:lnTo>
                  <a:lnTo>
                    <a:pt x="1299349" y="379730"/>
                  </a:lnTo>
                  <a:lnTo>
                    <a:pt x="1298854" y="378460"/>
                  </a:lnTo>
                  <a:lnTo>
                    <a:pt x="1298422" y="378460"/>
                  </a:lnTo>
                  <a:lnTo>
                    <a:pt x="1298079" y="377190"/>
                  </a:lnTo>
                  <a:lnTo>
                    <a:pt x="1297762" y="377190"/>
                  </a:lnTo>
                  <a:lnTo>
                    <a:pt x="1297635" y="375920"/>
                  </a:lnTo>
                  <a:lnTo>
                    <a:pt x="1297762" y="373380"/>
                  </a:lnTo>
                  <a:lnTo>
                    <a:pt x="1298232" y="373380"/>
                  </a:lnTo>
                  <a:lnTo>
                    <a:pt x="1448866" y="137160"/>
                  </a:lnTo>
                  <a:lnTo>
                    <a:pt x="1449311" y="135890"/>
                  </a:lnTo>
                  <a:lnTo>
                    <a:pt x="1450695" y="135890"/>
                  </a:lnTo>
                  <a:lnTo>
                    <a:pt x="1451178" y="134620"/>
                  </a:lnTo>
                  <a:lnTo>
                    <a:pt x="1802549" y="134620"/>
                  </a:lnTo>
                  <a:lnTo>
                    <a:pt x="1803120" y="133350"/>
                  </a:lnTo>
                  <a:lnTo>
                    <a:pt x="1803755" y="133350"/>
                  </a:lnTo>
                  <a:lnTo>
                    <a:pt x="1804276" y="132080"/>
                  </a:lnTo>
                  <a:lnTo>
                    <a:pt x="1867357" y="34290"/>
                  </a:lnTo>
                  <a:lnTo>
                    <a:pt x="1867941" y="33020"/>
                  </a:lnTo>
                  <a:lnTo>
                    <a:pt x="1868449" y="31750"/>
                  </a:lnTo>
                  <a:lnTo>
                    <a:pt x="1868893" y="30480"/>
                  </a:lnTo>
                  <a:lnTo>
                    <a:pt x="1869262" y="29210"/>
                  </a:lnTo>
                  <a:lnTo>
                    <a:pt x="1869427" y="29210"/>
                  </a:lnTo>
                  <a:lnTo>
                    <a:pt x="1869681" y="27940"/>
                  </a:lnTo>
                  <a:lnTo>
                    <a:pt x="1869859" y="26670"/>
                  </a:lnTo>
                  <a:lnTo>
                    <a:pt x="1869668" y="21590"/>
                  </a:lnTo>
                  <a:lnTo>
                    <a:pt x="1869414" y="20320"/>
                  </a:lnTo>
                  <a:lnTo>
                    <a:pt x="1869071" y="19050"/>
                  </a:lnTo>
                  <a:lnTo>
                    <a:pt x="1868881" y="19050"/>
                  </a:lnTo>
                  <a:lnTo>
                    <a:pt x="1868436" y="17780"/>
                  </a:lnTo>
                  <a:lnTo>
                    <a:pt x="1867916" y="16510"/>
                  </a:lnTo>
                  <a:lnTo>
                    <a:pt x="1867331" y="15240"/>
                  </a:lnTo>
                  <a:lnTo>
                    <a:pt x="1867014" y="15240"/>
                  </a:lnTo>
                  <a:lnTo>
                    <a:pt x="1866328" y="13970"/>
                  </a:lnTo>
                  <a:lnTo>
                    <a:pt x="1865960" y="13970"/>
                  </a:lnTo>
                  <a:lnTo>
                    <a:pt x="1864766" y="12700"/>
                  </a:lnTo>
                  <a:lnTo>
                    <a:pt x="1864347" y="12700"/>
                  </a:lnTo>
                  <a:lnTo>
                    <a:pt x="1863458" y="11430"/>
                  </a:lnTo>
                  <a:close/>
                </a:path>
                <a:path w="2431415" h="511810">
                  <a:moveTo>
                    <a:pt x="1047432" y="433070"/>
                  </a:moveTo>
                  <a:lnTo>
                    <a:pt x="787857" y="433070"/>
                  </a:lnTo>
                  <a:lnTo>
                    <a:pt x="788454" y="434340"/>
                  </a:lnTo>
                  <a:lnTo>
                    <a:pt x="1046302" y="434340"/>
                  </a:lnTo>
                  <a:lnTo>
                    <a:pt x="1047432" y="433070"/>
                  </a:lnTo>
                  <a:close/>
                </a:path>
                <a:path w="2431415" h="511810">
                  <a:moveTo>
                    <a:pt x="1058887" y="427990"/>
                  </a:moveTo>
                  <a:lnTo>
                    <a:pt x="785812" y="427990"/>
                  </a:lnTo>
                  <a:lnTo>
                    <a:pt x="785660" y="429260"/>
                  </a:lnTo>
                  <a:lnTo>
                    <a:pt x="785964" y="431800"/>
                  </a:lnTo>
                  <a:lnTo>
                    <a:pt x="786257" y="431800"/>
                  </a:lnTo>
                  <a:lnTo>
                    <a:pt x="786625" y="433070"/>
                  </a:lnTo>
                  <a:lnTo>
                    <a:pt x="1050747" y="433070"/>
                  </a:lnTo>
                  <a:lnTo>
                    <a:pt x="1051826" y="431800"/>
                  </a:lnTo>
                  <a:lnTo>
                    <a:pt x="1053934" y="430530"/>
                  </a:lnTo>
                  <a:lnTo>
                    <a:pt x="1055966" y="430530"/>
                  </a:lnTo>
                  <a:lnTo>
                    <a:pt x="1056970" y="429260"/>
                  </a:lnTo>
                  <a:lnTo>
                    <a:pt x="1057935" y="429260"/>
                  </a:lnTo>
                  <a:lnTo>
                    <a:pt x="1058887" y="427990"/>
                  </a:lnTo>
                  <a:close/>
                </a:path>
                <a:path w="2431415" h="511810">
                  <a:moveTo>
                    <a:pt x="1249011" y="134620"/>
                  </a:moveTo>
                  <a:lnTo>
                    <a:pt x="1091425" y="134620"/>
                  </a:lnTo>
                  <a:lnTo>
                    <a:pt x="1091895" y="135890"/>
                  </a:lnTo>
                  <a:lnTo>
                    <a:pt x="1093279" y="135890"/>
                  </a:lnTo>
                  <a:lnTo>
                    <a:pt x="1093724" y="137160"/>
                  </a:lnTo>
                  <a:lnTo>
                    <a:pt x="1094244" y="137160"/>
                  </a:lnTo>
                  <a:lnTo>
                    <a:pt x="1094384" y="138430"/>
                  </a:lnTo>
                  <a:lnTo>
                    <a:pt x="1094536" y="138430"/>
                  </a:lnTo>
                  <a:lnTo>
                    <a:pt x="1094689" y="139700"/>
                  </a:lnTo>
                  <a:lnTo>
                    <a:pt x="1094536" y="140970"/>
                  </a:lnTo>
                  <a:lnTo>
                    <a:pt x="1094384" y="140970"/>
                  </a:lnTo>
                  <a:lnTo>
                    <a:pt x="1094257" y="142240"/>
                  </a:lnTo>
                  <a:lnTo>
                    <a:pt x="1094105" y="142240"/>
                  </a:lnTo>
                  <a:lnTo>
                    <a:pt x="984326" y="313690"/>
                  </a:lnTo>
                  <a:lnTo>
                    <a:pt x="983881" y="314960"/>
                  </a:lnTo>
                  <a:lnTo>
                    <a:pt x="982802" y="314960"/>
                  </a:lnTo>
                  <a:lnTo>
                    <a:pt x="982179" y="316230"/>
                  </a:lnTo>
                  <a:lnTo>
                    <a:pt x="857796" y="316230"/>
                  </a:lnTo>
                  <a:lnTo>
                    <a:pt x="857186" y="317500"/>
                  </a:lnTo>
                  <a:lnTo>
                    <a:pt x="855903" y="317500"/>
                  </a:lnTo>
                  <a:lnTo>
                    <a:pt x="855611" y="318770"/>
                  </a:lnTo>
                  <a:lnTo>
                    <a:pt x="786244" y="426720"/>
                  </a:lnTo>
                  <a:lnTo>
                    <a:pt x="786091" y="427990"/>
                  </a:lnTo>
                  <a:lnTo>
                    <a:pt x="1059815" y="427990"/>
                  </a:lnTo>
                  <a:lnTo>
                    <a:pt x="1060716" y="426720"/>
                  </a:lnTo>
                  <a:lnTo>
                    <a:pt x="1061580" y="425450"/>
                  </a:lnTo>
                  <a:lnTo>
                    <a:pt x="1062431" y="425450"/>
                  </a:lnTo>
                  <a:lnTo>
                    <a:pt x="1063256" y="424180"/>
                  </a:lnTo>
                  <a:lnTo>
                    <a:pt x="1064056" y="424180"/>
                  </a:lnTo>
                  <a:lnTo>
                    <a:pt x="1065555" y="421640"/>
                  </a:lnTo>
                  <a:lnTo>
                    <a:pt x="1066253" y="420370"/>
                  </a:lnTo>
                  <a:lnTo>
                    <a:pt x="1066927" y="420370"/>
                  </a:lnTo>
                  <a:lnTo>
                    <a:pt x="1067562" y="419100"/>
                  </a:lnTo>
                  <a:lnTo>
                    <a:pt x="1249011" y="134620"/>
                  </a:lnTo>
                  <a:close/>
                </a:path>
                <a:path w="2431415" h="511810">
                  <a:moveTo>
                    <a:pt x="1755406" y="203200"/>
                  </a:moveTo>
                  <a:lnTo>
                    <a:pt x="1523060" y="203200"/>
                  </a:lnTo>
                  <a:lnTo>
                    <a:pt x="1455991" y="308610"/>
                  </a:lnTo>
                  <a:lnTo>
                    <a:pt x="1455674" y="308610"/>
                  </a:lnTo>
                  <a:lnTo>
                    <a:pt x="1455534" y="309880"/>
                  </a:lnTo>
                  <a:lnTo>
                    <a:pt x="1455381" y="309880"/>
                  </a:lnTo>
                  <a:lnTo>
                    <a:pt x="1455229" y="311150"/>
                  </a:lnTo>
                  <a:lnTo>
                    <a:pt x="1455381" y="312420"/>
                  </a:lnTo>
                  <a:lnTo>
                    <a:pt x="1455547" y="312420"/>
                  </a:lnTo>
                  <a:lnTo>
                    <a:pt x="1455750" y="313690"/>
                  </a:lnTo>
                  <a:lnTo>
                    <a:pt x="1456296" y="313690"/>
                  </a:lnTo>
                  <a:lnTo>
                    <a:pt x="1456766" y="314960"/>
                  </a:lnTo>
                  <a:lnTo>
                    <a:pt x="1457871" y="314960"/>
                  </a:lnTo>
                  <a:lnTo>
                    <a:pt x="1458188" y="316230"/>
                  </a:lnTo>
                  <a:lnTo>
                    <a:pt x="1533474" y="316230"/>
                  </a:lnTo>
                  <a:lnTo>
                    <a:pt x="1534058" y="317500"/>
                  </a:lnTo>
                  <a:lnTo>
                    <a:pt x="1534820" y="317500"/>
                  </a:lnTo>
                  <a:lnTo>
                    <a:pt x="1535239" y="318770"/>
                  </a:lnTo>
                  <a:lnTo>
                    <a:pt x="1535734" y="318770"/>
                  </a:lnTo>
                  <a:lnTo>
                    <a:pt x="1535912" y="320040"/>
                  </a:lnTo>
                  <a:lnTo>
                    <a:pt x="1535976" y="321310"/>
                  </a:lnTo>
                  <a:lnTo>
                    <a:pt x="1535912" y="322580"/>
                  </a:lnTo>
                  <a:lnTo>
                    <a:pt x="1535747" y="322580"/>
                  </a:lnTo>
                  <a:lnTo>
                    <a:pt x="1535353" y="323850"/>
                  </a:lnTo>
                  <a:lnTo>
                    <a:pt x="1500543" y="378460"/>
                  </a:lnTo>
                  <a:lnTo>
                    <a:pt x="1499971" y="378460"/>
                  </a:lnTo>
                  <a:lnTo>
                    <a:pt x="1499717" y="379730"/>
                  </a:lnTo>
                  <a:lnTo>
                    <a:pt x="1646113" y="379730"/>
                  </a:lnTo>
                  <a:lnTo>
                    <a:pt x="1755584" y="208280"/>
                  </a:lnTo>
                  <a:lnTo>
                    <a:pt x="1756029" y="208280"/>
                  </a:lnTo>
                  <a:lnTo>
                    <a:pt x="1756156" y="207010"/>
                  </a:lnTo>
                  <a:lnTo>
                    <a:pt x="1755863" y="204470"/>
                  </a:lnTo>
                  <a:lnTo>
                    <a:pt x="1755571" y="204470"/>
                  </a:lnTo>
                  <a:lnTo>
                    <a:pt x="1755406" y="203200"/>
                  </a:lnTo>
                  <a:close/>
                </a:path>
                <a:path w="2431415" h="511810">
                  <a:moveTo>
                    <a:pt x="1753971" y="201930"/>
                  </a:moveTo>
                  <a:lnTo>
                    <a:pt x="1524025" y="201930"/>
                  </a:lnTo>
                  <a:lnTo>
                    <a:pt x="1523758" y="203200"/>
                  </a:lnTo>
                  <a:lnTo>
                    <a:pt x="1754517" y="203200"/>
                  </a:lnTo>
                  <a:lnTo>
                    <a:pt x="1753971" y="201930"/>
                  </a:lnTo>
                  <a:close/>
                </a:path>
                <a:path w="2431415" h="511810">
                  <a:moveTo>
                    <a:pt x="754126" y="10160"/>
                  </a:moveTo>
                  <a:lnTo>
                    <a:pt x="308470" y="10160"/>
                  </a:lnTo>
                  <a:lnTo>
                    <a:pt x="305409" y="11430"/>
                  </a:lnTo>
                  <a:lnTo>
                    <a:pt x="754595" y="11430"/>
                  </a:lnTo>
                  <a:lnTo>
                    <a:pt x="754126" y="10160"/>
                  </a:lnTo>
                  <a:close/>
                </a:path>
                <a:path w="2431415" h="511810">
                  <a:moveTo>
                    <a:pt x="1308201" y="10160"/>
                  </a:moveTo>
                  <a:lnTo>
                    <a:pt x="863549" y="10160"/>
                  </a:lnTo>
                  <a:lnTo>
                    <a:pt x="860171" y="11430"/>
                  </a:lnTo>
                  <a:lnTo>
                    <a:pt x="1309154" y="11430"/>
                  </a:lnTo>
                  <a:lnTo>
                    <a:pt x="1308201" y="10160"/>
                  </a:lnTo>
                  <a:close/>
                </a:path>
                <a:path w="2431415" h="511810">
                  <a:moveTo>
                    <a:pt x="1861540" y="10160"/>
                  </a:moveTo>
                  <a:lnTo>
                    <a:pt x="1417383" y="10160"/>
                  </a:lnTo>
                  <a:lnTo>
                    <a:pt x="1414005" y="11430"/>
                  </a:lnTo>
                  <a:lnTo>
                    <a:pt x="1863001" y="11430"/>
                  </a:lnTo>
                  <a:lnTo>
                    <a:pt x="1861540" y="10160"/>
                  </a:lnTo>
                  <a:close/>
                </a:path>
                <a:path w="2431415" h="511810">
                  <a:moveTo>
                    <a:pt x="751065" y="8890"/>
                  </a:moveTo>
                  <a:lnTo>
                    <a:pt x="314617" y="8890"/>
                  </a:lnTo>
                  <a:lnTo>
                    <a:pt x="311531" y="10160"/>
                  </a:lnTo>
                  <a:lnTo>
                    <a:pt x="752119" y="10160"/>
                  </a:lnTo>
                  <a:lnTo>
                    <a:pt x="751065" y="8890"/>
                  </a:lnTo>
                  <a:close/>
                </a:path>
                <a:path w="2431415" h="511810">
                  <a:moveTo>
                    <a:pt x="1306156" y="8890"/>
                  </a:moveTo>
                  <a:lnTo>
                    <a:pt x="870369" y="8890"/>
                  </a:lnTo>
                  <a:lnTo>
                    <a:pt x="866952" y="10160"/>
                  </a:lnTo>
                  <a:lnTo>
                    <a:pt x="1306677" y="10160"/>
                  </a:lnTo>
                  <a:lnTo>
                    <a:pt x="1306156" y="8890"/>
                  </a:lnTo>
                  <a:close/>
                </a:path>
                <a:path w="2431415" h="511810">
                  <a:moveTo>
                    <a:pt x="1860003" y="8890"/>
                  </a:moveTo>
                  <a:lnTo>
                    <a:pt x="1424203" y="8890"/>
                  </a:lnTo>
                  <a:lnTo>
                    <a:pt x="1420787" y="10160"/>
                  </a:lnTo>
                  <a:lnTo>
                    <a:pt x="1860524" y="10160"/>
                  </a:lnTo>
                  <a:lnTo>
                    <a:pt x="1860003" y="8890"/>
                  </a:lnTo>
                  <a:close/>
                </a:path>
                <a:path w="2431415" h="511810">
                  <a:moveTo>
                    <a:pt x="746747" y="7620"/>
                  </a:moveTo>
                  <a:lnTo>
                    <a:pt x="323799" y="7620"/>
                  </a:lnTo>
                  <a:lnTo>
                    <a:pt x="320738" y="8890"/>
                  </a:lnTo>
                  <a:lnTo>
                    <a:pt x="747826" y="8890"/>
                  </a:lnTo>
                  <a:lnTo>
                    <a:pt x="746747" y="7620"/>
                  </a:lnTo>
                  <a:close/>
                </a:path>
                <a:path w="2431415" h="511810">
                  <a:moveTo>
                    <a:pt x="1301165" y="7620"/>
                  </a:moveTo>
                  <a:lnTo>
                    <a:pt x="880706" y="7620"/>
                  </a:lnTo>
                  <a:lnTo>
                    <a:pt x="877252" y="8890"/>
                  </a:lnTo>
                  <a:lnTo>
                    <a:pt x="1302308" y="8890"/>
                  </a:lnTo>
                  <a:lnTo>
                    <a:pt x="1301165" y="7620"/>
                  </a:lnTo>
                  <a:close/>
                </a:path>
                <a:path w="2431415" h="511810">
                  <a:moveTo>
                    <a:pt x="1855012" y="7620"/>
                  </a:moveTo>
                  <a:lnTo>
                    <a:pt x="1434541" y="7620"/>
                  </a:lnTo>
                  <a:lnTo>
                    <a:pt x="1431086" y="8890"/>
                  </a:lnTo>
                  <a:lnTo>
                    <a:pt x="1856155" y="8890"/>
                  </a:lnTo>
                  <a:lnTo>
                    <a:pt x="1855012" y="7620"/>
                  </a:lnTo>
                  <a:close/>
                </a:path>
                <a:path w="2431415" h="511810">
                  <a:moveTo>
                    <a:pt x="1952752" y="2540"/>
                  </a:moveTo>
                  <a:lnTo>
                    <a:pt x="1940623" y="2540"/>
                  </a:lnTo>
                  <a:lnTo>
                    <a:pt x="1940064" y="3810"/>
                  </a:lnTo>
                  <a:lnTo>
                    <a:pt x="1953133" y="3810"/>
                  </a:lnTo>
                  <a:lnTo>
                    <a:pt x="1952752" y="2540"/>
                  </a:lnTo>
                  <a:close/>
                </a:path>
                <a:path w="2431415" h="511810">
                  <a:moveTo>
                    <a:pt x="1951418" y="1270"/>
                  </a:moveTo>
                  <a:lnTo>
                    <a:pt x="1942147" y="1270"/>
                  </a:lnTo>
                  <a:lnTo>
                    <a:pt x="1941233" y="2540"/>
                  </a:lnTo>
                  <a:lnTo>
                    <a:pt x="1952117" y="2540"/>
                  </a:lnTo>
                  <a:lnTo>
                    <a:pt x="1951418" y="1270"/>
                  </a:lnTo>
                  <a:close/>
                </a:path>
                <a:path w="2431415" h="511810">
                  <a:moveTo>
                    <a:pt x="1948789" y="0"/>
                  </a:moveTo>
                  <a:lnTo>
                    <a:pt x="1944789" y="0"/>
                  </a:lnTo>
                  <a:lnTo>
                    <a:pt x="1944230" y="1270"/>
                  </a:lnTo>
                  <a:lnTo>
                    <a:pt x="1949348" y="1270"/>
                  </a:lnTo>
                  <a:lnTo>
                    <a:pt x="1948789" y="0"/>
                  </a:lnTo>
                  <a:close/>
                </a:path>
              </a:pathLst>
            </a:custGeom>
            <a:solidFill>
              <a:schemeClr val="accent2"/>
            </a:solidFill>
          </p:spPr>
          <p:txBody>
            <a:bodyPr wrap="square" lIns="0" tIns="0" rIns="0" bIns="0" rtlCol="0"/>
            <a:lstStyle/>
            <a:p>
              <a:pPr algn="ctr"/>
              <a:endParaRPr/>
            </a:p>
          </p:txBody>
        </p:sp>
        <p:sp>
          <p:nvSpPr>
            <p:cNvPr id="7" name="Text Box 2">
              <a:hlinkClick r:id="rId3"/>
              <a:extLst>
                <a:ext uri="{FF2B5EF4-FFF2-40B4-BE49-F238E27FC236}">
                  <a16:creationId xmlns:a16="http://schemas.microsoft.com/office/drawing/2014/main" id="{7A055DBB-639A-816B-3412-20DD018E5759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832181" y="6292302"/>
              <a:ext cx="1336862" cy="2308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square" lIns="38100" tIns="38100" rIns="38100" bIns="38100" anchor="ctr">
              <a:spAutoFit/>
            </a:bodyPr>
            <a:lstStyle/>
            <a:p>
              <a:pPr eaLnBrk="1">
                <a:defRPr/>
              </a:pPr>
              <a:r>
                <a:rPr lang="en-US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mo" panose="020B0604020202020204" pitchFamily="34" charset="0"/>
                  <a:ea typeface="Arimo" panose="020B0604020202020204" pitchFamily="34" charset="0"/>
                  <a:cs typeface="Arimo" panose="020B0604020202020204" pitchFamily="34" charset="0"/>
                </a:rPr>
                <a:t>EUROPOS.GROUP</a:t>
              </a:r>
              <a:endParaRPr lang="x-none" altLang="x-none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  <a:sym typeface="Poppins SemiBold" charset="0"/>
              </a:endParaRPr>
            </a:p>
          </p:txBody>
        </p:sp>
        <p:sp>
          <p:nvSpPr>
            <p:cNvPr id="8" name="Text Box 2">
              <a:extLst>
                <a:ext uri="{FF2B5EF4-FFF2-40B4-BE49-F238E27FC236}">
                  <a16:creationId xmlns:a16="http://schemas.microsoft.com/office/drawing/2014/main" id="{06F75694-D2AB-25A4-13E7-1BED1ADD6884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2328917" y="6287049"/>
              <a:ext cx="1711455" cy="2308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square" lIns="38100" tIns="38100" rIns="38100" bIns="38100" anchor="ctr">
              <a:spAutoFit/>
            </a:bodyPr>
            <a:lstStyle/>
            <a:p>
              <a:pPr eaLnBrk="1">
                <a:defRPr/>
              </a:pPr>
              <a:r>
                <a:rPr lang="en-US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mo" panose="020B0604020202020204" pitchFamily="34" charset="0"/>
                  <a:ea typeface="Arimo" panose="020B0604020202020204" pitchFamily="34" charset="0"/>
                  <a:cs typeface="Arimo" panose="020B0604020202020204" pitchFamily="34" charset="0"/>
                </a:rPr>
                <a:t>EUROPOS.RU</a:t>
              </a:r>
              <a:endParaRPr lang="x-none" altLang="x-none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  <a:sym typeface="Poppins SemiBold" charset="0"/>
              </a:endParaRPr>
            </a:p>
          </p:txBody>
        </p:sp>
      </p:grp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B608DB0-6F86-4FBB-A2F1-8AFE6CD52B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713" y="2656254"/>
            <a:ext cx="5127515" cy="280759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0B1C212-7036-43B0-B15D-63D69F6268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1671" y="2679629"/>
            <a:ext cx="5127516" cy="278422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D10B6FE-BBE1-4C00-8F8E-6559F69F231C}"/>
              </a:ext>
            </a:extLst>
          </p:cNvPr>
          <p:cNvSpPr txBox="1"/>
          <p:nvPr/>
        </p:nvSpPr>
        <p:spPr>
          <a:xfrm>
            <a:off x="772633" y="732429"/>
            <a:ext cx="105765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accent1"/>
                </a:solidFill>
                <a:latin typeface="Montserrat ExtraBold" panose="00000900000000000000" pitchFamily="2" charset="-52"/>
                <a:ea typeface="Open Sans" panose="020B0606030504020204" pitchFamily="34" charset="0"/>
                <a:cs typeface="Open Sans" panose="020B0606030504020204" pitchFamily="34" charset="0"/>
              </a:rPr>
              <a:t>VIBE</a:t>
            </a:r>
            <a:r>
              <a:rPr lang="ru-RU" sz="3600" dirty="0">
                <a:solidFill>
                  <a:schemeClr val="accent1"/>
                </a:solidFill>
                <a:latin typeface="Montserrat ExtraBold" panose="00000900000000000000" pitchFamily="2" charset="-52"/>
                <a:ea typeface="Open Sans" panose="020B0606030504020204" pitchFamily="34" charset="0"/>
                <a:cs typeface="Open Sans" panose="020B0606030504020204" pitchFamily="34" charset="0"/>
              </a:rPr>
              <a:t> - САМАЯ КОМПАКТНАЯ ТЕЛЕЖКА </a:t>
            </a:r>
          </a:p>
          <a:p>
            <a:pPr algn="ctr"/>
            <a:r>
              <a:rPr lang="ru-RU" sz="3600" dirty="0">
                <a:solidFill>
                  <a:schemeClr val="accent1"/>
                </a:solidFill>
                <a:latin typeface="Montserrat" panose="00000500000000000000" pitchFamily="2" charset="-52"/>
                <a:ea typeface="Open Sans" panose="020B0606030504020204" pitchFamily="34" charset="0"/>
                <a:cs typeface="Open Sans" panose="020B0606030504020204" pitchFamily="34" charset="0"/>
              </a:rPr>
              <a:t>В ЛИНЕЙКЕ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11EE8FB-DDED-48BA-8CC5-334565662B75}"/>
              </a:ext>
            </a:extLst>
          </p:cNvPr>
          <p:cNvSpPr txBox="1"/>
          <p:nvPr/>
        </p:nvSpPr>
        <p:spPr>
          <a:xfrm>
            <a:off x="8184115" y="5156070"/>
            <a:ext cx="8685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B478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SURF S</a:t>
            </a:r>
            <a:endParaRPr lang="ru-RU" sz="1400" b="1" dirty="0">
              <a:solidFill>
                <a:srgbClr val="0B478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DC62946-D52A-4B0E-8C80-C50827CA293C}"/>
              </a:ext>
            </a:extLst>
          </p:cNvPr>
          <p:cNvSpPr txBox="1"/>
          <p:nvPr/>
        </p:nvSpPr>
        <p:spPr>
          <a:xfrm>
            <a:off x="9864983" y="5156071"/>
            <a:ext cx="8685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B478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DRIFT</a:t>
            </a:r>
            <a:endParaRPr lang="ru-RU" sz="1400" b="1" dirty="0">
              <a:solidFill>
                <a:srgbClr val="0B478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DF989DB-AB06-410D-ACF7-C46D258A7EE2}"/>
              </a:ext>
            </a:extLst>
          </p:cNvPr>
          <p:cNvSpPr txBox="1"/>
          <p:nvPr/>
        </p:nvSpPr>
        <p:spPr>
          <a:xfrm>
            <a:off x="6732854" y="2800966"/>
            <a:ext cx="6626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60 л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35F1857-800A-4C46-9E55-2B216C2A1945}"/>
              </a:ext>
            </a:extLst>
          </p:cNvPr>
          <p:cNvSpPr txBox="1"/>
          <p:nvPr/>
        </p:nvSpPr>
        <p:spPr>
          <a:xfrm>
            <a:off x="8230897" y="2800966"/>
            <a:ext cx="6626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100 л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98ACF7F-89D7-4178-9B22-5AE04BE49B87}"/>
              </a:ext>
            </a:extLst>
          </p:cNvPr>
          <p:cNvSpPr txBox="1"/>
          <p:nvPr/>
        </p:nvSpPr>
        <p:spPr>
          <a:xfrm>
            <a:off x="10070801" y="2800966"/>
            <a:ext cx="6626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180 л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875B7EB-C560-4B72-93FD-864B1637F39F}"/>
              </a:ext>
            </a:extLst>
          </p:cNvPr>
          <p:cNvSpPr txBox="1"/>
          <p:nvPr/>
        </p:nvSpPr>
        <p:spPr>
          <a:xfrm>
            <a:off x="6756644" y="5156070"/>
            <a:ext cx="6151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B478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VIBE</a:t>
            </a:r>
            <a:endParaRPr lang="ru-RU" sz="1200" b="1" dirty="0">
              <a:solidFill>
                <a:srgbClr val="0B478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93871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B9FC82C-78E1-4725-457D-71B5DE6E94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89268" y="1388268"/>
            <a:ext cx="3828020" cy="605452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3E4CDC0-C1F1-4D65-E11F-8CBE87943C51}"/>
              </a:ext>
            </a:extLst>
          </p:cNvPr>
          <p:cNvSpPr txBox="1"/>
          <p:nvPr/>
        </p:nvSpPr>
        <p:spPr>
          <a:xfrm>
            <a:off x="751626" y="2811690"/>
            <a:ext cx="60048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solidFill>
                  <a:schemeClr val="accent1"/>
                </a:solidFill>
                <a:latin typeface="Montserrat ExtraBold" panose="00000900000000000000" pitchFamily="2" charset="-52"/>
                <a:ea typeface="Open Sans" panose="020B0606030504020204" pitchFamily="34" charset="0"/>
                <a:cs typeface="Open Sans" panose="020B0606030504020204" pitchFamily="34" charset="0"/>
              </a:rPr>
              <a:t>БУДЕМ РАДЫ</a:t>
            </a:r>
          </a:p>
          <a:p>
            <a:r>
              <a:rPr lang="ru-RU" sz="4000" dirty="0">
                <a:solidFill>
                  <a:schemeClr val="accent1"/>
                </a:solidFill>
                <a:latin typeface="Montserrat ExtraBold" panose="00000900000000000000" pitchFamily="2" charset="-52"/>
                <a:ea typeface="Open Sans" panose="020B0606030504020204" pitchFamily="34" charset="0"/>
                <a:cs typeface="Open Sans" panose="020B0606030504020204" pitchFamily="34" charset="0"/>
              </a:rPr>
              <a:t>СОТРУДНИЧЕСТВУ!</a:t>
            </a:r>
          </a:p>
        </p:txBody>
      </p:sp>
      <p:sp>
        <p:nvSpPr>
          <p:cNvPr id="9" name="Text Box 2">
            <a:hlinkClick r:id="rId3"/>
            <a:extLst>
              <a:ext uri="{FF2B5EF4-FFF2-40B4-BE49-F238E27FC236}">
                <a16:creationId xmlns:a16="http://schemas.microsoft.com/office/drawing/2014/main" id="{84B4D66D-EBF5-E0DA-A1CA-36F2A7E52DC8}"/>
              </a:ext>
            </a:extLst>
          </p:cNvPr>
          <p:cNvSpPr txBox="1">
            <a:spLocks/>
          </p:cNvSpPr>
          <p:nvPr/>
        </p:nvSpPr>
        <p:spPr bwMode="auto">
          <a:xfrm>
            <a:off x="839788" y="4621916"/>
            <a:ext cx="1531272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38100" tIns="38100" rIns="38100" bIns="38100" anchor="ctr">
            <a:spAutoFit/>
          </a:bodyPr>
          <a:lstStyle/>
          <a:p>
            <a:pPr eaLnBrk="1">
              <a:defRPr/>
            </a:pPr>
            <a:r>
              <a:rPr lang="en-US" sz="1100" b="1" dirty="0"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</a:rPr>
              <a:t>EUROPOS.GROUP</a:t>
            </a:r>
            <a:endParaRPr lang="x-none" altLang="x-none" sz="1100" b="1" dirty="0">
              <a:latin typeface="Arimo" panose="020B0604020202020204" pitchFamily="34" charset="0"/>
              <a:ea typeface="Arimo" panose="020B0604020202020204" pitchFamily="34" charset="0"/>
              <a:cs typeface="Arimo" panose="020B0604020202020204" pitchFamily="34" charset="0"/>
              <a:sym typeface="Poppins SemiBold" charset="0"/>
            </a:endParaRPr>
          </a:p>
        </p:txBody>
      </p:sp>
      <p:sp>
        <p:nvSpPr>
          <p:cNvPr id="10" name="Text Box 2">
            <a:extLst>
              <a:ext uri="{FF2B5EF4-FFF2-40B4-BE49-F238E27FC236}">
                <a16:creationId xmlns:a16="http://schemas.microsoft.com/office/drawing/2014/main" id="{96ECE029-BBC9-8916-1A9A-FF9AA18980A7}"/>
              </a:ext>
            </a:extLst>
          </p:cNvPr>
          <p:cNvSpPr txBox="1">
            <a:spLocks/>
          </p:cNvSpPr>
          <p:nvPr/>
        </p:nvSpPr>
        <p:spPr bwMode="auto">
          <a:xfrm>
            <a:off x="2637584" y="4621916"/>
            <a:ext cx="1246478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38100" tIns="38100" rIns="38100" bIns="38100" anchor="ctr">
            <a:spAutoFit/>
          </a:bodyPr>
          <a:lstStyle/>
          <a:p>
            <a:pPr eaLnBrk="1">
              <a:defRPr/>
            </a:pPr>
            <a:r>
              <a:rPr lang="en-US" sz="1100" b="1" dirty="0"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</a:rPr>
              <a:t>EUROPOS.RU</a:t>
            </a:r>
            <a:endParaRPr lang="x-none" altLang="x-none" sz="1100" b="1" dirty="0">
              <a:latin typeface="Arimo" panose="020B0604020202020204" pitchFamily="34" charset="0"/>
              <a:ea typeface="Arimo" panose="020B0604020202020204" pitchFamily="34" charset="0"/>
              <a:cs typeface="Arimo" panose="020B0604020202020204" pitchFamily="34" charset="0"/>
              <a:sym typeface="Poppins SemiBold" charset="0"/>
            </a:endParaRPr>
          </a:p>
        </p:txBody>
      </p:sp>
      <p:pic>
        <p:nvPicPr>
          <p:cNvPr id="12" name="Рисунок 11" descr="Изображение выглядит как Шрифт, снимок экрана, Графика, логотип&#10;&#10;Автоматически созданное описание">
            <a:extLst>
              <a:ext uri="{FF2B5EF4-FFF2-40B4-BE49-F238E27FC236}">
                <a16:creationId xmlns:a16="http://schemas.microsoft.com/office/drawing/2014/main" id="{42A2ED1A-D66B-8096-3B44-8871A80CFD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713" y="873126"/>
            <a:ext cx="2240627" cy="665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27713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Другая 19">
      <a:dk1>
        <a:srgbClr val="292929"/>
      </a:dk1>
      <a:lt1>
        <a:sysClr val="window" lastClr="FFFFFF"/>
      </a:lt1>
      <a:dk2>
        <a:srgbClr val="292929"/>
      </a:dk2>
      <a:lt2>
        <a:srgbClr val="FFFFFF"/>
      </a:lt2>
      <a:accent1>
        <a:srgbClr val="0B478F"/>
      </a:accent1>
      <a:accent2>
        <a:srgbClr val="0B478F"/>
      </a:accent2>
      <a:accent3>
        <a:srgbClr val="0B478F"/>
      </a:accent3>
      <a:accent4>
        <a:srgbClr val="0B478F"/>
      </a:accent4>
      <a:accent5>
        <a:srgbClr val="0B478F"/>
      </a:accent5>
      <a:accent6>
        <a:srgbClr val="0B478F"/>
      </a:accent6>
      <a:hlink>
        <a:srgbClr val="0B478F"/>
      </a:hlink>
      <a:folHlink>
        <a:srgbClr val="292929"/>
      </a:folHlink>
    </a:clrScheme>
    <a:fontScheme name="Другая 1">
      <a:majorFont>
        <a:latin typeface="opensans"/>
        <a:ea typeface=""/>
        <a:cs typeface=""/>
      </a:majorFont>
      <a:minorFont>
        <a:latin typeface="Calibri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1571</TotalTime>
  <Words>243</Words>
  <Application>Microsoft Office PowerPoint</Application>
  <PresentationFormat>Широкоэкранный</PresentationFormat>
  <Paragraphs>75</Paragraphs>
  <Slides>8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7" baseType="lpstr">
      <vt:lpstr>Arial</vt:lpstr>
      <vt:lpstr>Arimo</vt:lpstr>
      <vt:lpstr>Calibri</vt:lpstr>
      <vt:lpstr>Montserrat</vt:lpstr>
      <vt:lpstr>Montserrat ExtraBold</vt:lpstr>
      <vt:lpstr>Montserrat Medium</vt:lpstr>
      <vt:lpstr>Open Sans</vt:lpstr>
      <vt:lpstr>opensans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Анна Чеканова</dc:creator>
  <cp:lastModifiedBy>Сарычева Валерия</cp:lastModifiedBy>
  <cp:revision>60</cp:revision>
  <dcterms:created xsi:type="dcterms:W3CDTF">2024-08-31T11:38:16Z</dcterms:created>
  <dcterms:modified xsi:type="dcterms:W3CDTF">2025-06-25T14:15:33Z</dcterms:modified>
</cp:coreProperties>
</file>