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7129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9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930" y="108"/>
      </p:cViewPr>
      <p:guideLst>
        <p:guide orient="horz" pos="550"/>
        <p:guide pos="551"/>
        <p:guide pos="7129"/>
        <p:guide orient="horz" pos="39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103A2-A9BD-5120-FD6E-23B1F7316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25243-1504-EA09-CBC3-5DEB38F6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7552D-40B8-B16F-2A5D-7AF8B0C2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E053F-649F-1C76-B72C-6BE75C99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36DB2-9437-288F-980E-6ECFBFFD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5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BE844-BB9C-51FA-64C4-0B916DF1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3F3FC9-CCB8-D1E8-F76F-C78BAA76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E3C5C-C4D1-0494-C4BA-8C7BBF51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9867B-5395-6C17-24C8-9E63ADA6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2FB5A-CBE0-C4D9-DF67-2E463E2F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9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4192D-E69F-32AC-D8AE-9A9BAA2BD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11C849-2B8B-98B3-DB90-C5D9F1ABD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9582B-C242-B698-A2BC-9FFCFF8F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F1089-BFE1-D8E2-545A-534587A3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AC5D8-4BB0-FEA3-6D86-618CE1B6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FD4F-A623-F3E6-760B-4B25D408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FFE5E-C902-C3FA-ED25-0C5C25564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67BE3-868E-B4F4-D8A1-B62BE2BB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4F5BB-FDF8-310A-00E3-C9D4BC18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80096-152B-600C-91C5-248DAF8E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2FABB-9D07-B72F-AF9D-5E648E6A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FE7EA3-C188-DEF5-4041-5957813E4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F9A0F-BDF5-C62D-346E-0E68FBB2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B572C-973F-332C-E321-E49D1DB1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84163-3BE3-87A4-CCB0-F26F9FD9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6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5794A-52A0-9208-30DF-E61A6A7F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B8941-85B5-9F6A-A624-2531EB7F1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0521FB-276C-8ED5-C2EB-10238035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10A77-55C1-7316-8F49-7C58C75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28FB9-D5E2-EB37-2DED-5A817558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5DA02-EFF8-0436-5BDA-C08ABAAF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2B228-C767-9B96-BCD4-B0751AF1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4A4C6-5540-3059-3805-64D555A6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A49D2-182D-24C3-84E2-B40F92DC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1730CA-F6FD-E2F0-7C97-135CFFFF5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E21FC0-28C2-D753-EC56-8A8835817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A7433B-314D-978F-C92A-9B40CC3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4A0205-6443-A59E-90C1-91ECCE08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E0813-27CB-3822-3ED1-BD2902C1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936D-8160-95DE-CFFA-EC6FA8A3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5559-EA0F-C1BD-0325-8047C885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3A6DD1-131F-D104-B26F-CB38F7F0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3D69E-C4A2-0AD1-465F-4430F9F2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44D67A-2227-49DE-EB98-A164D34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593356-CC82-78B6-5D32-465A069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A548E-CF93-A7EB-AA89-C992C63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B4405-1318-B578-0FE2-BF809417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88E3D-36B6-01FA-A699-393C414A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10311B-EBB8-D21F-629E-38FA9D09E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F817E-0225-36D2-6829-429D462D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A90E0C-DA61-5D9B-4E71-6732A611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75AA60-EF5A-BBBB-BFE2-495FD92A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5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0D104-8950-C503-A7FF-4A14FE7C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9057AF-73C7-6E55-0E37-A2577F35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42CEE-F518-E47F-C20C-90005670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8B1C5-89AB-2678-4AFC-B0C410A0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CABDB4-7A3E-E555-E862-E325C47B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6851F-BA27-B010-ED4D-E1775DC5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AE6E-6B8E-68E9-EDF3-12CB7532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208C87-9B2A-41E2-CFFA-5B3857D5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BBFBC-503C-29F2-0A99-138E5D9D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29193-CFE6-4872-9A47-3A09CA9F8C5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7E572-BFBE-E0E1-EE20-F4A1DE11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0C1F8-B5D0-8EA5-C829-35C4BD21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7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opos.gro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os.group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диаграмма, Технический чертеж, дизайн">
            <a:extLst>
              <a:ext uri="{FF2B5EF4-FFF2-40B4-BE49-F238E27FC236}">
                <a16:creationId xmlns:a16="http://schemas.microsoft.com/office/drawing/2014/main" id="{04C7BFEA-E2C4-83E3-A4A4-AD995749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51" y="2009553"/>
            <a:ext cx="7728131" cy="4983527"/>
          </a:xfrm>
          <a:prstGeom prst="rect">
            <a:avLst/>
          </a:prstGeom>
        </p:spPr>
      </p:pic>
      <p:pic>
        <p:nvPicPr>
          <p:cNvPr id="9" name="Рисунок 8" descr="Изображение выглядит как Шрифт, текс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E47F6161-2C8D-A36D-1C6B-C86E41EA6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30" y="871870"/>
            <a:ext cx="2085740" cy="617336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AFF2387-F45E-BBF0-A589-446EDCA56947}"/>
              </a:ext>
            </a:extLst>
          </p:cNvPr>
          <p:cNvGrpSpPr/>
          <p:nvPr/>
        </p:nvGrpSpPr>
        <p:grpSpPr>
          <a:xfrm>
            <a:off x="751626" y="717077"/>
            <a:ext cx="6019052" cy="1323439"/>
            <a:chOff x="796893" y="1599579"/>
            <a:chExt cx="6019052" cy="200007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AECA9F-3D70-907C-5955-FEC9C365728C}"/>
                </a:ext>
              </a:extLst>
            </p:cNvPr>
            <p:cNvSpPr txBox="1"/>
            <p:nvPr/>
          </p:nvSpPr>
          <p:spPr>
            <a:xfrm>
              <a:off x="796893" y="1599579"/>
              <a:ext cx="6004876" cy="200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V-CLAMP-PF</a:t>
              </a:r>
              <a:endParaRPr lang="ru-RU" sz="4000" dirty="0">
                <a:solidFill>
                  <a:schemeClr val="bg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V-CLAMP-GRIP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D32B8A-9754-7617-DA0A-4B9ABEF42A0D}"/>
                </a:ext>
              </a:extLst>
            </p:cNvPr>
            <p:cNvSpPr txBox="1"/>
            <p:nvPr/>
          </p:nvSpPr>
          <p:spPr>
            <a:xfrm>
              <a:off x="811069" y="2277940"/>
              <a:ext cx="600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>
                <a:solidFill>
                  <a:schemeClr val="bg1"/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" name="Text Box 2">
            <a:hlinkClick r:id="rId4"/>
            <a:extLst>
              <a:ext uri="{FF2B5EF4-FFF2-40B4-BE49-F238E27FC236}">
                <a16:creationId xmlns:a16="http://schemas.microsoft.com/office/drawing/2014/main" id="{3486103E-2A38-7ED1-F827-9B46B113F277}"/>
              </a:ext>
            </a:extLst>
          </p:cNvPr>
          <p:cNvSpPr txBox="1">
            <a:spLocks/>
          </p:cNvSpPr>
          <p:nvPr/>
        </p:nvSpPr>
        <p:spPr bwMode="auto">
          <a:xfrm>
            <a:off x="839788" y="6171331"/>
            <a:ext cx="127919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F47CEA2-BA60-31FA-296D-180C71F1F4C1}"/>
              </a:ext>
            </a:extLst>
          </p:cNvPr>
          <p:cNvSpPr txBox="1">
            <a:spLocks/>
          </p:cNvSpPr>
          <p:nvPr/>
        </p:nvSpPr>
        <p:spPr bwMode="auto">
          <a:xfrm>
            <a:off x="2467463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6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99ABDC8-3948-DC4D-5060-0DB897673A37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C10ED788-02F5-7F21-C8FC-DC9D0F1D77BA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7" name="Text Box 2">
              <a:hlinkClick r:id="rId2"/>
              <a:extLst>
                <a:ext uri="{FF2B5EF4-FFF2-40B4-BE49-F238E27FC236}">
                  <a16:creationId xmlns:a16="http://schemas.microsoft.com/office/drawing/2014/main" id="{5755B31A-E379-E639-9B7E-E4EBF239D98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E256ADC6-2EF6-32C0-FC36-182C2270CE4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D66776B-6A75-5B51-4968-C2D9FB3AB9CB}"/>
              </a:ext>
            </a:extLst>
          </p:cNvPr>
          <p:cNvSpPr txBox="1"/>
          <p:nvPr/>
        </p:nvSpPr>
        <p:spPr>
          <a:xfrm>
            <a:off x="6982305" y="2561860"/>
            <a:ext cx="4413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V-CLAMP-PF </a:t>
            </a:r>
            <a:r>
              <a:rPr lang="ru-RU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и </a:t>
            </a:r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V-CLAMP-GRIP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5CC78-A6EF-E5D3-9F5D-EAE1E793D175}"/>
              </a:ext>
            </a:extLst>
          </p:cNvPr>
          <p:cNvSpPr txBox="1"/>
          <p:nvPr/>
        </p:nvSpPr>
        <p:spPr>
          <a:xfrm>
            <a:off x="6982305" y="3577523"/>
            <a:ext cx="4982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14592"/>
                </a:solidFill>
                <a:latin typeface="Montserrat Medium" panose="00000600000000000000" pitchFamily="2" charset="-52"/>
                <a:cs typeface="SOAHGH+Montserrat-Bold"/>
              </a:rPr>
              <a:t>Держатели на прищепках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7287FD7-33A9-4180-A536-E734AE1BFF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212" y="2458564"/>
            <a:ext cx="2838409" cy="305984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3585937-3EC4-46CA-B29E-6A2214D8A1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2107" y="712575"/>
            <a:ext cx="3347339" cy="320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5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Ассортимент держателей на прищепках V-CLAMP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14787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3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7E33C51-EA6E-5543-4ACE-074CDF875966}"/>
              </a:ext>
            </a:extLst>
          </p:cNvPr>
          <p:cNvGrpSpPr/>
          <p:nvPr/>
        </p:nvGrpSpPr>
        <p:grpSpPr>
          <a:xfrm>
            <a:off x="147871" y="6287049"/>
            <a:ext cx="11828208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5A2B04C-9EF3-F504-2A75-0578056F785D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Text Box 2">
              <a:hlinkClick r:id="rId2"/>
              <a:extLst>
                <a:ext uri="{FF2B5EF4-FFF2-40B4-BE49-F238E27FC236}">
                  <a16:creationId xmlns:a16="http://schemas.microsoft.com/office/drawing/2014/main" id="{1387556A-E550-8034-6E07-81FAEB4253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DE53C57-8FCB-610B-756E-F7C2C18238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4547118" y="587237"/>
            <a:ext cx="7644882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2">
            <a:extLst>
              <a:ext uri="{FF2B5EF4-FFF2-40B4-BE49-F238E27FC236}">
                <a16:creationId xmlns:a16="http://schemas.microsoft.com/office/drawing/2014/main" id="{E4B484CC-AC6A-4A26-9EBA-B049713F5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6813" y="1030969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608BEF-7783-442B-8F85-36AC55968735}"/>
              </a:ext>
            </a:extLst>
          </p:cNvPr>
          <p:cNvSpPr txBox="1"/>
          <p:nvPr/>
        </p:nvSpPr>
        <p:spPr>
          <a:xfrm>
            <a:off x="192716" y="3112258"/>
            <a:ext cx="198131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V-CLAMP </a:t>
            </a:r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с держателем кассет цен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33834E24-D9CC-47D0-9EC7-B5A6601E7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918" y="1030969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0D1FB40-0F97-41DA-BC19-06E3015717F3}"/>
              </a:ext>
            </a:extLst>
          </p:cNvPr>
          <p:cNvSpPr txBox="1"/>
          <p:nvPr/>
        </p:nvSpPr>
        <p:spPr>
          <a:xfrm>
            <a:off x="3431128" y="3088154"/>
            <a:ext cx="17415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PC+PC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3D2A684F-E51D-4C5D-9AF1-23D760D1E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10338" y="3690470"/>
            <a:ext cx="2062634" cy="2062634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4D43D7E-0AA9-4A09-A358-8312A59805F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9803" y="1045992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C8457F9-3C5F-4C06-A900-F259D481938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5555" y="3720621"/>
            <a:ext cx="2062633" cy="206263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79C1DFB7-6B91-44A6-AD8E-33105422D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1180" y="3588610"/>
            <a:ext cx="1147414" cy="1000936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>
            <a:extLst>
              <a:ext uri="{FF2B5EF4-FFF2-40B4-BE49-F238E27FC236}">
                <a16:creationId xmlns:a16="http://schemas.microsoft.com/office/drawing/2014/main" id="{0FB22E3D-0365-4637-BAD9-DA1A5CD05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452" y="713370"/>
            <a:ext cx="1012747" cy="883460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1015E5E-4E7B-4F68-982A-A50DFE8E3E4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8633" y="665771"/>
            <a:ext cx="1059964" cy="926292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160F10F-AB37-4070-8D81-10F6A7CE0A2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2163" y="3515580"/>
            <a:ext cx="1212360" cy="1065407"/>
          </a:xfrm>
          <a:prstGeom prst="round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52C3739-7396-43D7-9736-AFFE5446EB9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871" y="3690470"/>
            <a:ext cx="2062635" cy="2062635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DB7A341-4D28-4AA4-93E0-7261D38F578C}"/>
              </a:ext>
            </a:extLst>
          </p:cNvPr>
          <p:cNvSpPr txBox="1"/>
          <p:nvPr/>
        </p:nvSpPr>
        <p:spPr>
          <a:xfrm>
            <a:off x="6541390" y="3042651"/>
            <a:ext cx="17415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C997D7-19AF-4CC3-8C49-72036EE3ACBA}"/>
              </a:ext>
            </a:extLst>
          </p:cNvPr>
          <p:cNvSpPr txBox="1"/>
          <p:nvPr/>
        </p:nvSpPr>
        <p:spPr>
          <a:xfrm>
            <a:off x="6662479" y="5841545"/>
            <a:ext cx="19510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FRAME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9AAEC1-3300-47D5-ABB7-293F12A017D7}"/>
              </a:ext>
            </a:extLst>
          </p:cNvPr>
          <p:cNvSpPr txBox="1"/>
          <p:nvPr/>
        </p:nvSpPr>
        <p:spPr>
          <a:xfrm>
            <a:off x="3110604" y="5847382"/>
            <a:ext cx="227468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PC+FRAME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52D47C-6D60-430F-B566-14A86CD20E41}"/>
              </a:ext>
            </a:extLst>
          </p:cNvPr>
          <p:cNvSpPr txBox="1"/>
          <p:nvPr/>
        </p:nvSpPr>
        <p:spPr>
          <a:xfrm>
            <a:off x="740746" y="5877742"/>
            <a:ext cx="13300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V-CLAMP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60B4C625-953D-45B0-8A29-A33D126C04D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3132" y="3782794"/>
            <a:ext cx="2181188" cy="2181188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66A5B378-3520-4DAA-A499-E0BA9256037D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9109" y="986774"/>
            <a:ext cx="2077681" cy="207768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2" name="Прямоугольник: скругленные противолежащие углы 41">
            <a:extLst>
              <a:ext uri="{FF2B5EF4-FFF2-40B4-BE49-F238E27FC236}">
                <a16:creationId xmlns:a16="http://schemas.microsoft.com/office/drawing/2014/main" id="{4164F6F0-ED66-4E87-9CCC-D34035E48D98}"/>
              </a:ext>
            </a:extLst>
          </p:cNvPr>
          <p:cNvSpPr/>
          <p:nvPr/>
        </p:nvSpPr>
        <p:spPr>
          <a:xfrm>
            <a:off x="10917501" y="663793"/>
            <a:ext cx="1058578" cy="37405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Новинка</a:t>
            </a:r>
            <a:endParaRPr lang="ru-RU" b="1" dirty="0"/>
          </a:p>
        </p:txBody>
      </p:sp>
      <p:sp>
        <p:nvSpPr>
          <p:cNvPr id="44" name="Прямоугольник: скругленные противолежащие углы 43">
            <a:extLst>
              <a:ext uri="{FF2B5EF4-FFF2-40B4-BE49-F238E27FC236}">
                <a16:creationId xmlns:a16="http://schemas.microsoft.com/office/drawing/2014/main" id="{CD652337-5075-442E-B750-9C6BEFBD0C51}"/>
              </a:ext>
            </a:extLst>
          </p:cNvPr>
          <p:cNvSpPr/>
          <p:nvPr/>
        </p:nvSpPr>
        <p:spPr>
          <a:xfrm>
            <a:off x="11017046" y="3447506"/>
            <a:ext cx="1058578" cy="37405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Montserrat" panose="00000500000000000000" pitchFamily="2" charset="-52"/>
              </a:rPr>
              <a:t>Новинка</a:t>
            </a:r>
            <a:endParaRPr lang="ru-RU" b="1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: скругленные противолежащие углы 44">
            <a:extLst>
              <a:ext uri="{FF2B5EF4-FFF2-40B4-BE49-F238E27FC236}">
                <a16:creationId xmlns:a16="http://schemas.microsoft.com/office/drawing/2014/main" id="{58720D92-E17A-401F-A6BE-FA5B433A4BF0}"/>
              </a:ext>
            </a:extLst>
          </p:cNvPr>
          <p:cNvSpPr/>
          <p:nvPr/>
        </p:nvSpPr>
        <p:spPr>
          <a:xfrm>
            <a:off x="11017046" y="4010791"/>
            <a:ext cx="1111314" cy="28257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14592"/>
                </a:solidFill>
                <a:latin typeface="Montserrat" panose="00000500000000000000" pitchFamily="2" charset="-52"/>
              </a:rPr>
              <a:t>V-CLAMP-PF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46" name="Прямоугольник: скругленные противолежащие углы 45">
            <a:extLst>
              <a:ext uri="{FF2B5EF4-FFF2-40B4-BE49-F238E27FC236}">
                <a16:creationId xmlns:a16="http://schemas.microsoft.com/office/drawing/2014/main" id="{FACB2F8D-6D83-47B3-8AB0-CB0EE7C7ED87}"/>
              </a:ext>
            </a:extLst>
          </p:cNvPr>
          <p:cNvSpPr/>
          <p:nvPr/>
        </p:nvSpPr>
        <p:spPr>
          <a:xfrm>
            <a:off x="10934023" y="1236256"/>
            <a:ext cx="1169344" cy="26916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14592"/>
                </a:solidFill>
                <a:latin typeface="Montserrat" panose="00000500000000000000" pitchFamily="2" charset="-52"/>
              </a:rPr>
              <a:t>V-CLAMP-GRIP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47" name="Picture 14">
            <a:extLst>
              <a:ext uri="{FF2B5EF4-FFF2-40B4-BE49-F238E27FC236}">
                <a16:creationId xmlns:a16="http://schemas.microsoft.com/office/drawing/2014/main" id="{9D95CAC0-063D-43E8-8FB7-543FEAE8C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9487" y="672764"/>
            <a:ext cx="988162" cy="862014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85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4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7E33C51-EA6E-5543-4ACE-074CDF875966}"/>
              </a:ext>
            </a:extLst>
          </p:cNvPr>
          <p:cNvGrpSpPr/>
          <p:nvPr/>
        </p:nvGrpSpPr>
        <p:grpSpPr>
          <a:xfrm>
            <a:off x="430616" y="6287049"/>
            <a:ext cx="11525163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5A2B04C-9EF3-F504-2A75-0578056F785D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Text Box 2">
              <a:hlinkClick r:id="rId2"/>
              <a:extLst>
                <a:ext uri="{FF2B5EF4-FFF2-40B4-BE49-F238E27FC236}">
                  <a16:creationId xmlns:a16="http://schemas.microsoft.com/office/drawing/2014/main" id="{1387556A-E550-8034-6E07-81FAEB4253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DE53C57-8FCB-610B-756E-F7C2C18238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81257" y="587237"/>
            <a:ext cx="4310743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A71DF1F-9664-4BF2-A1D9-D1C6C072BD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1918" y="833392"/>
            <a:ext cx="1909148" cy="41727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971E428-B053-409C-85B1-74E632C2229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3242" y="771332"/>
            <a:ext cx="2315077" cy="4172780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28F11AC3-7C54-4383-8F56-8981F2C16AC7}"/>
              </a:ext>
            </a:extLst>
          </p:cNvPr>
          <p:cNvSpPr txBox="1"/>
          <p:nvPr/>
        </p:nvSpPr>
        <p:spPr>
          <a:xfrm>
            <a:off x="430617" y="1129920"/>
            <a:ext cx="6681342" cy="289234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/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Регулировка высоты с помощью удлинителя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05D9A213-27DB-4BB1-B25C-EADD4E2361C6}"/>
              </a:ext>
            </a:extLst>
          </p:cNvPr>
          <p:cNvSpPr txBox="1"/>
          <p:nvPr/>
        </p:nvSpPr>
        <p:spPr>
          <a:xfrm>
            <a:off x="438045" y="2398673"/>
            <a:ext cx="6008475" cy="825535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>
              <a:lnSpc>
                <a:spcPct val="156300"/>
              </a:lnSpc>
              <a:spcBef>
                <a:spcPts val="95"/>
              </a:spcBef>
            </a:pPr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Широкий диапазон толщины поверхности для установки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DBDB3EDE-3042-404B-9195-C6274D87D294}"/>
              </a:ext>
            </a:extLst>
          </p:cNvPr>
          <p:cNvSpPr txBox="1"/>
          <p:nvPr/>
        </p:nvSpPr>
        <p:spPr>
          <a:xfrm>
            <a:off x="438045" y="1821713"/>
            <a:ext cx="6681342" cy="289234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/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Надежность зажима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F58C1E9-AF41-4EEC-A17E-032DD3BD7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71998"/>
              </p:ext>
            </p:extLst>
          </p:nvPr>
        </p:nvGraphicFramePr>
        <p:xfrm>
          <a:off x="430616" y="5214598"/>
          <a:ext cx="11525163" cy="106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894">
                  <a:extLst>
                    <a:ext uri="{9D8B030D-6E8A-4147-A177-3AD203B41FA5}">
                      <a16:colId xmlns:a16="http://schemas.microsoft.com/office/drawing/2014/main" val="2898627899"/>
                    </a:ext>
                  </a:extLst>
                </a:gridCol>
                <a:gridCol w="7711080">
                  <a:extLst>
                    <a:ext uri="{9D8B030D-6E8A-4147-A177-3AD203B41FA5}">
                      <a16:colId xmlns:a16="http://schemas.microsoft.com/office/drawing/2014/main" val="1047037191"/>
                    </a:ext>
                  </a:extLst>
                </a:gridCol>
                <a:gridCol w="1513195">
                  <a:extLst>
                    <a:ext uri="{9D8B030D-6E8A-4147-A177-3AD203B41FA5}">
                      <a16:colId xmlns:a16="http://schemas.microsoft.com/office/drawing/2014/main" val="2191269475"/>
                    </a:ext>
                  </a:extLst>
                </a:gridCol>
                <a:gridCol w="1222994">
                  <a:extLst>
                    <a:ext uri="{9D8B030D-6E8A-4147-A177-3AD203B41FA5}">
                      <a16:colId xmlns:a16="http://schemas.microsoft.com/office/drawing/2014/main" val="4072437368"/>
                    </a:ext>
                  </a:extLst>
                </a:gridCol>
              </a:tblGrid>
              <a:tr h="5613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Артикул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Кратность, шт.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Категория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857555"/>
                  </a:ext>
                </a:extLst>
              </a:tr>
              <a:tr h="249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222408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Прищепка V-CLAMP-PF с держателями под 2 рамки, цвет черный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5</a:t>
                      </a:r>
                      <a:endParaRPr lang="ru-RU" sz="1100" b="0" i="0" u="none" strike="noStrike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A</a:t>
                      </a:r>
                      <a:endParaRPr lang="en-US" sz="1100" b="0" i="0" u="none" strike="noStrike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678432"/>
                  </a:ext>
                </a:extLst>
              </a:tr>
              <a:tr h="249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222409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Прищепка V-CLAMP-GRIP с 2-мя держателями CARDCLAMP-GRIP, цвет черный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7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2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308589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5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7E33C51-EA6E-5543-4ACE-074CDF875966}"/>
              </a:ext>
            </a:extLst>
          </p:cNvPr>
          <p:cNvGrpSpPr/>
          <p:nvPr/>
        </p:nvGrpSpPr>
        <p:grpSpPr>
          <a:xfrm>
            <a:off x="308589" y="6287049"/>
            <a:ext cx="11561444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5A2B04C-9EF3-F504-2A75-0578056F785D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Text Box 2">
              <a:hlinkClick r:id="rId2"/>
              <a:extLst>
                <a:ext uri="{FF2B5EF4-FFF2-40B4-BE49-F238E27FC236}">
                  <a16:creationId xmlns:a16="http://schemas.microsoft.com/office/drawing/2014/main" id="{1387556A-E550-8034-6E07-81FAEB4253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DE53C57-8FCB-610B-756E-F7C2C18238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75037" y="587237"/>
            <a:ext cx="4316963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C51BA7-1A75-4541-96CA-81C4E32CE9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589" y="654187"/>
            <a:ext cx="5583078" cy="558307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F515EB-9570-4E73-A1A9-D744125742C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955" y="654187"/>
            <a:ext cx="5583078" cy="558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9FC82C-78E1-4725-457D-71B5DE6E9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9268" y="1388268"/>
            <a:ext cx="3828020" cy="6054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E4CDC0-C1F1-4D65-E11F-8CBE87943C51}"/>
              </a:ext>
            </a:extLst>
          </p:cNvPr>
          <p:cNvSpPr txBox="1"/>
          <p:nvPr/>
        </p:nvSpPr>
        <p:spPr>
          <a:xfrm>
            <a:off x="751626" y="2811690"/>
            <a:ext cx="6004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БУДЕМ РАДЫ</a:t>
            </a:r>
          </a:p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СОТРУДНИЧЕСТВУ!</a:t>
            </a:r>
          </a:p>
        </p:txBody>
      </p:sp>
      <p:sp>
        <p:nvSpPr>
          <p:cNvPr id="9" name="Text Box 2">
            <a:hlinkClick r:id="rId3"/>
            <a:extLst>
              <a:ext uri="{FF2B5EF4-FFF2-40B4-BE49-F238E27FC236}">
                <a16:creationId xmlns:a16="http://schemas.microsoft.com/office/drawing/2014/main" id="{84B4D66D-EBF5-E0DA-A1CA-36F2A7E52DC8}"/>
              </a:ext>
            </a:extLst>
          </p:cNvPr>
          <p:cNvSpPr txBox="1">
            <a:spLocks/>
          </p:cNvSpPr>
          <p:nvPr/>
        </p:nvSpPr>
        <p:spPr bwMode="auto">
          <a:xfrm>
            <a:off x="839788" y="4621916"/>
            <a:ext cx="15312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6ECE029-BBC9-8916-1A9A-FF9AA18980A7}"/>
              </a:ext>
            </a:extLst>
          </p:cNvPr>
          <p:cNvSpPr txBox="1">
            <a:spLocks/>
          </p:cNvSpPr>
          <p:nvPr/>
        </p:nvSpPr>
        <p:spPr bwMode="auto">
          <a:xfrm>
            <a:off x="263758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pic>
        <p:nvPicPr>
          <p:cNvPr id="12" name="Рисунок 11" descr="Изображение выглядит как Шрифт, снимок экрана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2A2ED1A-D66B-8096-3B44-8871A80CF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3" y="873126"/>
            <a:ext cx="2240627" cy="66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77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0B478F"/>
      </a:accent1>
      <a:accent2>
        <a:srgbClr val="0B478F"/>
      </a:accent2>
      <a:accent3>
        <a:srgbClr val="0B478F"/>
      </a:accent3>
      <a:accent4>
        <a:srgbClr val="0B478F"/>
      </a:accent4>
      <a:accent5>
        <a:srgbClr val="0B478F"/>
      </a:accent5>
      <a:accent6>
        <a:srgbClr val="0B478F"/>
      </a:accent6>
      <a:hlink>
        <a:srgbClr val="0B478F"/>
      </a:hlink>
      <a:folHlink>
        <a:srgbClr val="292929"/>
      </a:folHlink>
    </a:clrScheme>
    <a:fontScheme name="Другая 1">
      <a:majorFont>
        <a:latin typeface="opensan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131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Arimo</vt:lpstr>
      <vt:lpstr>Calibri</vt:lpstr>
      <vt:lpstr>Montserrat</vt:lpstr>
      <vt:lpstr>Montserrat ExtraBold</vt:lpstr>
      <vt:lpstr>Montserrat Medium</vt:lpstr>
      <vt:lpstr>opensans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Чеканова</dc:creator>
  <cp:lastModifiedBy>Саблина Валерия</cp:lastModifiedBy>
  <cp:revision>27</cp:revision>
  <dcterms:created xsi:type="dcterms:W3CDTF">2024-08-31T11:38:16Z</dcterms:created>
  <dcterms:modified xsi:type="dcterms:W3CDTF">2024-10-09T13:06:02Z</dcterms:modified>
</cp:coreProperties>
</file>